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70" r:id="rId8"/>
    <p:sldId id="284" r:id="rId9"/>
    <p:sldId id="261" r:id="rId10"/>
    <p:sldId id="280" r:id="rId11"/>
    <p:sldId id="281" r:id="rId12"/>
    <p:sldId id="282" r:id="rId13"/>
    <p:sldId id="288" r:id="rId14"/>
    <p:sldId id="277" r:id="rId15"/>
    <p:sldId id="279" r:id="rId16"/>
    <p:sldId id="273" r:id="rId17"/>
    <p:sldId id="289" r:id="rId18"/>
    <p:sldId id="264" r:id="rId19"/>
    <p:sldId id="265" r:id="rId20"/>
    <p:sldId id="290" r:id="rId21"/>
    <p:sldId id="266" r:id="rId22"/>
    <p:sldId id="291" r:id="rId23"/>
    <p:sldId id="267" r:id="rId24"/>
    <p:sldId id="286" r:id="rId25"/>
    <p:sldId id="287" r:id="rId26"/>
    <p:sldId id="293" r:id="rId27"/>
    <p:sldId id="29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271C46-9B75-4BF5-BCB6-3E1A06D693AE}">
          <p14:sldIdLst>
            <p14:sldId id="256"/>
            <p14:sldId id="257"/>
            <p14:sldId id="258"/>
            <p14:sldId id="259"/>
            <p14:sldId id="260"/>
            <p14:sldId id="283"/>
            <p14:sldId id="270"/>
            <p14:sldId id="284"/>
            <p14:sldId id="261"/>
            <p14:sldId id="280"/>
            <p14:sldId id="281"/>
            <p14:sldId id="282"/>
            <p14:sldId id="288"/>
            <p14:sldId id="277"/>
            <p14:sldId id="279"/>
            <p14:sldId id="273"/>
            <p14:sldId id="289"/>
            <p14:sldId id="264"/>
            <p14:sldId id="265"/>
            <p14:sldId id="290"/>
            <p14:sldId id="266"/>
            <p14:sldId id="291"/>
            <p14:sldId id="267"/>
            <p14:sldId id="286"/>
            <p14:sldId id="287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405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3693" y="5343600"/>
            <a:ext cx="5400000" cy="346249"/>
          </a:xfrm>
        </p:spPr>
        <p:txBody>
          <a:bodyPr wrap="square">
            <a:spAutoFit/>
          </a:bodyPr>
          <a:lstStyle>
            <a:lvl1pPr marL="0" indent="0">
              <a:buNone/>
              <a:defRPr sz="225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3693" y="5813539"/>
            <a:ext cx="5414915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97955858"/>
              </p:ext>
            </p:extLst>
          </p:nvPr>
        </p:nvGraphicFramePr>
        <p:xfrm>
          <a:off x="6624228" y="5190432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24804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52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0547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5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764704"/>
            <a:ext cx="3348279" cy="5328592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1281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836712"/>
            <a:ext cx="3330420" cy="5184576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39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693" y="2420893"/>
            <a:ext cx="7236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/>
        </p:nvSpPr>
        <p:spPr>
          <a:xfrm>
            <a:off x="4572000" y="6115977"/>
            <a:ext cx="3645312" cy="30008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err="1">
                <a:hlinkClick r:id="rId2" action="ppaction://hlinkfile"/>
              </a:rPr>
              <a:t>kontur.ru</a:t>
            </a:r>
            <a:endParaRPr lang="ru-RU" sz="135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4077077"/>
            <a:ext cx="3618309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173760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5548593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782958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>
            <p:extLst>
              <p:ext uri="{D42A27DB-BD31-4B8C-83A1-F6EECF244321}">
                <p14:modId xmlns:p14="http://schemas.microsoft.com/office/powerpoint/2010/main" val="1490352672"/>
              </p:ext>
            </p:extLst>
          </p:nvPr>
        </p:nvGraphicFramePr>
        <p:xfrm>
          <a:off x="2708982" y="3861048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ECC-E286-4793-8C40-70ADFF0C5741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10AE-5262-44D6-938B-6DE98C6D9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1760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852614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0" y="4004692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53690" y="3933056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2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 hasCustomPrompt="1"/>
          </p:nvPr>
        </p:nvSpPr>
        <p:spPr>
          <a:xfrm>
            <a:off x="953693" y="1773239"/>
            <a:ext cx="3510297" cy="432006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1" hasCustomPrompt="1"/>
          </p:nvPr>
        </p:nvSpPr>
        <p:spPr>
          <a:xfrm>
            <a:off x="4680012" y="1773239"/>
            <a:ext cx="3492388" cy="432005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971551" y="2774532"/>
            <a:ext cx="3492104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80349" y="2774531"/>
            <a:ext cx="3492103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2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2812">
          <p15:clr>
            <a:srgbClr val="FBAE40"/>
          </p15:clr>
        </p15:guide>
        <p15:guide id="3" pos="2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764704"/>
            <a:ext cx="7236618" cy="43930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aseline="0"/>
            </a:lvl1pPr>
            <a:lvl2pPr>
              <a:defRPr sz="15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44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89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7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>
          <p15:clr>
            <a:srgbClr val="F26B43"/>
          </p15:clr>
        </p15:guide>
        <p15:guide id="2" pos="5159">
          <p15:clr>
            <a:srgbClr val="F26B43"/>
          </p15:clr>
        </p15:guide>
        <p15:guide id="4" orient="horz" pos="3249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4110">
          <p15:clr>
            <a:srgbClr val="F26B43"/>
          </p15:clr>
        </p15:guide>
        <p15:guide id="8" orient="horz" pos="89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vs Frontend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53667" y="2990850"/>
            <a:ext cx="7236644" cy="269173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Компоненты</a:t>
            </a:r>
          </a:p>
          <a:p>
            <a:r>
              <a:rPr lang="en-US" sz="2400" dirty="0" smtClean="0"/>
              <a:t>Layout-</a:t>
            </a:r>
            <a:r>
              <a:rPr lang="ru-RU" sz="2400" dirty="0" smtClean="0"/>
              <a:t>примитивы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9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Верстка: компоненты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506899"/>
            <a:ext cx="3260495" cy="34677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59" y="2244404"/>
            <a:ext cx="1224971" cy="1023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42" y="1542709"/>
            <a:ext cx="2065996" cy="578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38" y="1470027"/>
            <a:ext cx="2096468" cy="25230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500048"/>
            <a:ext cx="2876549" cy="6216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343364"/>
            <a:ext cx="1231064" cy="4692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982985"/>
            <a:ext cx="2876550" cy="26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Верстка: </a:t>
            </a:r>
            <a:r>
              <a:rPr lang="en-US" sz="3600" dirty="0"/>
              <a:t>l</a:t>
            </a:r>
            <a:r>
              <a:rPr lang="en-US" sz="3600" dirty="0" smtClean="0"/>
              <a:t>ayout-</a:t>
            </a:r>
            <a:r>
              <a:rPr lang="ru-RU" sz="3600" dirty="0" smtClean="0"/>
              <a:t>примитивы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3666" y="3133725"/>
            <a:ext cx="7236619" cy="15144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9976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33085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602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Fixed </a:t>
            </a:r>
            <a:r>
              <a:rPr lang="en-US" sz="2400" dirty="0" err="1" smtClean="0"/>
              <a:t>wi</a:t>
            </a:r>
            <a:r>
              <a:rPr lang="en-US" sz="2400" dirty="0" smtClean="0"/>
              <a:t>…</a:t>
            </a:r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540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Fill</a:t>
            </a:r>
            <a:endParaRPr lang="ru-RU" sz="2400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619250" y="3133725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171825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562850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Верстка: </a:t>
            </a:r>
            <a:r>
              <a:rPr lang="en-US" sz="3600" dirty="0"/>
              <a:t>l</a:t>
            </a:r>
            <a:r>
              <a:rPr lang="en-US" sz="3600" dirty="0" smtClean="0"/>
              <a:t>ayout-</a:t>
            </a:r>
            <a:r>
              <a:rPr lang="ru-RU" sz="3600" dirty="0" smtClean="0"/>
              <a:t>примитивы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3666" y="1455979"/>
            <a:ext cx="51423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Fit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RowStack.Fixed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Fixed width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RowStack.Fixed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Fill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Fit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</a:t>
            </a:r>
            <a:r>
              <a:rPr lang="ru-RU" sz="2000" dirty="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только часть фронтенд</a:t>
            </a:r>
            <a:r>
              <a:rPr lang="ru-RU" dirty="0"/>
              <a:t>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365521" y="758543"/>
            <a:ext cx="4067175" cy="40671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84721" y="3079315"/>
            <a:ext cx="1632104" cy="163210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Фокус на поведении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17" y="0"/>
            <a:ext cx="9351034" cy="52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4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было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768191" y="2103439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1590993"/>
            <a:ext cx="666750" cy="666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8242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7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" y="4168036"/>
            <a:ext cx="1194091" cy="1194091"/>
          </a:xfrm>
          <a:prstGeom prst="rect">
            <a:avLst/>
          </a:prstGeom>
          <a:ln>
            <a:noFill/>
          </a:ln>
        </p:spPr>
      </p:pic>
      <p:grpSp>
        <p:nvGrpSpPr>
          <p:cNvPr id="25" name="Группа 24"/>
          <p:cNvGrpSpPr/>
          <p:nvPr/>
        </p:nvGrpSpPr>
        <p:grpSpPr>
          <a:xfrm>
            <a:off x="2816481" y="2615643"/>
            <a:ext cx="1218535" cy="1766030"/>
            <a:chOff x="2619412" y="4111516"/>
            <a:chExt cx="1218535" cy="1766030"/>
          </a:xfrm>
        </p:grpSpPr>
        <p:sp>
          <p:nvSpPr>
            <p:cNvPr id="7" name="TextBox 6"/>
            <p:cNvSpPr txBox="1"/>
            <p:nvPr/>
          </p:nvSpPr>
          <p:spPr>
            <a:xfrm>
              <a:off x="2710679" y="5477161"/>
              <a:ext cx="1127268" cy="400385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Controller</a:t>
              </a: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2619412" y="4111516"/>
              <a:ext cx="1169524" cy="1342008"/>
              <a:chOff x="1997008" y="3791966"/>
              <a:chExt cx="1169524" cy="1342008"/>
            </a:xfrm>
          </p:grpSpPr>
          <p:pic>
            <p:nvPicPr>
              <p:cNvPr id="18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08" y="4092516"/>
                <a:ext cx="764545" cy="764545"/>
              </a:xfrm>
              <a:prstGeom prst="rect">
                <a:avLst/>
              </a:prstGeom>
            </p:spPr>
          </p:pic>
          <p:pic>
            <p:nvPicPr>
              <p:cNvPr id="19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2596" y="3791966"/>
                <a:ext cx="563936" cy="563936"/>
              </a:xfrm>
              <a:prstGeom prst="rect">
                <a:avLst/>
              </a:prstGeom>
            </p:spPr>
          </p:pic>
          <p:pic>
            <p:nvPicPr>
              <p:cNvPr id="20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17" y="4570038"/>
                <a:ext cx="563936" cy="563936"/>
              </a:xfrm>
              <a:prstGeom prst="rect">
                <a:avLst/>
              </a:prstGeom>
            </p:spPr>
          </p:pic>
        </p:grpSp>
      </p:grpSp>
      <p:sp>
        <p:nvSpPr>
          <p:cNvPr id="22" name="Двойная стрелка влево/вправо 21"/>
          <p:cNvSpPr/>
          <p:nvPr/>
        </p:nvSpPr>
        <p:spPr>
          <a:xfrm rot="19462118">
            <a:off x="1899293" y="3672072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4229396" y="2808798"/>
            <a:ext cx="1181101" cy="778072"/>
            <a:chOff x="4366259" y="4651815"/>
            <a:chExt cx="1181101" cy="778072"/>
          </a:xfrm>
        </p:grpSpPr>
        <p:sp>
          <p:nvSpPr>
            <p:cNvPr id="23" name="Стрелка вправо 22"/>
            <p:cNvSpPr/>
            <p:nvPr/>
          </p:nvSpPr>
          <p:spPr>
            <a:xfrm>
              <a:off x="4366259" y="4651815"/>
              <a:ext cx="1181101" cy="77807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7192" y="4770701"/>
              <a:ext cx="754380" cy="457200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HTML</a:t>
              </a: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1" y="2945834"/>
            <a:ext cx="539380" cy="5393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34468" r="-204" b="33654"/>
          <a:stretch/>
        </p:blipFill>
        <p:spPr>
          <a:xfrm>
            <a:off x="6338176" y="2945834"/>
            <a:ext cx="1584000" cy="50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55937" y="3713457"/>
            <a:ext cx="3091941" cy="698609"/>
          </a:xfrm>
          <a:prstGeom prst="rect">
            <a:avLst/>
          </a:prstGeom>
          <a:noFill/>
        </p:spPr>
        <p:txBody>
          <a:bodyPr wrap="none" lIns="0" rtlCol="0" anchor="b">
            <a:norm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«Живые страницы»</a:t>
            </a:r>
          </a:p>
        </p:txBody>
      </p:sp>
    </p:spTree>
    <p:extLst>
      <p:ext uri="{BB962C8B-B14F-4D97-AF65-F5344CB8AC3E}">
        <p14:creationId xmlns:p14="http://schemas.microsoft.com/office/powerpoint/2010/main" val="1725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стало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659296" y="2194585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27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064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" y="4495800"/>
            <a:ext cx="1194091" cy="1194091"/>
          </a:xfrm>
          <a:prstGeom prst="rect">
            <a:avLst/>
          </a:prstGeom>
          <a:ln>
            <a:noFill/>
          </a:ln>
        </p:spPr>
      </p:pic>
      <p:sp>
        <p:nvSpPr>
          <p:cNvPr id="17" name="Двойная стрелка влево/вправо 16"/>
          <p:cNvSpPr/>
          <p:nvPr/>
        </p:nvSpPr>
        <p:spPr>
          <a:xfrm rot="18804912">
            <a:off x="1368886" y="3848010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132744" y="2928726"/>
            <a:ext cx="776988" cy="1146599"/>
            <a:chOff x="2696557" y="2551694"/>
            <a:chExt cx="776988" cy="1146599"/>
          </a:xfrm>
        </p:grpSpPr>
        <p:pic>
          <p:nvPicPr>
            <p:cNvPr id="18" name="Picture 33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557" y="2551694"/>
              <a:ext cx="721732" cy="7217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84000" y="3305759"/>
              <a:ext cx="589545" cy="392534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API</a:t>
              </a:r>
              <a:endParaRPr lang="ru-RU" dirty="0" smtClean="0"/>
            </a:p>
          </p:txBody>
        </p:sp>
      </p:grpSp>
      <p:sp>
        <p:nvSpPr>
          <p:cNvPr id="21" name="Двойная стрелка влево/вправо 20"/>
          <p:cNvSpPr/>
          <p:nvPr/>
        </p:nvSpPr>
        <p:spPr>
          <a:xfrm>
            <a:off x="2978127" y="2861704"/>
            <a:ext cx="1298575" cy="73010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29" y="3591807"/>
            <a:ext cx="3091941" cy="1374248"/>
          </a:xfrm>
          <a:prstGeom prst="rect">
            <a:avLst/>
          </a:prstGeom>
          <a:noFill/>
        </p:spPr>
        <p:txBody>
          <a:bodyPr wrap="none" lIns="0" rtlCol="0" anchor="b">
            <a:normAutofit lnSpcReduction="10000"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данными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UX-</a:t>
            </a:r>
            <a:r>
              <a:rPr lang="ru-RU" dirty="0" smtClean="0"/>
              <a:t>логика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err="1" smtClean="0"/>
              <a:t>Валидации</a:t>
            </a:r>
            <a:endParaRPr lang="ru-RU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Рендеринг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37" y="2834306"/>
            <a:ext cx="547263" cy="5472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96" y="2695257"/>
            <a:ext cx="723186" cy="72318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9" y="2695257"/>
            <a:ext cx="514350" cy="7273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55" y="2725269"/>
            <a:ext cx="703858" cy="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стало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659296" y="2194585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27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064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" y="4495800"/>
            <a:ext cx="1194091" cy="1194091"/>
          </a:xfrm>
          <a:prstGeom prst="rect">
            <a:avLst/>
          </a:prstGeom>
          <a:ln>
            <a:noFill/>
          </a:ln>
        </p:spPr>
      </p:pic>
      <p:sp>
        <p:nvSpPr>
          <p:cNvPr id="17" name="Двойная стрелка влево/вправо 16"/>
          <p:cNvSpPr/>
          <p:nvPr/>
        </p:nvSpPr>
        <p:spPr>
          <a:xfrm rot="18804912">
            <a:off x="1368886" y="3848010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132744" y="2928726"/>
            <a:ext cx="776988" cy="1146599"/>
            <a:chOff x="2696557" y="2551694"/>
            <a:chExt cx="776988" cy="1146599"/>
          </a:xfrm>
        </p:grpSpPr>
        <p:pic>
          <p:nvPicPr>
            <p:cNvPr id="18" name="Picture 33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557" y="2551694"/>
              <a:ext cx="721732" cy="7217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84000" y="3305759"/>
              <a:ext cx="589545" cy="392534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API</a:t>
              </a:r>
              <a:endParaRPr lang="ru-RU" dirty="0" smtClean="0"/>
            </a:p>
          </p:txBody>
        </p:sp>
      </p:grpSp>
      <p:sp>
        <p:nvSpPr>
          <p:cNvPr id="21" name="Двойная стрелка влево/вправо 20"/>
          <p:cNvSpPr/>
          <p:nvPr/>
        </p:nvSpPr>
        <p:spPr>
          <a:xfrm>
            <a:off x="2978127" y="2861704"/>
            <a:ext cx="1298575" cy="73010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29" y="3557303"/>
            <a:ext cx="3091941" cy="1245695"/>
          </a:xfrm>
          <a:prstGeom prst="rect">
            <a:avLst/>
          </a:prstGeom>
          <a:noFill/>
        </p:spPr>
        <p:txBody>
          <a:bodyPr wrap="none" lIns="0" rtlCol="0" anchor="b">
            <a:norm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SOLID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DRY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Design patterns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Проектирование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37" y="2834306"/>
            <a:ext cx="547263" cy="5472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96" y="2695257"/>
            <a:ext cx="723186" cy="72318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9" y="2695257"/>
            <a:ext cx="514350" cy="7273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55" y="2725269"/>
            <a:ext cx="703858" cy="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03132" y="2184158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811" y="4092731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62804" y="2712085"/>
            <a:ext cx="1546700" cy="300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1412" y="4724400"/>
            <a:ext cx="15467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421412" y="3964624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04" y="2071920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3132" y="2184158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811" y="215730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62804" y="2712085"/>
            <a:ext cx="1546700" cy="300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1412" y="2712085"/>
            <a:ext cx="1546700" cy="300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421412" y="2029199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04" y="2071920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Повышение технологического имиджа фронтенд-разработки Контура</a:t>
            </a:r>
          </a:p>
          <a:p>
            <a:r>
              <a:rPr lang="ru-RU" dirty="0" smtClean="0"/>
              <a:t>Развитие сообщества фронтенд-разработчиков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делается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1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3" y="-206652"/>
            <a:ext cx="7066452" cy="706465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59890" y="836712"/>
            <a:ext cx="3817386" cy="5184576"/>
          </a:xfrm>
        </p:spPr>
        <p:txBody>
          <a:bodyPr>
            <a:normAutofit/>
          </a:bodyPr>
          <a:lstStyle/>
          <a:p>
            <a:r>
              <a:rPr lang="ru-RU" sz="2400" dirty="0"/>
              <a:t>Сделайте </a:t>
            </a:r>
            <a:r>
              <a:rPr lang="ru-RU" sz="2400" dirty="0" smtClean="0"/>
              <a:t>задачу </a:t>
            </a:r>
            <a:r>
              <a:rPr lang="ru-RU" sz="2400" dirty="0"/>
              <a:t>на фронте.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Творчески.</a:t>
            </a:r>
          </a:p>
        </p:txBody>
      </p:sp>
    </p:spTree>
    <p:extLst>
      <p:ext uri="{BB962C8B-B14F-4D97-AF65-F5344CB8AC3E}">
        <p14:creationId xmlns:p14="http://schemas.microsoft.com/office/powerpoint/2010/main" val="9693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413962" y="311526"/>
            <a:ext cx="6520488" cy="623364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9125" y="764704"/>
            <a:ext cx="3682847" cy="5328592"/>
          </a:xfrm>
        </p:spPr>
        <p:txBody>
          <a:bodyPr/>
          <a:lstStyle/>
          <a:p>
            <a:r>
              <a:rPr lang="ru-RU" dirty="0"/>
              <a:t>Покажите код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бэкенд</a:t>
            </a:r>
            <a:r>
              <a:rPr lang="ru-RU" dirty="0" smtClean="0"/>
              <a:t>-разработчикам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2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5" y="1569793"/>
            <a:ext cx="6037658" cy="21309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" y="1092340"/>
            <a:ext cx="5345779" cy="12928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0" y="2544457"/>
            <a:ext cx="8957272" cy="20311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6" y="3423592"/>
            <a:ext cx="7705281" cy="20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3" descr="17-min.pdf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81" y="1472224"/>
            <a:ext cx="3552665" cy="35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3" y="2082920"/>
            <a:ext cx="2760542" cy="2760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82920"/>
            <a:ext cx="1952207" cy="2760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2581275"/>
            <a:ext cx="2262187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53665" y="1773242"/>
            <a:ext cx="7236644" cy="9958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Полифил</a:t>
            </a:r>
            <a:r>
              <a:rPr lang="ru-RU" dirty="0"/>
              <a:t> или </a:t>
            </a:r>
            <a:r>
              <a:rPr lang="ru-RU" dirty="0" err="1"/>
              <a:t>Полифилл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веб-программировании это код, реализующий какой-либо функционал, который не поддерживается в некоторых версиях веб-браузеров по умолчанию.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Polyfills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630" y="2961137"/>
            <a:ext cx="8350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restArgs.concat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3667" y="179180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5" y="2191890"/>
            <a:ext cx="6598676" cy="36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53667" y="2547038"/>
            <a:ext cx="74473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animals: Animal[]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Dog());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17" y="1952625"/>
            <a:ext cx="3742158" cy="15294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4198448"/>
            <a:ext cx="4829175" cy="14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Компонентный подход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3666" y="1709477"/>
            <a:ext cx="72366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...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render():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&lt;*&gt;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...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={icon}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{text}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template4x3</Template>
  <TotalTime>1753</TotalTime>
  <Words>246</Words>
  <Application>Microsoft Office PowerPoint</Application>
  <PresentationFormat>Экран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Times New Roman</vt:lpstr>
      <vt:lpstr>Тема Контур</vt:lpstr>
      <vt:lpstr>Backend vs Frontend</vt:lpstr>
      <vt:lpstr>Презентация PowerPoint</vt:lpstr>
      <vt:lpstr>Презентация PowerPoint</vt:lpstr>
      <vt:lpstr>Polyfills</vt:lpstr>
      <vt:lpstr>Классы и типизация</vt:lpstr>
      <vt:lpstr>Классы и типизация</vt:lpstr>
      <vt:lpstr>Классы и типизация</vt:lpstr>
      <vt:lpstr>Классы и типизация</vt:lpstr>
      <vt:lpstr>Компонентный подход</vt:lpstr>
      <vt:lpstr>Верстка</vt:lpstr>
      <vt:lpstr>Верстка: компоненты</vt:lpstr>
      <vt:lpstr>Верстка: layout-примитивы</vt:lpstr>
      <vt:lpstr>Верстка: layout-примитивы</vt:lpstr>
      <vt:lpstr>Презентация PowerPoint</vt:lpstr>
      <vt:lpstr>Презентация PowerPoint</vt:lpstr>
      <vt:lpstr>Верстка –  только часть фронтенд-разработки</vt:lpstr>
      <vt:lpstr>Фокус на поведении</vt:lpstr>
      <vt:lpstr>Как было</vt:lpstr>
      <vt:lpstr>Как стало</vt:lpstr>
      <vt:lpstr>Как стало</vt:lpstr>
      <vt:lpstr>Дисбаланс квалификации</vt:lpstr>
      <vt:lpstr>Презентация PowerPoint</vt:lpstr>
      <vt:lpstr>Что уже делается</vt:lpstr>
      <vt:lpstr>Сделайте задачу на фронте.  Творчески.</vt:lpstr>
      <vt:lpstr>Покажите код  бэкенд-разработчикам.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vs Frontend</dc:title>
  <dc:creator>Тихонов Евгений Андреевич</dc:creator>
  <cp:lastModifiedBy>Тихонов Евгений Андреевич</cp:lastModifiedBy>
  <cp:revision>35</cp:revision>
  <dcterms:created xsi:type="dcterms:W3CDTF">2017-06-05T12:38:30Z</dcterms:created>
  <dcterms:modified xsi:type="dcterms:W3CDTF">2017-06-14T14:37:37Z</dcterms:modified>
</cp:coreProperties>
</file>