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7" r:id="rId9"/>
    <p:sldId id="279" r:id="rId10"/>
    <p:sldId id="273" r:id="rId11"/>
    <p:sldId id="275" r:id="rId12"/>
    <p:sldId id="264" r:id="rId13"/>
    <p:sldId id="265" r:id="rId14"/>
    <p:sldId id="266" r:id="rId15"/>
    <p:sldId id="267" r:id="rId16"/>
    <p:sldId id="271" r:id="rId17"/>
    <p:sldId id="272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271C46-9B75-4BF5-BCB6-3E1A06D693AE}">
          <p14:sldIdLst>
            <p14:sldId id="256"/>
            <p14:sldId id="257"/>
            <p14:sldId id="258"/>
            <p14:sldId id="259"/>
            <p14:sldId id="260"/>
            <p14:sldId id="270"/>
            <p14:sldId id="261"/>
            <p14:sldId id="277"/>
            <p14:sldId id="279"/>
            <p14:sldId id="273"/>
            <p14:sldId id="275"/>
            <p14:sldId id="264"/>
            <p14:sldId id="265"/>
            <p14:sldId id="266"/>
            <p14:sldId id="267"/>
            <p14:sldId id="271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405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3693" y="5343600"/>
            <a:ext cx="5400000" cy="346249"/>
          </a:xfrm>
        </p:spPr>
        <p:txBody>
          <a:bodyPr wrap="square">
            <a:spAutoFit/>
          </a:bodyPr>
          <a:lstStyle>
            <a:lvl1pPr marL="0" indent="0">
              <a:buNone/>
              <a:defRPr sz="225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3693" y="5813539"/>
            <a:ext cx="5414915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97955858"/>
              </p:ext>
            </p:extLst>
          </p:nvPr>
        </p:nvGraphicFramePr>
        <p:xfrm>
          <a:off x="6624228" y="5190432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23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24804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52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0547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5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81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2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64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764704"/>
            <a:ext cx="3348279" cy="5328592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1281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836712"/>
            <a:ext cx="3330420" cy="5184576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1395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3693" y="2420893"/>
            <a:ext cx="7236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3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/>
        </p:nvSpPr>
        <p:spPr>
          <a:xfrm>
            <a:off x="4572000" y="6115977"/>
            <a:ext cx="3645312" cy="30008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 err="1">
                <a:hlinkClick r:id="rId2" action="ppaction://hlinkfile"/>
              </a:rPr>
              <a:t>kontur.ru</a:t>
            </a:r>
            <a:endParaRPr lang="ru-RU" sz="135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4077077"/>
            <a:ext cx="3618309" cy="27699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5173760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5548593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782958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>
            <p:extLst>
              <p:ext uri="{D42A27DB-BD31-4B8C-83A1-F6EECF244321}">
                <p14:modId xmlns:p14="http://schemas.microsoft.com/office/powerpoint/2010/main" val="1490352672"/>
              </p:ext>
            </p:extLst>
          </p:nvPr>
        </p:nvGraphicFramePr>
        <p:xfrm>
          <a:off x="2708982" y="3861048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02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1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4ECC-E286-4793-8C40-70ADFF0C574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710AE-5262-44D6-938B-6DE98C6D9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17603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852614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0" y="4004692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53690" y="3933056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8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25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 hasCustomPrompt="1"/>
          </p:nvPr>
        </p:nvSpPr>
        <p:spPr>
          <a:xfrm>
            <a:off x="953693" y="1773239"/>
            <a:ext cx="3510297" cy="432006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1" hasCustomPrompt="1"/>
          </p:nvPr>
        </p:nvSpPr>
        <p:spPr>
          <a:xfrm>
            <a:off x="4680012" y="1773239"/>
            <a:ext cx="3492388" cy="432005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cxnSp>
        <p:nvCxnSpPr>
          <p:cNvPr id="8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1" hasCustomPrompt="1"/>
          </p:nvPr>
        </p:nvSpPr>
        <p:spPr>
          <a:xfrm>
            <a:off x="971551" y="2774532"/>
            <a:ext cx="3492104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80349" y="2774531"/>
            <a:ext cx="3492103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2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2812">
          <p15:clr>
            <a:srgbClr val="FBAE40"/>
          </p15:clr>
        </p15:guide>
        <p15:guide id="3" pos="29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764704"/>
            <a:ext cx="7236618" cy="43930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baseline="0"/>
            </a:lvl1pPr>
            <a:lvl2pPr>
              <a:defRPr sz="15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244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89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75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213" indent="-214313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>
          <p15:clr>
            <a:srgbClr val="F26B43"/>
          </p15:clr>
        </p15:guide>
        <p15:guide id="2" pos="5159">
          <p15:clr>
            <a:srgbClr val="F26B43"/>
          </p15:clr>
        </p15:guide>
        <p15:guide id="4" orient="horz" pos="3249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210">
          <p15:clr>
            <a:srgbClr val="F26B43"/>
          </p15:clr>
        </p15:guide>
        <p15:guide id="7" orient="horz" pos="4110">
          <p15:clr>
            <a:srgbClr val="F26B43"/>
          </p15:clr>
        </p15:guide>
        <p15:guide id="8" orient="horz" pos="89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vs Frontend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9151" y="764704"/>
            <a:ext cx="3482822" cy="5328592"/>
          </a:xfrm>
        </p:spPr>
        <p:txBody>
          <a:bodyPr/>
          <a:lstStyle/>
          <a:p>
            <a:r>
              <a:rPr lang="ru-RU" dirty="0" smtClean="0"/>
              <a:t>Верстка – только часть фронтенд</a:t>
            </a:r>
            <a:r>
              <a:rPr lang="ru-RU" dirty="0"/>
              <a:t>-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806797" y="1266824"/>
            <a:ext cx="4067175" cy="406717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025997" y="3587596"/>
            <a:ext cx="1632104" cy="1632104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фокус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Вертски</a:t>
            </a:r>
            <a:r>
              <a:rPr lang="ru-RU" dirty="0" smtClean="0"/>
              <a:t> намного меньше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-3601556" y="128052"/>
            <a:ext cx="10071627" cy="6795135"/>
            <a:chOff x="-1604512" y="-299742"/>
            <a:chExt cx="10998678" cy="7420598"/>
          </a:xfrm>
        </p:grpSpPr>
        <p:sp>
          <p:nvSpPr>
            <p:cNvPr id="6" name="Овал 5"/>
            <p:cNvSpPr/>
            <p:nvPr/>
          </p:nvSpPr>
          <p:spPr>
            <a:xfrm>
              <a:off x="-1604512" y="-299742"/>
              <a:ext cx="7470474" cy="7420598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691140" y="349807"/>
              <a:ext cx="5703026" cy="5808855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824288" y="4014787"/>
              <a:ext cx="1971680" cy="1690687"/>
            </a:xfrm>
            <a:custGeom>
              <a:avLst/>
              <a:gdLst>
                <a:gd name="connsiteX0" fmla="*/ 1225265 w 2023630"/>
                <a:gd name="connsiteY0" fmla="*/ 1854768 h 1854894"/>
                <a:gd name="connsiteX1" fmla="*/ 10828 w 2023630"/>
                <a:gd name="connsiteY1" fmla="*/ 254568 h 1854894"/>
                <a:gd name="connsiteX2" fmla="*/ 1982503 w 2023630"/>
                <a:gd name="connsiteY2" fmla="*/ 164081 h 1854894"/>
                <a:gd name="connsiteX3" fmla="*/ 1225265 w 2023630"/>
                <a:gd name="connsiteY3" fmla="*/ 1854768 h 1854894"/>
                <a:gd name="connsiteX0" fmla="*/ 1225265 w 2037163"/>
                <a:gd name="connsiteY0" fmla="*/ 1858783 h 1858909"/>
                <a:gd name="connsiteX1" fmla="*/ 10828 w 2037163"/>
                <a:gd name="connsiteY1" fmla="*/ 258583 h 1858909"/>
                <a:gd name="connsiteX2" fmla="*/ 1982503 w 2037163"/>
                <a:gd name="connsiteY2" fmla="*/ 168096 h 1858909"/>
                <a:gd name="connsiteX3" fmla="*/ 1225265 w 2037163"/>
                <a:gd name="connsiteY3" fmla="*/ 1858783 h 1858909"/>
                <a:gd name="connsiteX0" fmla="*/ 1225265 w 1982624"/>
                <a:gd name="connsiteY0" fmla="*/ 1876980 h 1877106"/>
                <a:gd name="connsiteX1" fmla="*/ 10828 w 1982624"/>
                <a:gd name="connsiteY1" fmla="*/ 276780 h 1877106"/>
                <a:gd name="connsiteX2" fmla="*/ 1982503 w 1982624"/>
                <a:gd name="connsiteY2" fmla="*/ 186293 h 1877106"/>
                <a:gd name="connsiteX3" fmla="*/ 1225265 w 1982624"/>
                <a:gd name="connsiteY3" fmla="*/ 1876980 h 1877106"/>
                <a:gd name="connsiteX0" fmla="*/ 1225265 w 2045846"/>
                <a:gd name="connsiteY0" fmla="*/ 1838568 h 1838694"/>
                <a:gd name="connsiteX1" fmla="*/ 10828 w 2045846"/>
                <a:gd name="connsiteY1" fmla="*/ 238368 h 1838694"/>
                <a:gd name="connsiteX2" fmla="*/ 1982503 w 2045846"/>
                <a:gd name="connsiteY2" fmla="*/ 147881 h 1838694"/>
                <a:gd name="connsiteX3" fmla="*/ 1225265 w 2045846"/>
                <a:gd name="connsiteY3" fmla="*/ 1838568 h 1838694"/>
                <a:gd name="connsiteX0" fmla="*/ 1225265 w 1982507"/>
                <a:gd name="connsiteY0" fmla="*/ 1838568 h 1838694"/>
                <a:gd name="connsiteX1" fmla="*/ 10828 w 1982507"/>
                <a:gd name="connsiteY1" fmla="*/ 238368 h 1838694"/>
                <a:gd name="connsiteX2" fmla="*/ 1982503 w 1982507"/>
                <a:gd name="connsiteY2" fmla="*/ 147881 h 1838694"/>
                <a:gd name="connsiteX3" fmla="*/ 1225265 w 1982507"/>
                <a:gd name="connsiteY3" fmla="*/ 1838568 h 1838694"/>
                <a:gd name="connsiteX0" fmla="*/ 1225265 w 1982507"/>
                <a:gd name="connsiteY0" fmla="*/ 1705846 h 1705972"/>
                <a:gd name="connsiteX1" fmla="*/ 10828 w 1982507"/>
                <a:gd name="connsiteY1" fmla="*/ 105646 h 1705972"/>
                <a:gd name="connsiteX2" fmla="*/ 1982503 w 1982507"/>
                <a:gd name="connsiteY2" fmla="*/ 15159 h 1705972"/>
                <a:gd name="connsiteX3" fmla="*/ 1225265 w 1982507"/>
                <a:gd name="connsiteY3" fmla="*/ 1705846 h 1705972"/>
                <a:gd name="connsiteX0" fmla="*/ 1225265 w 1982507"/>
                <a:gd name="connsiteY0" fmla="*/ 1690687 h 1690813"/>
                <a:gd name="connsiteX1" fmla="*/ 10828 w 1982507"/>
                <a:gd name="connsiteY1" fmla="*/ 90487 h 1690813"/>
                <a:gd name="connsiteX2" fmla="*/ 1982503 w 1982507"/>
                <a:gd name="connsiteY2" fmla="*/ 0 h 1690813"/>
                <a:gd name="connsiteX3" fmla="*/ 1225265 w 1982507"/>
                <a:gd name="connsiteY3" fmla="*/ 1690687 h 1690813"/>
                <a:gd name="connsiteX0" fmla="*/ 1214437 w 1971679"/>
                <a:gd name="connsiteY0" fmla="*/ 1690687 h 1690867"/>
                <a:gd name="connsiteX1" fmla="*/ 0 w 1971679"/>
                <a:gd name="connsiteY1" fmla="*/ 90487 h 1690867"/>
                <a:gd name="connsiteX2" fmla="*/ 1971675 w 1971679"/>
                <a:gd name="connsiteY2" fmla="*/ 0 h 1690867"/>
                <a:gd name="connsiteX3" fmla="*/ 1214437 w 1971679"/>
                <a:gd name="connsiteY3" fmla="*/ 1690687 h 1690867"/>
                <a:gd name="connsiteX0" fmla="*/ 1214437 w 1971680"/>
                <a:gd name="connsiteY0" fmla="*/ 1690687 h 1690867"/>
                <a:gd name="connsiteX1" fmla="*/ 0 w 1971680"/>
                <a:gd name="connsiteY1" fmla="*/ 90487 h 1690867"/>
                <a:gd name="connsiteX2" fmla="*/ 1971675 w 1971680"/>
                <a:gd name="connsiteY2" fmla="*/ 0 h 1690867"/>
                <a:gd name="connsiteX3" fmla="*/ 1214437 w 1971680"/>
                <a:gd name="connsiteY3" fmla="*/ 1690687 h 1690867"/>
                <a:gd name="connsiteX0" fmla="*/ 1214437 w 1971680"/>
                <a:gd name="connsiteY0" fmla="*/ 1690687 h 1690687"/>
                <a:gd name="connsiteX1" fmla="*/ 0 w 1971680"/>
                <a:gd name="connsiteY1" fmla="*/ 90487 h 1690687"/>
                <a:gd name="connsiteX2" fmla="*/ 1971675 w 1971680"/>
                <a:gd name="connsiteY2" fmla="*/ 0 h 1690687"/>
                <a:gd name="connsiteX3" fmla="*/ 1214437 w 1971680"/>
                <a:gd name="connsiteY3" fmla="*/ 1690687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80" h="1690687">
                  <a:moveTo>
                    <a:pt x="1214437" y="1690687"/>
                  </a:moveTo>
                  <a:cubicBezTo>
                    <a:pt x="695324" y="1417637"/>
                    <a:pt x="173831" y="772318"/>
                    <a:pt x="0" y="90487"/>
                  </a:cubicBezTo>
                  <a:cubicBezTo>
                    <a:pt x="288131" y="134937"/>
                    <a:pt x="1608175" y="203069"/>
                    <a:pt x="1971675" y="0"/>
                  </a:cubicBezTo>
                  <a:cubicBezTo>
                    <a:pt x="1973262" y="381000"/>
                    <a:pt x="1621631" y="1306513"/>
                    <a:pt x="1214437" y="1690687"/>
                  </a:cubicBez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694625" y="2652770"/>
              <a:ext cx="2171337" cy="1495939"/>
            </a:xfrm>
            <a:custGeom>
              <a:avLst/>
              <a:gdLst>
                <a:gd name="connsiteX0" fmla="*/ 322239 w 2589234"/>
                <a:gd name="connsiteY0" fmla="*/ 1200008 h 1295048"/>
                <a:gd name="connsiteX1" fmla="*/ 2305820 w 2589234"/>
                <a:gd name="connsiteY1" fmla="*/ 1121426 h 1295048"/>
                <a:gd name="connsiteX2" fmla="*/ 2353445 w 2589234"/>
                <a:gd name="connsiteY2" fmla="*/ 118920 h 1295048"/>
                <a:gd name="connsiteX3" fmla="*/ 207939 w 2589234"/>
                <a:gd name="connsiteY3" fmla="*/ 137970 h 1295048"/>
                <a:gd name="connsiteX4" fmla="*/ 322239 w 2589234"/>
                <a:gd name="connsiteY4" fmla="*/ 1200008 h 1295048"/>
                <a:gd name="connsiteX0" fmla="*/ 316377 w 2540431"/>
                <a:gd name="connsiteY0" fmla="*/ 1221257 h 1317918"/>
                <a:gd name="connsiteX1" fmla="*/ 2299958 w 2540431"/>
                <a:gd name="connsiteY1" fmla="*/ 1142675 h 1317918"/>
                <a:gd name="connsiteX2" fmla="*/ 2273764 w 2540431"/>
                <a:gd name="connsiteY2" fmla="*/ 106720 h 1317918"/>
                <a:gd name="connsiteX3" fmla="*/ 202077 w 2540431"/>
                <a:gd name="connsiteY3" fmla="*/ 159219 h 1317918"/>
                <a:gd name="connsiteX4" fmla="*/ 316377 w 2540431"/>
                <a:gd name="connsiteY4" fmla="*/ 1221257 h 1317918"/>
                <a:gd name="connsiteX0" fmla="*/ 316377 w 2485906"/>
                <a:gd name="connsiteY0" fmla="*/ 1221257 h 1317919"/>
                <a:gd name="connsiteX1" fmla="*/ 2299958 w 2485906"/>
                <a:gd name="connsiteY1" fmla="*/ 1142675 h 1317919"/>
                <a:gd name="connsiteX2" fmla="*/ 2273764 w 2485906"/>
                <a:gd name="connsiteY2" fmla="*/ 106720 h 1317919"/>
                <a:gd name="connsiteX3" fmla="*/ 202077 w 2485906"/>
                <a:gd name="connsiteY3" fmla="*/ 159219 h 1317919"/>
                <a:gd name="connsiteX4" fmla="*/ 316377 w 2485906"/>
                <a:gd name="connsiteY4" fmla="*/ 1221257 h 1317919"/>
                <a:gd name="connsiteX0" fmla="*/ 316377 w 2485906"/>
                <a:gd name="connsiteY0" fmla="*/ 1145138 h 1241800"/>
                <a:gd name="connsiteX1" fmla="*/ 2299958 w 2485906"/>
                <a:gd name="connsiteY1" fmla="*/ 1066556 h 1241800"/>
                <a:gd name="connsiteX2" fmla="*/ 2273764 w 2485906"/>
                <a:gd name="connsiteY2" fmla="*/ 30601 h 1241800"/>
                <a:gd name="connsiteX3" fmla="*/ 202077 w 2485906"/>
                <a:gd name="connsiteY3" fmla="*/ 83100 h 1241800"/>
                <a:gd name="connsiteX4" fmla="*/ 316377 w 2485906"/>
                <a:gd name="connsiteY4" fmla="*/ 1145138 h 1241800"/>
                <a:gd name="connsiteX0" fmla="*/ 316377 w 2485906"/>
                <a:gd name="connsiteY0" fmla="*/ 1114537 h 1211199"/>
                <a:gd name="connsiteX1" fmla="*/ 2299958 w 2485906"/>
                <a:gd name="connsiteY1" fmla="*/ 1035955 h 1211199"/>
                <a:gd name="connsiteX2" fmla="*/ 2273764 w 2485906"/>
                <a:gd name="connsiteY2" fmla="*/ 0 h 1211199"/>
                <a:gd name="connsiteX3" fmla="*/ 202077 w 2485906"/>
                <a:gd name="connsiteY3" fmla="*/ 52499 h 1211199"/>
                <a:gd name="connsiteX4" fmla="*/ 316377 w 2485906"/>
                <a:gd name="connsiteY4" fmla="*/ 1114537 h 1211199"/>
                <a:gd name="connsiteX0" fmla="*/ 200177 w 2369706"/>
                <a:gd name="connsiteY0" fmla="*/ 1114537 h 1211199"/>
                <a:gd name="connsiteX1" fmla="*/ 2183758 w 2369706"/>
                <a:gd name="connsiteY1" fmla="*/ 1035955 h 1211199"/>
                <a:gd name="connsiteX2" fmla="*/ 2157564 w 2369706"/>
                <a:gd name="connsiteY2" fmla="*/ 0 h 1211199"/>
                <a:gd name="connsiteX3" fmla="*/ 85877 w 2369706"/>
                <a:gd name="connsiteY3" fmla="*/ 52499 h 1211199"/>
                <a:gd name="connsiteX4" fmla="*/ 200177 w 2369706"/>
                <a:gd name="connsiteY4" fmla="*/ 1114537 h 1211199"/>
                <a:gd name="connsiteX0" fmla="*/ 150318 w 2319847"/>
                <a:gd name="connsiteY0" fmla="*/ 1114537 h 1211199"/>
                <a:gd name="connsiteX1" fmla="*/ 2133899 w 2319847"/>
                <a:gd name="connsiteY1" fmla="*/ 1035955 h 1211199"/>
                <a:gd name="connsiteX2" fmla="*/ 2107705 w 2319847"/>
                <a:gd name="connsiteY2" fmla="*/ 0 h 1211199"/>
                <a:gd name="connsiteX3" fmla="*/ 36018 w 2319847"/>
                <a:gd name="connsiteY3" fmla="*/ 52499 h 1211199"/>
                <a:gd name="connsiteX4" fmla="*/ 150318 w 2319847"/>
                <a:gd name="connsiteY4" fmla="*/ 1114537 h 1211199"/>
                <a:gd name="connsiteX0" fmla="*/ 150318 w 2319847"/>
                <a:gd name="connsiteY0" fmla="*/ 1114537 h 1168467"/>
                <a:gd name="connsiteX1" fmla="*/ 2133899 w 2319847"/>
                <a:gd name="connsiteY1" fmla="*/ 1035955 h 1168467"/>
                <a:gd name="connsiteX2" fmla="*/ 2107705 w 2319847"/>
                <a:gd name="connsiteY2" fmla="*/ 0 h 1168467"/>
                <a:gd name="connsiteX3" fmla="*/ 36018 w 2319847"/>
                <a:gd name="connsiteY3" fmla="*/ 52499 h 1168467"/>
                <a:gd name="connsiteX4" fmla="*/ 150318 w 2319847"/>
                <a:gd name="connsiteY4" fmla="*/ 1114537 h 1168467"/>
                <a:gd name="connsiteX0" fmla="*/ 150318 w 2249344"/>
                <a:gd name="connsiteY0" fmla="*/ 1114537 h 1168467"/>
                <a:gd name="connsiteX1" fmla="*/ 2133899 w 2249344"/>
                <a:gd name="connsiteY1" fmla="*/ 1035955 h 1168467"/>
                <a:gd name="connsiteX2" fmla="*/ 2107705 w 2249344"/>
                <a:gd name="connsiteY2" fmla="*/ 0 h 1168467"/>
                <a:gd name="connsiteX3" fmla="*/ 36018 w 2249344"/>
                <a:gd name="connsiteY3" fmla="*/ 52499 h 1168467"/>
                <a:gd name="connsiteX4" fmla="*/ 150318 w 2249344"/>
                <a:gd name="connsiteY4" fmla="*/ 1114537 h 1168467"/>
                <a:gd name="connsiteX0" fmla="*/ 150318 w 2249344"/>
                <a:gd name="connsiteY0" fmla="*/ 1114537 h 1147276"/>
                <a:gd name="connsiteX1" fmla="*/ 2133899 w 2249344"/>
                <a:gd name="connsiteY1" fmla="*/ 1035955 h 1147276"/>
                <a:gd name="connsiteX2" fmla="*/ 2107705 w 2249344"/>
                <a:gd name="connsiteY2" fmla="*/ 0 h 1147276"/>
                <a:gd name="connsiteX3" fmla="*/ 36018 w 2249344"/>
                <a:gd name="connsiteY3" fmla="*/ 52499 h 1147276"/>
                <a:gd name="connsiteX4" fmla="*/ 150318 w 2249344"/>
                <a:gd name="connsiteY4" fmla="*/ 1114537 h 1147276"/>
                <a:gd name="connsiteX0" fmla="*/ 150318 w 2249344"/>
                <a:gd name="connsiteY0" fmla="*/ 1114537 h 1160609"/>
                <a:gd name="connsiteX1" fmla="*/ 2133899 w 2249344"/>
                <a:gd name="connsiteY1" fmla="*/ 1073120 h 1160609"/>
                <a:gd name="connsiteX2" fmla="*/ 2107705 w 2249344"/>
                <a:gd name="connsiteY2" fmla="*/ 0 h 1160609"/>
                <a:gd name="connsiteX3" fmla="*/ 36018 w 2249344"/>
                <a:gd name="connsiteY3" fmla="*/ 52499 h 1160609"/>
                <a:gd name="connsiteX4" fmla="*/ 150318 w 2249344"/>
                <a:gd name="connsiteY4" fmla="*/ 1114537 h 1160609"/>
                <a:gd name="connsiteX0" fmla="*/ 143954 w 2254886"/>
                <a:gd name="connsiteY0" fmla="*/ 1134978 h 1173021"/>
                <a:gd name="connsiteX1" fmla="*/ 2139441 w 2254886"/>
                <a:gd name="connsiteY1" fmla="*/ 1073120 h 1173021"/>
                <a:gd name="connsiteX2" fmla="*/ 2113247 w 2254886"/>
                <a:gd name="connsiteY2" fmla="*/ 0 h 1173021"/>
                <a:gd name="connsiteX3" fmla="*/ 41560 w 2254886"/>
                <a:gd name="connsiteY3" fmla="*/ 52499 h 1173021"/>
                <a:gd name="connsiteX4" fmla="*/ 143954 w 2254886"/>
                <a:gd name="connsiteY4" fmla="*/ 1134978 h 1173021"/>
                <a:gd name="connsiteX0" fmla="*/ 122863 w 2233795"/>
                <a:gd name="connsiteY0" fmla="*/ 1134978 h 1173021"/>
                <a:gd name="connsiteX1" fmla="*/ 2118350 w 2233795"/>
                <a:gd name="connsiteY1" fmla="*/ 1073120 h 1173021"/>
                <a:gd name="connsiteX2" fmla="*/ 2092156 w 2233795"/>
                <a:gd name="connsiteY2" fmla="*/ 0 h 1173021"/>
                <a:gd name="connsiteX3" fmla="*/ 20469 w 2233795"/>
                <a:gd name="connsiteY3" fmla="*/ 52499 h 1173021"/>
                <a:gd name="connsiteX4" fmla="*/ 122863 w 2233795"/>
                <a:gd name="connsiteY4" fmla="*/ 1134978 h 1173021"/>
                <a:gd name="connsiteX0" fmla="*/ 109615 w 2220547"/>
                <a:gd name="connsiteY0" fmla="*/ 1134978 h 1173021"/>
                <a:gd name="connsiteX1" fmla="*/ 2105102 w 2220547"/>
                <a:gd name="connsiteY1" fmla="*/ 1073120 h 1173021"/>
                <a:gd name="connsiteX2" fmla="*/ 2078908 w 2220547"/>
                <a:gd name="connsiteY2" fmla="*/ 0 h 1173021"/>
                <a:gd name="connsiteX3" fmla="*/ 28653 w 2220547"/>
                <a:gd name="connsiteY3" fmla="*/ 52499 h 1173021"/>
                <a:gd name="connsiteX4" fmla="*/ 109615 w 2220547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43021 h 1181064"/>
                <a:gd name="connsiteX1" fmla="*/ 2118951 w 2234396"/>
                <a:gd name="connsiteY1" fmla="*/ 1081163 h 1181064"/>
                <a:gd name="connsiteX2" fmla="*/ 2092757 w 2234396"/>
                <a:gd name="connsiteY2" fmla="*/ 8043 h 1181064"/>
                <a:gd name="connsiteX3" fmla="*/ 42502 w 2234396"/>
                <a:gd name="connsiteY3" fmla="*/ 60542 h 1181064"/>
                <a:gd name="connsiteX4" fmla="*/ 123464 w 2234396"/>
                <a:gd name="connsiteY4" fmla="*/ 1143021 h 1181064"/>
                <a:gd name="connsiteX0" fmla="*/ 123464 w 2234396"/>
                <a:gd name="connsiteY0" fmla="*/ 1144603 h 1182646"/>
                <a:gd name="connsiteX1" fmla="*/ 2118951 w 2234396"/>
                <a:gd name="connsiteY1" fmla="*/ 1082745 h 1182646"/>
                <a:gd name="connsiteX2" fmla="*/ 2092757 w 2234396"/>
                <a:gd name="connsiteY2" fmla="*/ 9625 h 1182646"/>
                <a:gd name="connsiteX3" fmla="*/ 42502 w 2234396"/>
                <a:gd name="connsiteY3" fmla="*/ 62124 h 1182646"/>
                <a:gd name="connsiteX4" fmla="*/ 123464 w 2234396"/>
                <a:gd name="connsiteY4" fmla="*/ 1144603 h 1182646"/>
                <a:gd name="connsiteX0" fmla="*/ 123464 w 2209540"/>
                <a:gd name="connsiteY0" fmla="*/ 1144603 h 1182646"/>
                <a:gd name="connsiteX1" fmla="*/ 2118951 w 2209540"/>
                <a:gd name="connsiteY1" fmla="*/ 1082745 h 1182646"/>
                <a:gd name="connsiteX2" fmla="*/ 2092757 w 2209540"/>
                <a:gd name="connsiteY2" fmla="*/ 9625 h 1182646"/>
                <a:gd name="connsiteX3" fmla="*/ 42502 w 2209540"/>
                <a:gd name="connsiteY3" fmla="*/ 62124 h 1182646"/>
                <a:gd name="connsiteX4" fmla="*/ 123464 w 2209540"/>
                <a:gd name="connsiteY4" fmla="*/ 1144603 h 1182646"/>
                <a:gd name="connsiteX0" fmla="*/ 123464 w 2188657"/>
                <a:gd name="connsiteY0" fmla="*/ 1144603 h 1182646"/>
                <a:gd name="connsiteX1" fmla="*/ 2118951 w 2188657"/>
                <a:gd name="connsiteY1" fmla="*/ 1082745 h 1182646"/>
                <a:gd name="connsiteX2" fmla="*/ 2092757 w 2188657"/>
                <a:gd name="connsiteY2" fmla="*/ 9625 h 1182646"/>
                <a:gd name="connsiteX3" fmla="*/ 42502 w 2188657"/>
                <a:gd name="connsiteY3" fmla="*/ 62124 h 1182646"/>
                <a:gd name="connsiteX4" fmla="*/ 123464 w 2188657"/>
                <a:gd name="connsiteY4" fmla="*/ 1144603 h 1182646"/>
                <a:gd name="connsiteX0" fmla="*/ 123464 w 2177249"/>
                <a:gd name="connsiteY0" fmla="*/ 1144603 h 1182646"/>
                <a:gd name="connsiteX1" fmla="*/ 2118951 w 2177249"/>
                <a:gd name="connsiteY1" fmla="*/ 1082745 h 1182646"/>
                <a:gd name="connsiteX2" fmla="*/ 2092757 w 2177249"/>
                <a:gd name="connsiteY2" fmla="*/ 9625 h 1182646"/>
                <a:gd name="connsiteX3" fmla="*/ 42502 w 2177249"/>
                <a:gd name="connsiteY3" fmla="*/ 62124 h 1182646"/>
                <a:gd name="connsiteX4" fmla="*/ 123464 w 2177249"/>
                <a:gd name="connsiteY4" fmla="*/ 1144603 h 1182646"/>
                <a:gd name="connsiteX0" fmla="*/ 123464 w 2174709"/>
                <a:gd name="connsiteY0" fmla="*/ 1144603 h 1182646"/>
                <a:gd name="connsiteX1" fmla="*/ 2118951 w 2174709"/>
                <a:gd name="connsiteY1" fmla="*/ 1082745 h 1182646"/>
                <a:gd name="connsiteX2" fmla="*/ 2092757 w 2174709"/>
                <a:gd name="connsiteY2" fmla="*/ 9625 h 1182646"/>
                <a:gd name="connsiteX3" fmla="*/ 42502 w 2174709"/>
                <a:gd name="connsiteY3" fmla="*/ 62124 h 1182646"/>
                <a:gd name="connsiteX4" fmla="*/ 123464 w 2174709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71973"/>
                <a:gd name="connsiteY0" fmla="*/ 1129349 h 1167392"/>
                <a:gd name="connsiteX1" fmla="*/ 2113243 w 2171973"/>
                <a:gd name="connsiteY1" fmla="*/ 1067491 h 1167392"/>
                <a:gd name="connsiteX2" fmla="*/ 2093399 w 2171973"/>
                <a:gd name="connsiteY2" fmla="*/ 14193 h 1167392"/>
                <a:gd name="connsiteX3" fmla="*/ 46319 w 2171973"/>
                <a:gd name="connsiteY3" fmla="*/ 46870 h 1167392"/>
                <a:gd name="connsiteX4" fmla="*/ 117756 w 2171973"/>
                <a:gd name="connsiteY4" fmla="*/ 1129349 h 116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973" h="1167392">
                  <a:moveTo>
                    <a:pt x="117756" y="1129349"/>
                  </a:moveTo>
                  <a:cubicBezTo>
                    <a:pt x="605516" y="1191053"/>
                    <a:pt x="1691762" y="1182633"/>
                    <a:pt x="2113243" y="1067491"/>
                  </a:cubicBezTo>
                  <a:cubicBezTo>
                    <a:pt x="2189443" y="838996"/>
                    <a:pt x="2200159" y="291456"/>
                    <a:pt x="2093399" y="14193"/>
                  </a:cubicBezTo>
                  <a:cubicBezTo>
                    <a:pt x="1916394" y="-11047"/>
                    <a:pt x="301112" y="-4078"/>
                    <a:pt x="46319" y="46870"/>
                  </a:cubicBezTo>
                  <a:cubicBezTo>
                    <a:pt x="-13212" y="416595"/>
                    <a:pt x="-39010" y="714574"/>
                    <a:pt x="117756" y="1129349"/>
                  </a:cubicBezTo>
                  <a:close/>
                </a:path>
              </a:pathLst>
            </a:cu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914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была модель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48" y="3105150"/>
            <a:ext cx="666750" cy="666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4" y="3282950"/>
            <a:ext cx="904876" cy="904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5623" y="3314700"/>
            <a:ext cx="914400" cy="9144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0960" y="3771900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HTML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949166" y="2118360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1590993"/>
            <a:ext cx="666750" cy="666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8242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1305" y="327342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CSS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1305" y="373062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725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стала 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4" y="3282950"/>
            <a:ext cx="904876" cy="904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4084" y="3846514"/>
            <a:ext cx="516279" cy="369886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API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867126" y="2088516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02" y="1590993"/>
            <a:ext cx="666750" cy="666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1439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5892" y="2796540"/>
            <a:ext cx="2330133" cy="169926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/>
              <a:t>UX </a:t>
            </a:r>
            <a:r>
              <a:rPr lang="ru-RU" dirty="0"/>
              <a:t>логика</a:t>
            </a:r>
          </a:p>
          <a:p>
            <a:r>
              <a:rPr lang="ru-RU" dirty="0" err="1"/>
              <a:t>Валидации</a:t>
            </a:r>
            <a:endParaRPr lang="en-US" dirty="0"/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Controller</a:t>
            </a:r>
            <a:endParaRPr lang="ru-RU" dirty="0" smtClean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26" y="3168651"/>
            <a:ext cx="666750" cy="6667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51" y="3168651"/>
            <a:ext cx="666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Дисбаланс квалификации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18638" y="342169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3999" y="347360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13861" y="1902461"/>
            <a:ext cx="754380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29239" y="1902461"/>
            <a:ext cx="754380" cy="1464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09075" y="3421699"/>
            <a:ext cx="640328" cy="612159"/>
          </a:xfrm>
          <a:prstGeom prst="rect">
            <a:avLst/>
          </a:prstGeom>
        </p:spPr>
      </p:pic>
      <p:pic>
        <p:nvPicPr>
          <p:cNvPr id="11" name="Picture 41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10" y="3421699"/>
            <a:ext cx="640328" cy="6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Повышение технологического имиджа фронтенд разработки Контура</a:t>
            </a:r>
          </a:p>
          <a:p>
            <a:r>
              <a:rPr lang="ru-RU" dirty="0" smtClean="0"/>
              <a:t>Развитие сообщества фронтенд разработчиков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3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Сделайте задачу на фронте. Творчески.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Покажите код </a:t>
            </a:r>
            <a:r>
              <a:rPr lang="ru-RU" dirty="0" err="1" smtClean="0"/>
              <a:t>бэкенд</a:t>
            </a:r>
            <a:r>
              <a:rPr lang="ru-RU" dirty="0" smtClean="0"/>
              <a:t> разработчикам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Евгений Тихонов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83" y="2082920"/>
            <a:ext cx="2760542" cy="27605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" y="2082920"/>
            <a:ext cx="1952207" cy="27605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7" y="2581275"/>
            <a:ext cx="2262187" cy="2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953665" y="1773242"/>
            <a:ext cx="7236644" cy="9958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Полифил</a:t>
            </a:r>
            <a:r>
              <a:rPr lang="ru-RU" dirty="0"/>
              <a:t> или </a:t>
            </a:r>
            <a:r>
              <a:rPr lang="ru-RU" dirty="0" err="1"/>
              <a:t>Полифилл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веб-программировании это код, реализующий какой-либо функционал, который не поддерживается в некоторых версиях веб-браузеров по умолчанию.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Polyfills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3630" y="2961137"/>
            <a:ext cx="8350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restArgs.concat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3667" y="174528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run() {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bark()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'bark'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meow()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'bark'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88520" y="1671050"/>
            <a:ext cx="74187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@flow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&lt;T: Animal&gt;(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subject: T,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action: (animal: T)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subject.run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action(subject);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subject;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Dog(),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runAndDoAction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Cat(),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x.meow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Компонентный подход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3666" y="1737139"/>
            <a:ext cx="76037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render():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&lt;*&gt;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6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template4x3</Template>
  <TotalTime>1379</TotalTime>
  <Words>159</Words>
  <Application>Microsoft Office PowerPoint</Application>
  <PresentationFormat>Экран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Times New Roman</vt:lpstr>
      <vt:lpstr>Тема Контур</vt:lpstr>
      <vt:lpstr>Backend vs Frontend</vt:lpstr>
      <vt:lpstr>Презентация PowerPoint</vt:lpstr>
      <vt:lpstr>Презентация PowerPoint</vt:lpstr>
      <vt:lpstr>Polyfills</vt:lpstr>
      <vt:lpstr>Классы и типизация</vt:lpstr>
      <vt:lpstr>Классы и типизация</vt:lpstr>
      <vt:lpstr>Компонентный подход</vt:lpstr>
      <vt:lpstr>Презентация PowerPoint</vt:lpstr>
      <vt:lpstr>Презентация PowerPoint</vt:lpstr>
      <vt:lpstr>Верстка – только часть фронтенд-разработки</vt:lpstr>
      <vt:lpstr>Бизнес фокус  Вертски намного меньше</vt:lpstr>
      <vt:lpstr>Какая была модель</vt:lpstr>
      <vt:lpstr>Какая стала модель</vt:lpstr>
      <vt:lpstr>Дисбаланс квалификации</vt:lpstr>
      <vt:lpstr>Шаги</vt:lpstr>
      <vt:lpstr>Backend</vt:lpstr>
      <vt:lpstr>Frontend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vs Frontend</dc:title>
  <dc:creator>Тихонов Евгений Андреевич</dc:creator>
  <cp:lastModifiedBy>Тихонов Евгений Андреевич</cp:lastModifiedBy>
  <cp:revision>20</cp:revision>
  <dcterms:created xsi:type="dcterms:W3CDTF">2017-06-05T12:38:30Z</dcterms:created>
  <dcterms:modified xsi:type="dcterms:W3CDTF">2017-06-06T13:54:31Z</dcterms:modified>
</cp:coreProperties>
</file>