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56" r:id="rId3"/>
    <p:sldId id="257" r:id="rId4"/>
    <p:sldId id="275" r:id="rId5"/>
    <p:sldId id="263" r:id="rId6"/>
    <p:sldId id="274" r:id="rId7"/>
    <p:sldId id="265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0"/>
    <a:srgbClr val="1303E1"/>
    <a:srgbClr val="127FC0"/>
    <a:srgbClr val="8A481F"/>
    <a:srgbClr val="00508A"/>
    <a:srgbClr val="117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4604" autoAdjust="0"/>
  </p:normalViewPr>
  <p:slideViewPr>
    <p:cSldViewPr snapToGrid="0" showGuides="1">
      <p:cViewPr varScale="1">
        <p:scale>
          <a:sx n="70" d="100"/>
          <a:sy n="70" d="100"/>
        </p:scale>
        <p:origin x="606" y="180"/>
      </p:cViewPr>
      <p:guideLst>
        <p:guide orient="horz" pos="2160"/>
        <p:guide pos="3840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6C8F1-6B19-4F54-8F22-4AEE7F177AF9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52AEC-6377-4522-873D-EA09C33FA0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8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0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页背景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99046" y="-383937"/>
            <a:ext cx="13315950" cy="76771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1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2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5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5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92EB-3167-436F-867E-AE3AC7702F4A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59259" y="2946268"/>
            <a:ext cx="8673483" cy="965464"/>
            <a:chOff x="2263805" y="3430709"/>
            <a:chExt cx="8673483" cy="965464"/>
          </a:xfrm>
        </p:grpSpPr>
        <p:sp>
          <p:nvSpPr>
            <p:cNvPr id="5" name="任意多边形 4"/>
            <p:cNvSpPr/>
            <p:nvPr/>
          </p:nvSpPr>
          <p:spPr>
            <a:xfrm>
              <a:off x="2588117" y="3430709"/>
              <a:ext cx="8024858" cy="965464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117EBF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263805" y="3497943"/>
              <a:ext cx="86734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Face Detect</a:t>
              </a:r>
              <a:endParaRPr lang="zh-CN" altLang="en-US" sz="48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00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六边形 21"/>
          <p:cNvSpPr/>
          <p:nvPr/>
        </p:nvSpPr>
        <p:spPr>
          <a:xfrm>
            <a:off x="1744199" y="2238996"/>
            <a:ext cx="1878267" cy="1738987"/>
          </a:xfrm>
          <a:prstGeom prst="hexagon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5203397" y="4533391"/>
            <a:ext cx="5692350" cy="94148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工作安排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03396" y="2674836"/>
            <a:ext cx="5692350" cy="941486"/>
            <a:chOff x="2753150" y="2876110"/>
            <a:chExt cx="6685701" cy="1105781"/>
          </a:xfrm>
        </p:grpSpPr>
        <p:grpSp>
          <p:nvGrpSpPr>
            <p:cNvPr id="9" name="组合 8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12" name="六边形 11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任意多边形 9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产品介绍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03398" y="1038472"/>
            <a:ext cx="5692350" cy="941486"/>
            <a:chOff x="2753150" y="2876110"/>
            <a:chExt cx="6685701" cy="1105781"/>
          </a:xfrm>
        </p:grpSpPr>
        <p:grpSp>
          <p:nvGrpSpPr>
            <p:cNvPr id="15" name="组合 14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设计背景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45659" y="2600659"/>
            <a:ext cx="4275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83734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49825" y="2958257"/>
            <a:ext cx="5692350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设计背景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6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5237" y="1284616"/>
            <a:ext cx="35575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，是基于人的脸部特征信息进行身份识别的一种生物识别技术。用摄像机或摄像头采集含有人脸的图像或视频流，并自动在图像中检测和跟踪人脸，进而对检测到的人脸进行脸部识别的一系列相关技术，通常也叫做人像识别、面部识别。</a:t>
            </a:r>
          </a:p>
        </p:txBody>
      </p:sp>
      <p:pic>
        <p:nvPicPr>
          <p:cNvPr id="1026" name="Picture 2" descr="https://gss0.bdstatic.com/-4o3dSag_xI4khGkpoWK1HF6hhy/baike/c0%3Dbaike80%2C5%2C5%2C80%2C26/sign=079232744d4a20a425133495f13bf347/dc54564e9258d109f75ac3d4d358ccbf6c814d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587" y="1283782"/>
            <a:ext cx="381000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99914" y="229101"/>
            <a:ext cx="3525476" cy="583096"/>
            <a:chOff x="2753150" y="2876110"/>
            <a:chExt cx="6685701" cy="1105781"/>
          </a:xfrm>
        </p:grpSpPr>
        <p:grpSp>
          <p:nvGrpSpPr>
            <p:cNvPr id="5" name="组合 4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8" name="六边形 7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任意多边形 5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设计背景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73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49825" y="2958257"/>
            <a:ext cx="5692350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产品介绍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21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9914" y="229101"/>
            <a:ext cx="3525476" cy="58309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产品介绍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1302" y="1951039"/>
            <a:ext cx="2482703" cy="2955923"/>
            <a:chOff x="621302" y="1951039"/>
            <a:chExt cx="2482703" cy="2955923"/>
          </a:xfrm>
        </p:grpSpPr>
        <p:grpSp>
          <p:nvGrpSpPr>
            <p:cNvPr id="26" name="组合 25"/>
            <p:cNvGrpSpPr/>
            <p:nvPr/>
          </p:nvGrpSpPr>
          <p:grpSpPr>
            <a:xfrm>
              <a:off x="621302" y="1951039"/>
              <a:ext cx="2482703" cy="2955923"/>
              <a:chOff x="1827008" y="2120901"/>
              <a:chExt cx="2298700" cy="273684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827008" y="2120901"/>
                <a:ext cx="2298700" cy="444500"/>
              </a:xfrm>
              <a:prstGeom prst="rect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827008" y="2565400"/>
                <a:ext cx="2298700" cy="2292350"/>
              </a:xfrm>
              <a:prstGeom prst="rect">
                <a:avLst/>
              </a:prstGeom>
              <a:solidFill>
                <a:srgbClr val="0070C0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028082" y="1978718"/>
              <a:ext cx="1669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图片模块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55377" y="3083768"/>
              <a:ext cx="16691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将图片按照人物分类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37713" y="1951039"/>
            <a:ext cx="2482703" cy="2955923"/>
            <a:chOff x="3443533" y="1951039"/>
            <a:chExt cx="2482703" cy="2955923"/>
          </a:xfrm>
        </p:grpSpPr>
        <p:grpSp>
          <p:nvGrpSpPr>
            <p:cNvPr id="18" name="组合 17"/>
            <p:cNvGrpSpPr/>
            <p:nvPr/>
          </p:nvGrpSpPr>
          <p:grpSpPr>
            <a:xfrm>
              <a:off x="3443533" y="1951039"/>
              <a:ext cx="2482703" cy="2955923"/>
              <a:chOff x="1827008" y="2120901"/>
              <a:chExt cx="2298700" cy="2736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444500"/>
              </a:xfrm>
              <a:prstGeom prst="rect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27008" y="2565400"/>
                <a:ext cx="2298700" cy="2292350"/>
              </a:xfrm>
              <a:prstGeom prst="rect">
                <a:avLst/>
              </a:prstGeom>
              <a:solidFill>
                <a:srgbClr val="0070C0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3850313" y="1978718"/>
              <a:ext cx="1669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视频模块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56855" y="2958736"/>
              <a:ext cx="1669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将视频或电影按照人物分类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54124" y="1951039"/>
            <a:ext cx="2482703" cy="2955923"/>
            <a:chOff x="6252116" y="1951039"/>
            <a:chExt cx="2482703" cy="2955923"/>
          </a:xfrm>
        </p:grpSpPr>
        <p:grpSp>
          <p:nvGrpSpPr>
            <p:cNvPr id="19" name="组合 18"/>
            <p:cNvGrpSpPr/>
            <p:nvPr/>
          </p:nvGrpSpPr>
          <p:grpSpPr>
            <a:xfrm>
              <a:off x="6252116" y="1951039"/>
              <a:ext cx="2482703" cy="2955923"/>
              <a:chOff x="1827008" y="2120901"/>
              <a:chExt cx="2298700" cy="273684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27008" y="2120901"/>
                <a:ext cx="2298700" cy="444500"/>
              </a:xfrm>
              <a:prstGeom prst="rect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7008" y="2565400"/>
                <a:ext cx="2298700" cy="2292350"/>
              </a:xfrm>
              <a:prstGeom prst="rect">
                <a:avLst/>
              </a:prstGeom>
              <a:solidFill>
                <a:srgbClr val="0070C0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6672544" y="1978718"/>
              <a:ext cx="1669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实时监测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685629" y="2958736"/>
              <a:ext cx="16691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实时识别人脸并显示名字，陌生人截图保存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7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49825" y="2958257"/>
            <a:ext cx="5692350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87903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工作安排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07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50809" y="130627"/>
            <a:ext cx="3525476" cy="583096"/>
            <a:chOff x="2753150" y="2876110"/>
            <a:chExt cx="6685701" cy="1105781"/>
          </a:xfrm>
        </p:grpSpPr>
        <p:grpSp>
          <p:nvGrpSpPr>
            <p:cNvPr id="7" name="组合 6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10" name="六边形 9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工作安排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41604"/>
              </p:ext>
            </p:extLst>
          </p:nvPr>
        </p:nvGraphicFramePr>
        <p:xfrm>
          <a:off x="1881874" y="2439284"/>
          <a:ext cx="8128000" cy="1854200"/>
        </p:xfrm>
        <a:graphic>
          <a:graphicData uri="http://schemas.openxmlformats.org/drawingml/2006/table">
            <a:tbl>
              <a:tblPr bandCol="1">
                <a:tableStyleId>{35758FB7-9AC5-4552-8A53-C91805E547FA}</a:tableStyleId>
              </a:tblPr>
              <a:tblGrid>
                <a:gridCol w="2594592"/>
                <a:gridCol w="55334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r>
                        <a:rPr lang="zh-CN" altLang="en-US" dirty="0" smtClean="0"/>
                        <a:t>日晚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熟悉</a:t>
                      </a:r>
                      <a:r>
                        <a:rPr lang="en-US" altLang="zh-CN" dirty="0" err="1" smtClean="0"/>
                        <a:t>face_recognition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err="1" smtClean="0"/>
                        <a:t>opencv</a:t>
                      </a:r>
                      <a:r>
                        <a:rPr lang="zh-CN" altLang="en-US" dirty="0" smtClean="0"/>
                        <a:t>的常用函数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完成图片模块的制作和测试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完成视频模块的制作和测试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完成实时监控的制作和测试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日早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对未完成部分进行修补，对完成部分进行改进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330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180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杨光</dc:creator>
  <cp:lastModifiedBy>薛 凤鸣</cp:lastModifiedBy>
  <cp:revision>47</cp:revision>
  <dcterms:created xsi:type="dcterms:W3CDTF">2014-12-07T06:39:41Z</dcterms:created>
  <dcterms:modified xsi:type="dcterms:W3CDTF">2018-08-21T08:19:34Z</dcterms:modified>
</cp:coreProperties>
</file>