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56" r:id="rId3"/>
    <p:sldId id="257" r:id="rId4"/>
    <p:sldId id="275" r:id="rId5"/>
    <p:sldId id="276" r:id="rId6"/>
    <p:sldId id="277" r:id="rId7"/>
    <p:sldId id="263" r:id="rId8"/>
    <p:sldId id="274" r:id="rId9"/>
    <p:sldId id="265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04" autoAdjust="0"/>
  </p:normalViewPr>
  <p:slideViewPr>
    <p:cSldViewPr snapToGrid="0" showGuides="1">
      <p:cViewPr varScale="1">
        <p:scale>
          <a:sx n="83" d="100"/>
          <a:sy n="83" d="100"/>
        </p:scale>
        <p:origin x="533" y="-154"/>
      </p:cViewPr>
      <p:guideLst>
        <p:guide orient="horz" pos="2160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59259" y="2946268"/>
            <a:ext cx="8673483" cy="965464"/>
            <a:chOff x="2263805" y="3430709"/>
            <a:chExt cx="8673483" cy="965464"/>
          </a:xfrm>
        </p:grpSpPr>
        <p:sp>
          <p:nvSpPr>
            <p:cNvPr id="5" name="任意多边形 4"/>
            <p:cNvSpPr/>
            <p:nvPr/>
          </p:nvSpPr>
          <p:spPr>
            <a:xfrm>
              <a:off x="2588117" y="3430709"/>
              <a:ext cx="8024858" cy="965464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117EBF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63805" y="3497943"/>
              <a:ext cx="86734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Face Detect </a:t>
              </a:r>
              <a:r>
                <a:rPr lang="zh-CN" altLang="en-US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产品答辩</a:t>
              </a:r>
              <a:r>
                <a:rPr lang="en-US" altLang="zh-CN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0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9136" y="222991"/>
            <a:ext cx="3525476" cy="583096"/>
            <a:chOff x="2753150" y="2876110"/>
            <a:chExt cx="6685701" cy="1105781"/>
          </a:xfrm>
        </p:grpSpPr>
        <p:grpSp>
          <p:nvGrpSpPr>
            <p:cNvPr id="7" name="组合 6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8662" y="1136073"/>
            <a:ext cx="935643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在软件训练营中，最大的收获是了解到一个软件工程师到底是怎么样的。从前以为代码越长，说明程序越复杂，价值越高。有时候遇到看不懂的代码也只是感觉很厉害。但是经过学习以后，我明白到真正的软件质量不是按照代码长度来衡量。用最简短的代码，达到所需的特定功能，并且具有可维护性，这才是一个真正的软件工程师需要做到的。而代码应该具有可读性，不但能用来和电脑对话，还应该能够被别的人看懂并且做出维护。如果代码难读懂，软件维护成本高或者难以下手维护，那这个软件的生命也就走到了尽头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学习做一个软件工程师，不单需要将代码写的专业，还需要学会如何与他人合作。在听企业讲座时，企业的导师也会强调他们每天会和成员开会沟通交流，探讨方案。每个人发挥所长，在团队中找到适合自己的角色，与队员们沟通学习，会让团队总体的效率更高。能和同伴们一起做一个人脸识别的小软件，大家一起去解决问题，一起学习代码，比只是上课听讲座有意思，也更加开心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在这次训练营中我收获了很多，但是还是觉得训练营的安排还是有些不足，例如说预习的资料发放的太少，有一些比较少人选择的部分例如说</a:t>
            </a:r>
            <a:r>
              <a:rPr lang="en-US" altLang="zh-CN" sz="2000" dirty="0">
                <a:solidFill>
                  <a:schemeClr val="bg1"/>
                </a:solidFill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</a:rPr>
              <a:t>的库比较少，开营的时间太短所以我们只能做软件的一些基本的功能等等，希望以后软件训练营的安排能够更加充分，课程能够更加丰富！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33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1744199" y="2238996"/>
            <a:ext cx="1878267" cy="1738987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203397" y="4533391"/>
            <a:ext cx="5692350" cy="94148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3396" y="2674836"/>
            <a:ext cx="5692350" cy="941486"/>
            <a:chOff x="2753150" y="2876110"/>
            <a:chExt cx="6685701" cy="1105781"/>
          </a:xfrm>
        </p:grpSpPr>
        <p:grpSp>
          <p:nvGrpSpPr>
            <p:cNvPr id="9" name="组合 8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2" name="六边形 11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功能联系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03398" y="1038472"/>
            <a:ext cx="5692350" cy="941486"/>
            <a:chOff x="2753150" y="2876110"/>
            <a:chExt cx="6685701" cy="1105781"/>
          </a:xfrm>
        </p:grpSpPr>
        <p:grpSp>
          <p:nvGrpSpPr>
            <p:cNvPr id="15" name="组合 14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产品功能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45659" y="2600659"/>
            <a:ext cx="4275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373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产品功能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5261" y="229101"/>
            <a:ext cx="7581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提供任意图片，将其中能识别的图片识别出并进行分类</a:t>
            </a:r>
            <a:endParaRPr lang="en-US" altLang="zh-CN" sz="200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9914" y="229101"/>
            <a:ext cx="3525476" cy="583096"/>
            <a:chOff x="2753150" y="2876110"/>
            <a:chExt cx="6685701" cy="1105781"/>
          </a:xfrm>
        </p:grpSpPr>
        <p:grpSp>
          <p:nvGrpSpPr>
            <p:cNvPr id="5" name="组合 4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任意多边形 5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2477" y="3075057"/>
              <a:ext cx="5226374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产品功能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9440" y="1142939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功能①部分代码：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0" y="1732177"/>
            <a:ext cx="5433531" cy="27510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22" y="4483235"/>
            <a:ext cx="5372566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442" y="239370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产品功能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00051" y="239370"/>
            <a:ext cx="834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②   打开摄像头，镜头中的人脸将被框出，且能识别的人脸显示姓名，不能识别的人脸将显示</a:t>
            </a:r>
            <a:r>
              <a:rPr lang="en-US" altLang="zh-CN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731" y="1126836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</a:t>
            </a:r>
            <a:r>
              <a:rPr lang="zh-CN" altLang="en-US" dirty="0">
                <a:solidFill>
                  <a:schemeClr val="bg1"/>
                </a:solidFill>
              </a:rPr>
              <a:t>②部分</a:t>
            </a:r>
            <a:r>
              <a:rPr lang="zh-CN" altLang="en-US" dirty="0" smtClean="0">
                <a:solidFill>
                  <a:schemeClr val="bg1"/>
                </a:solidFill>
              </a:rPr>
              <a:t>代码：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8" y="1606126"/>
            <a:ext cx="3307367" cy="1798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00" y="947256"/>
            <a:ext cx="7033870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26" y="1628019"/>
            <a:ext cx="6413548" cy="4084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8" y="217675"/>
            <a:ext cx="3542083" cy="585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26" y="1099185"/>
            <a:ext cx="246909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185170" y="2902839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功能联系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21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914" y="229101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功能联系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139" y="1195141"/>
            <a:ext cx="2553266" cy="1511796"/>
            <a:chOff x="912087" y="1972082"/>
            <a:chExt cx="2553266" cy="1511796"/>
          </a:xfrm>
        </p:grpSpPr>
        <p:sp>
          <p:nvSpPr>
            <p:cNvPr id="27" name="矩形 26"/>
            <p:cNvSpPr/>
            <p:nvPr/>
          </p:nvSpPr>
          <p:spPr>
            <a:xfrm>
              <a:off x="982650" y="1972082"/>
              <a:ext cx="2482703" cy="480081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12087" y="2018758"/>
              <a:ext cx="25532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获取当前目录下</a:t>
              </a:r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55377" y="3083768"/>
              <a:ext cx="166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5702" y="4042139"/>
            <a:ext cx="2482703" cy="480081"/>
            <a:chOff x="-338478" y="4042139"/>
            <a:chExt cx="2482703" cy="480081"/>
          </a:xfrm>
        </p:grpSpPr>
        <p:sp>
          <p:nvSpPr>
            <p:cNvPr id="8" name="矩形 7"/>
            <p:cNvSpPr/>
            <p:nvPr/>
          </p:nvSpPr>
          <p:spPr>
            <a:xfrm>
              <a:off x="-338478" y="4042139"/>
              <a:ext cx="2482703" cy="480081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-338478" y="4082120"/>
              <a:ext cx="2482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将人脸转化为向量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670778" y="1195141"/>
            <a:ext cx="1201077" cy="48008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读取人名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2" y="1766969"/>
            <a:ext cx="3170195" cy="20728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40" y="4585998"/>
            <a:ext cx="5768840" cy="20270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778" y="1778989"/>
            <a:ext cx="2933954" cy="10973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80588" y="334009"/>
            <a:ext cx="5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功能之中有如下相同的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87903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445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杨光</dc:creator>
  <cp:lastModifiedBy>颜浩伟</cp:lastModifiedBy>
  <cp:revision>55</cp:revision>
  <dcterms:created xsi:type="dcterms:W3CDTF">2014-12-07T06:39:41Z</dcterms:created>
  <dcterms:modified xsi:type="dcterms:W3CDTF">2018-08-26T03:56:40Z</dcterms:modified>
</cp:coreProperties>
</file>