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E29CC-BD73-4F65-A963-481E7B09A032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6E0BD-AD8D-424A-BB74-D2CA712DA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8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D6EB5-6DF7-B937-9AF6-E3125978A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E32C97-5F63-784A-84EE-C6FBE4F38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27733-7420-CDCA-0A57-729564AB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50DE-3B32-4733-BF90-E7E9A25200D3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A6699-B3FD-3848-A2FC-899FE05D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825D2-DEB8-C9AE-A3A9-7F084A7B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BDEC-0F17-4A5D-AA5F-E174A733E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28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96176-31C4-3668-FBA6-2C3D4278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2C640D-139D-B5FA-F769-73C349046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CCCCB-932D-97DF-A79C-EEC3AD22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50DE-3B32-4733-BF90-E7E9A25200D3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B16F2-8956-8D38-767B-E4ED00A4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17C9A-8D9E-798D-2FE9-E1C7EBCC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BDEC-0F17-4A5D-AA5F-E174A733E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0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4AB5FE-3071-98BC-9B0B-94FC30ED2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CA5ACF-68FD-888B-82CD-C4B411CEB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20CB4-96FA-EFA6-6886-0CD0A5C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50DE-3B32-4733-BF90-E7E9A25200D3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967CC-C11D-898B-BD09-43005272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4E1D7-456E-DC80-A386-548D8109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BDEC-0F17-4A5D-AA5F-E174A733E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9D9CD-AA81-786C-6751-5E15DF9F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048DD-23EC-2118-FC26-0EDA9600C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C03B1-AF83-8697-11A5-22CC4D47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50DE-3B32-4733-BF90-E7E9A25200D3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4A831-CACF-104B-0FDD-A53BA6EC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B83BA-D12E-395E-329B-87FED958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BDEC-0F17-4A5D-AA5F-E174A733E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11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0011A-EA06-F995-02E9-AE492053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10660C-F71D-547E-51B5-F5C133FFB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0E07A-1704-16AF-A18A-5D0F7EB6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50DE-3B32-4733-BF90-E7E9A25200D3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0722C-E310-C10C-C992-1A7A039D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16C44-D2B9-4466-420B-1ADC6727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BDEC-0F17-4A5D-AA5F-E174A733E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24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04267-C4AC-D637-F628-6F56FFBB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ADF1E-02B3-8C0F-33EB-988652F32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536E12-D3FE-560A-C14F-235626A1E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EBDF0-5D46-C400-EB64-EF293A34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50DE-3B32-4733-BF90-E7E9A25200D3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2FA900-30BA-AAA5-9A69-690368B0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E873F-887D-7EED-1345-74ED88E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BDEC-0F17-4A5D-AA5F-E174A733E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5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45C58-B4A2-7DF9-4576-B318949E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C43B6A-1578-10D5-1B2C-EACD82C44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44E9C2-DA5D-24A4-9613-92C2B9233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1F40EF-0A06-2613-8295-2EA2CDB3C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3D1EEC-13D9-5C68-0A74-686CD3EAE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F5CD07-106A-ADB0-AA65-41F6AE63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50DE-3B32-4733-BF90-E7E9A25200D3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62BFA1-A43D-E50E-27C5-8BC78A31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805D1F-DDDA-B828-79E7-4C458174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BDEC-0F17-4A5D-AA5F-E174A733E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00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645CA-BE66-5A9E-4DB7-EF6B705F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3A668-CFBC-699F-7128-4175F172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50DE-3B32-4733-BF90-E7E9A25200D3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413722-3A12-A3F1-CC91-EBB82A85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48D5D3-8DE1-2EF7-1B75-05133859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BDEC-0F17-4A5D-AA5F-E174A733E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53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59AB53-7AC4-8468-CF1A-4F345082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50DE-3B32-4733-BF90-E7E9A25200D3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C0FD33-00FE-BD2B-62DF-C244595C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F327C5-9606-BEC3-4DE8-8BEC37F4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BDEC-0F17-4A5D-AA5F-E174A733E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17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8A343-E8CB-A698-C430-478FCB1E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BFD28-4E17-938F-2722-9DD5B5883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EC1991-C71B-25D4-C6C9-6C169800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584DDF-87EA-D0E3-5C59-156969E0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50DE-3B32-4733-BF90-E7E9A25200D3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2C3017-7D62-12F7-9A88-FE8611D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5A3E29-9BBB-9FF6-FCCF-AC457B26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BDEC-0F17-4A5D-AA5F-E174A733E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7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F9639-E516-93BD-37C1-9D9605CB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F03FA0-AB31-BDF2-8D36-94CF34035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1308AC-407E-890A-CDAD-DDF6D2EF7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552687-65D5-32D1-3D28-C8853A8F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50DE-3B32-4733-BF90-E7E9A25200D3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03BCC-9156-A469-EB56-00D397F7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FA8DCF-ECE1-C4B0-DAC4-C1247B7A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BDEC-0F17-4A5D-AA5F-E174A733E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6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4EC469-3560-2A3B-0872-DFB97C98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4FC68-D06F-EE33-135E-FE0533BC9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E9B83-789C-E46D-7542-7C14BEF27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7150DE-3B32-4733-BF90-E7E9A25200D3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62347-36EC-E7A7-1A71-6E2539366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F2F8D-82DF-ABFE-4B9E-AB9668C4D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9BDEC-0F17-4A5D-AA5F-E174A733E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6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EA403D-DEF0-4C09-9F2C-5F903170EB94}"/>
              </a:ext>
            </a:extLst>
          </p:cNvPr>
          <p:cNvSpPr txBox="1"/>
          <p:nvPr/>
        </p:nvSpPr>
        <p:spPr>
          <a:xfrm>
            <a:off x="118897" y="79492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一、本年度主要工作概述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A499C8-0068-49C5-9A8C-FDADFF7D5777}"/>
              </a:ext>
            </a:extLst>
          </p:cNvPr>
          <p:cNvSpPr txBox="1"/>
          <p:nvPr/>
        </p:nvSpPr>
        <p:spPr>
          <a:xfrm>
            <a:off x="118897" y="195226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二、本年度科研进展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3CCAE7-2CB1-487F-9F88-FEC7E58084C9}"/>
              </a:ext>
            </a:extLst>
          </p:cNvPr>
          <p:cNvSpPr txBox="1"/>
          <p:nvPr/>
        </p:nvSpPr>
        <p:spPr>
          <a:xfrm>
            <a:off x="118897" y="36855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三、本年度其他工作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64FFF0-88A1-4565-AF11-157131FC7F50}"/>
              </a:ext>
            </a:extLst>
          </p:cNvPr>
          <p:cNvSpPr txBox="1"/>
          <p:nvPr/>
        </p:nvSpPr>
        <p:spPr>
          <a:xfrm>
            <a:off x="118897" y="51430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四、下一年度展望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FA50CF-EE48-48F7-9B55-B570F28DF6D9}"/>
              </a:ext>
            </a:extLst>
          </p:cNvPr>
          <p:cNvSpPr txBox="1"/>
          <p:nvPr/>
        </p:nvSpPr>
        <p:spPr>
          <a:xfrm>
            <a:off x="9867969" y="728896"/>
            <a:ext cx="1261884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姓名：冯敏远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年级：研一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DE3AED-947D-4EDE-8FB4-3BB4BD14F3B6}"/>
              </a:ext>
            </a:extLst>
          </p:cNvPr>
          <p:cNvSpPr txBox="1"/>
          <p:nvPr/>
        </p:nvSpPr>
        <p:spPr>
          <a:xfrm>
            <a:off x="209432" y="1305517"/>
            <a:ext cx="8597225" cy="665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完成研一上课程内容，参与实验室数据融合课程书籍的修订，参与处理实验室日常报销事务，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阅读论文，参与科研。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152AAC-5AF4-4260-B246-103E9FBF8C97}"/>
              </a:ext>
            </a:extLst>
          </p:cNvPr>
          <p:cNvSpPr txBox="1"/>
          <p:nvPr/>
        </p:nvSpPr>
        <p:spPr>
          <a:xfrm>
            <a:off x="209431" y="2528179"/>
            <a:ext cx="9233333" cy="973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阅读论文，参与科研训练，学习相关方向的知识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和李老师、维龙师兄、杭帅一起调研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WebAssembly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的发展现状，整理相关文献，参与论文的准备、调研环节，准备投稿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PIEEE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294BBB-6430-4F3C-BF73-10735CAD5384}"/>
              </a:ext>
            </a:extLst>
          </p:cNvPr>
          <p:cNvSpPr txBox="1"/>
          <p:nvPr/>
        </p:nvSpPr>
        <p:spPr>
          <a:xfrm>
            <a:off x="209431" y="4254724"/>
            <a:ext cx="6135013" cy="665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LarkHackSafariFont"/>
              </a:rPr>
              <a:t>参与数据融合书籍修订，学习了画图、排版等必备的技能。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参与了实验室日常的报销工作，熟悉了实验室杂项报销的流程。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703139-F677-485A-BE05-921A4332B1BE}"/>
              </a:ext>
            </a:extLst>
          </p:cNvPr>
          <p:cNvSpPr txBox="1"/>
          <p:nvPr/>
        </p:nvSpPr>
        <p:spPr>
          <a:xfrm>
            <a:off x="209431" y="5670506"/>
            <a:ext cx="10033516" cy="973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继续参与李老师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WebAssembly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Survey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的论文投稿工作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按李老师要求，积极阅读文献，提升科研素养。按照一页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的方法，归纳论文内容以及以后自己的工作。 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完成研一下课程内容，同时跟着李老师继续科研工作，争取尽早做出自己的成果。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F4DEE79-AB58-41EE-8076-A6AC9B436ACC}"/>
              </a:ext>
            </a:extLst>
          </p:cNvPr>
          <p:cNvSpPr/>
          <p:nvPr/>
        </p:nvSpPr>
        <p:spPr>
          <a:xfrm>
            <a:off x="0" y="0"/>
            <a:ext cx="12192000" cy="665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40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201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LarkHackSafariFont</vt:lpstr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 Luoyu</dc:creator>
  <cp:lastModifiedBy>fmy</cp:lastModifiedBy>
  <cp:revision>6</cp:revision>
  <dcterms:created xsi:type="dcterms:W3CDTF">2025-01-09T12:49:52Z</dcterms:created>
  <dcterms:modified xsi:type="dcterms:W3CDTF">2025-01-13T05:44:31Z</dcterms:modified>
</cp:coreProperties>
</file>