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"/>
  </p:notesMasterIdLst>
  <p:sldIdLst>
    <p:sldId id="1276" r:id="rId3"/>
    <p:sldId id="128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106"/>
    <a:srgbClr val="000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86088" autoAdjust="0"/>
  </p:normalViewPr>
  <p:slideViewPr>
    <p:cSldViewPr snapToGrid="0">
      <p:cViewPr varScale="1">
        <p:scale>
          <a:sx n="97" d="100"/>
          <a:sy n="97" d="100"/>
        </p:scale>
        <p:origin x="85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34D94-E129-4AB3-8010-981AD3E0D798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8CCA-3916-44C0-89FF-585AC90EE0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3F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85714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55600" y="1164773"/>
            <a:ext cx="11455400" cy="5092312"/>
          </a:xfrm>
          <a:prstGeom prst="rect">
            <a:avLst/>
          </a:prstGeom>
        </p:spPr>
        <p:txBody>
          <a:bodyPr/>
          <a:lstStyle>
            <a:lvl1pPr>
              <a:defRPr sz="26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  <a:lvl2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2pPr>
            <a:lvl3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3pPr>
            <a:lvl4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4pPr>
            <a:lvl5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57373" b="20356"/>
          <a:stretch>
            <a:fillRect/>
          </a:stretch>
        </p:blipFill>
        <p:spPr>
          <a:xfrm>
            <a:off x="9255451" y="17959"/>
            <a:ext cx="2911149" cy="799648"/>
          </a:xfrm>
          <a:prstGeom prst="rect">
            <a:avLst/>
          </a:prstGeom>
        </p:spPr>
      </p:pic>
      <p:cxnSp>
        <p:nvCxnSpPr>
          <p:cNvPr id="4" name="直线连接符 3"/>
          <p:cNvCxnSpPr/>
          <p:nvPr userDrawn="1"/>
        </p:nvCxnSpPr>
        <p:spPr>
          <a:xfrm>
            <a:off x="0" y="6487620"/>
            <a:ext cx="12192000" cy="4703"/>
          </a:xfrm>
          <a:prstGeom prst="line">
            <a:avLst/>
          </a:prstGeom>
          <a:ln w="19050"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355600" y="18511"/>
            <a:ext cx="11455400" cy="90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80645" y="-18153"/>
            <a:ext cx="12056076" cy="700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Problem: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面向移动端资源的智能原生调度方法</a:t>
            </a:r>
            <a:endParaRPr kumimoji="0" lang="zh-CN" altLang="en-US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使用手机过程中的系统环境信息、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信息、需要的帧率、网络信息和日志等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输出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更适配使用场景的手机调度规则以及具体的调度信息。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意义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突破传统由开发者手动设计的调度规则限制，实现了智能生成和实时动态优化，提升了调度精度与用户体验</a:t>
            </a:r>
            <a:r>
              <a:rPr lang="zh-CN" altLang="en-US" sz="1600" b="0" i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SoA &amp; Limitations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针对不同使用场景手动设计调度规则，需要开发者投入大量时间和精力来收集场景特征、分析性能瓶颈，并反复迭代优化</a:t>
            </a:r>
            <a:r>
              <a:rPr lang="zh-CN" altLang="en-US" sz="1600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。随着场景数量增加，这些手工规则不仅更新周期长，还易产生规则冲突和过期失效，难以快速响应新应用和新硬件平台的需求。</a:t>
            </a:r>
            <a:endParaRPr lang="zh-CN" altLang="en-US" sz="1600" dirty="0">
              <a:solidFill>
                <a:prstClr val="black"/>
              </a:solidFill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L2: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现有基于规则的方法高度依赖预定义的系统指标阈值，只能监测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利用率、内存占用等系统环境信息，却没有考虑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app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需要的帧率、网络信息等，导致用户体验下降</a:t>
            </a:r>
            <a:r>
              <a:rPr lang="zh-CN" altLang="en-US" sz="1600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Opportunity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O1-&gt;L1: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观察到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的强大生成能力，智能生成和优化移动端特定场景的调度策略，而无需开发者手动设计。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O2-&gt;L2: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通过对系统环境信息、应用场景、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APP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信息、日志等信息同时理解后，可以生成更为合适的调度策略。随着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调用工具的发展，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可以对多维信息理解后，调用最为合适的调度工具对移动设备进行调度配置。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Challenges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C1-&gt;O1: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如何生成能够部署在移动设备上的调度策略，并且满足移动设备调度的实际需求？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C2-&gt;O2: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针对变化的移动设备场景，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不具备实时获取信息然后进行调度配置的能力，如何利用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调用适配的工具去调度？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Model</a:t>
            </a:r>
            <a:r>
              <a:rPr lang="zh-CN" altLang="en-US" sz="1600" b="1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（初步）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M1-&gt;C1: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通过预定义调度策略的格式、粒度后，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在离线阶段生成默认的调度配置空间，由在线阶段动态调整配置。</a:t>
            </a:r>
            <a:endParaRPr lang="en-US" altLang="zh-CN" sz="16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M2-&gt;C2: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在线阶段，根据离线阶段生成的默认配置集，生成调度的规则集，通过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RL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不断进行反馈更新。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1427590"/>
              </p:ext>
            </p:extLst>
          </p:nvPr>
        </p:nvGraphicFramePr>
        <p:xfrm>
          <a:off x="7939976" y="0"/>
          <a:ext cx="4252024" cy="99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边缘张量程序优化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需要重探索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无需重探索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调度策略手动设计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[1,2,3,4,5]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[6,8,9]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调度策略自动生成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[7]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Ours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000" y="986155"/>
            <a:ext cx="11860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L1: </a:t>
            </a: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现有方法集中于搜索，但搜索空间庞大，如果限制空间会导致性能受限，但在大空间内随机采样，效率低，且依赖庞大的成本模型评估效率</a:t>
            </a:r>
            <a:r>
              <a:rPr lang="zh-CN" altLang="en-US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dirty="0">
              <a:solidFill>
                <a:prstClr val="black"/>
              </a:solidFill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L2: </a:t>
            </a:r>
            <a:r>
              <a:rPr lang="zh-CN" altLang="en-US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现有方法在将针对特定硬件预训练的模型迁移到新设备时，需要重新收集数据、训练模型，这对边缘设备而言耗时长、效率低。</a:t>
            </a:r>
            <a:endParaRPr lang="zh-CN" altLang="en-US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 txBox="1"/>
          <p:nvPr/>
        </p:nvSpPr>
        <p:spPr>
          <a:xfrm>
            <a:off x="-6985" y="0"/>
            <a:ext cx="12192000" cy="828040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4800" b="1" dirty="0">
                <a:solidFill>
                  <a:prstClr val="whit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SOA &amp; limitations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45260" y="3714115"/>
            <a:ext cx="952944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OSDI'20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Ansor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Generating {High-Performance} tensor programs for deep learning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NIPS'18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Learning to optimize tensor programs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NIPS'22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Tensor program optimization with probabilistic programs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NIPS'21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large-scale program performance dataset for learned tensor compilers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ASPLOS’23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deep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learningbased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cost model for tensor program tuning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OSDI'22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{ROLLER}: Fast and efficient tensor compilation for deep learning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[7]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OSDI'24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Enabling Tensor Language Model to Assist in Generating High-Performance Tensor Programs for Deep Learning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[8]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ASPLOS'25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Pruner: A Draft-then-Verify Exploration Mechanism to Accelerate Tensor Program Tuning 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[9]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JSA'25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GTA: Generating high-performance tensorized program with dual-task scheduling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99740" y="2526030"/>
          <a:ext cx="5756910" cy="113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6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边缘张量程序优化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需要重探索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无需重探索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基于搜索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[1,2,3,4,5]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[6,8,9]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基于生成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[7]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Ours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3*89"/>
  <p:tag name="TABLE_ENDDRAG_RECT" val="479*3*453*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3*89"/>
  <p:tag name="TABLE_ENDDRAG_RECT" val="479*3*453*8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669</Words>
  <Application>Microsoft Office PowerPoint</Application>
  <PresentationFormat>宽屏</PresentationFormat>
  <Paragraphs>46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FZXiaoBiaoSong-B05S</vt:lpstr>
      <vt:lpstr>等线</vt:lpstr>
      <vt:lpstr>等线 Light</vt:lpstr>
      <vt:lpstr>微软雅黑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张雪涵</dc:creator>
  <cp:lastModifiedBy>fmy</cp:lastModifiedBy>
  <cp:revision>60</cp:revision>
  <dcterms:created xsi:type="dcterms:W3CDTF">2025-02-25T01:44:00Z</dcterms:created>
  <dcterms:modified xsi:type="dcterms:W3CDTF">2025-04-29T05:48:04Z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57F3E160D9984C9FB1D32B5A6E9776D7_13</vt:lpwstr>
  </property>
  <property fmtid="{D5CDD505-2E9C-101B-9397-08002B2CF9AE}" pid="3" name="KSOProductBuildVer">
    <vt:lpwstr>2052-12.1.0.20784</vt:lpwstr>
  </property>
</Properties>
</file>