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6487F-7A81-42AB-8A07-1DB136DD69E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902D2-C8B7-4C41-97B9-DA6E41138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5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902D2-C8B7-4C41-97B9-DA6E41138C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902D2-C8B7-4C41-97B9-DA6E41138CE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902D2-C8B7-4C41-97B9-DA6E41138CE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6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002A6-34E7-4652-AA58-6E3242736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5AACC-281F-4791-B4F0-CCE2D4B3D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50910-86EE-44EB-9597-FC484C0B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2AE1B-392D-4C15-90C7-E9CBEB2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EF556-D4A8-480D-9F94-5DF2926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1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B4205-FCEB-4870-8FDF-BCE9E6E5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B67423-921D-4016-B9A2-D9FEA2A0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DCA1-6BA4-46AF-8518-C57EEB4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75313-CE32-4FB6-BBC5-ACA8F05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FF69C-6B36-405F-8B20-9486565E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15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0B53C0-05E6-4CCC-A7DA-69DB00E74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18BFB-5BA0-44F7-9AD5-B05AD5749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13A3B-0B4F-4061-8DE4-8AE0CBE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3812-3B64-43CF-AF96-5AC5747F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1FA76-1F6E-480D-9488-07B9CD02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41BD-E6D3-4BF2-9556-6DFE3DE8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67BFD-7EF3-46D6-939C-F26C3D4B8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4E343-C2DF-45AB-A2B9-AD74A229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C409E-886F-4BDC-8A74-15F2785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266D3-BCB0-44D3-9544-9CB7698D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54A40-6EC5-4D18-8B90-FA94A0A8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A1C02-9298-4A2A-81B8-C07A11FFF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71A62-E8D7-411F-865E-EF0C1080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DCFB2-BC27-47A1-941D-D69E5526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83E37-4F6F-4BB2-B100-5F1303C5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3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F8DB5-0F44-48E5-9DF8-70318FDA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7CA42-2030-45CA-9C95-D64E96A7F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8F227-8B17-493D-9276-487405AAA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D6626-670D-4E08-9933-ACE0A664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4132D-159F-4C67-B31D-36ABA194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594806-1DCB-49F4-ABA1-B6958770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2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6AF52-9C4E-4B06-BD54-F5E07861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4629D-B562-4248-B3D3-9FD061797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6B6BC-66BC-4AFF-A1FC-1684F623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84599-9AEB-4E8B-977F-31EF3788A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CDBEC-5FE8-454F-A684-03F6ACC9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435AFB-7884-40C2-B34A-03A668D9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13671A-5884-4F57-B95D-0AA89DB0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1C149-9654-46F2-8336-2A6CCCEA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7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D7EA5-75DA-4F21-9FCD-151C8E78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78479A-E67D-45D9-9CA2-360E7C19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4A419-4814-421C-B0AF-96B5A467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ABD6F0-7925-400D-A4F7-F702347B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4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318BEC-B094-40BF-9975-0082DE25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EC1690-EFD6-4E16-8B5B-471D8126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8034B1-1375-4C9D-9C8D-36D260E7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53EC-8794-43AD-8157-49186538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C7FC8-AE8B-495B-9391-2AF6E7B6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99144-DA34-4FBF-83F9-0E7EB9B0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BEB38-AB08-4519-9069-6D0805AA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FC6B9-BABA-43DE-A2C5-9B1277A4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7A7D3-36F2-4FDE-AC10-BB8016CC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7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B42C3-D3CF-4868-8E39-F10F4B7D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7F427-AB80-4BEF-B35A-325FE3195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908F4-EDB5-47C9-BECC-B4EF53CCA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E759E-553A-4A95-9363-5B0775AE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52958-BA2C-4F52-868E-049C3A5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FAB23-1C74-4140-838A-9D748F47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C8E62-64F8-4301-A8A7-F17BE294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EC26D-BB0E-4B8F-B7A2-08E3A5E6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2B378-479F-4142-AAF6-88AB432E7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68E6-9EF0-4A3D-A591-8D3820034FD0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56AE0-E69B-40D0-AD79-0170DF192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A370B-1AA5-4C93-B4AA-36CF58A27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6503-0519-4622-BE7C-F36D8E08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99BB5-71C6-4738-91D8-CEDE7D431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1705"/>
            <a:ext cx="9144000" cy="2387600"/>
          </a:xfrm>
        </p:spPr>
        <p:txBody>
          <a:bodyPr/>
          <a:lstStyle/>
          <a:p>
            <a:r>
              <a:rPr lang="en-US" altLang="zh-CN" dirty="0"/>
              <a:t>4.21 LLM&amp;</a:t>
            </a:r>
            <a:r>
              <a:rPr lang="zh-CN" altLang="en-US" dirty="0"/>
              <a:t>手机调度讨论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8DBC1-6363-4924-BC7C-078790FC0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717" y="3628696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汇报人：冯敏远</a:t>
            </a:r>
          </a:p>
        </p:txBody>
      </p:sp>
    </p:spTree>
    <p:extLst>
      <p:ext uri="{BB962C8B-B14F-4D97-AF65-F5344CB8AC3E}">
        <p14:creationId xmlns:p14="http://schemas.microsoft.com/office/powerpoint/2010/main" val="20634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96E0A9-234B-4C8C-9320-8362AF92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" y="360601"/>
            <a:ext cx="1213779" cy="23151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EB707F-4321-4589-B1E5-79583F57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04" y="817935"/>
            <a:ext cx="1145541" cy="1094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F60AB1-0C3D-4C1B-9A45-89F4BB47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486" y="816878"/>
            <a:ext cx="976532" cy="10996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D4E3D5-59AA-4451-8A96-6FEE3F674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558" y="2125943"/>
            <a:ext cx="1145541" cy="10996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F7420A-623F-407B-941B-FC03A9E6D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103" y="2052789"/>
            <a:ext cx="1251405" cy="1172814"/>
          </a:xfrm>
          <a:prstGeom prst="rect">
            <a:avLst/>
          </a:prstGeom>
        </p:spPr>
      </p:pic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F480A8B-1151-4ACE-8F80-5B5D5659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01" y="3307353"/>
            <a:ext cx="1422545" cy="14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Q浏览器2025官方下载-QQ浏览器app 最新版本免费使用-应用宝正版安全下载">
            <a:extLst>
              <a:ext uri="{FF2B5EF4-FFF2-40B4-BE49-F238E27FC236}">
                <a16:creationId xmlns:a16="http://schemas.microsoft.com/office/drawing/2014/main" id="{E03F89F0-093A-4A28-9D73-6AB5C0FE9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10992" r="5779" b="4674"/>
          <a:stretch/>
        </p:blipFill>
        <p:spPr bwMode="auto">
          <a:xfrm>
            <a:off x="6174103" y="3434135"/>
            <a:ext cx="1218822" cy="11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B46614F-AE57-46A4-9A5A-C3094BA8CD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0372" y="4811648"/>
            <a:ext cx="1068587" cy="10254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DAA8231-3F1F-463C-A5C8-93435B176D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9387" y="4811648"/>
            <a:ext cx="1293597" cy="102541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C65493D-FA84-4868-A25D-5316006AE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9188" y="1153868"/>
            <a:ext cx="944022" cy="137750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D16A43A-2BFB-4AA6-9F37-D450B99C22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81986" y="1102620"/>
            <a:ext cx="1267005" cy="142875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B11B947-4B24-4AEF-AD7F-FE4EE6B2D9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4304" y="2791651"/>
            <a:ext cx="1162050" cy="10477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BBC32CC-210B-40BC-868C-1391AFD31B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38642" y="2503296"/>
            <a:ext cx="1381125" cy="14287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1E8B628-25D0-4F6A-9699-94DFEC0EB6A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30481" r="24055"/>
          <a:stretch/>
        </p:blipFill>
        <p:spPr>
          <a:xfrm>
            <a:off x="10538642" y="4190934"/>
            <a:ext cx="1212247" cy="156444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2CF3E27-C3B7-4CB9-A604-EAA98CE0FF0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04304" y="4386137"/>
            <a:ext cx="1288828" cy="1213750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9A43E836-C139-48CF-8844-885C8D1D5491}"/>
              </a:ext>
            </a:extLst>
          </p:cNvPr>
          <p:cNvSpPr/>
          <p:nvPr/>
        </p:nvSpPr>
        <p:spPr>
          <a:xfrm>
            <a:off x="3298094" y="30591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7147D74A-6419-4B61-8B16-E10148527BFD}"/>
              </a:ext>
            </a:extLst>
          </p:cNvPr>
          <p:cNvSpPr/>
          <p:nvPr/>
        </p:nvSpPr>
        <p:spPr>
          <a:xfrm>
            <a:off x="7791867" y="29753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2A8086-C596-4157-BA2A-FCD40D1BEDA2}"/>
              </a:ext>
            </a:extLst>
          </p:cNvPr>
          <p:cNvSpPr txBox="1"/>
          <p:nvPr/>
        </p:nvSpPr>
        <p:spPr>
          <a:xfrm>
            <a:off x="5109658" y="6195182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不同的</a:t>
            </a:r>
            <a:r>
              <a:rPr lang="en-US" altLang="zh-CN" sz="2400" b="1" dirty="0">
                <a:solidFill>
                  <a:schemeClr val="accent1"/>
                </a:solidFill>
              </a:rPr>
              <a:t>APP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45A01F-97AD-474A-84B9-6D1B9755D662}"/>
              </a:ext>
            </a:extLst>
          </p:cNvPr>
          <p:cNvSpPr txBox="1"/>
          <p:nvPr/>
        </p:nvSpPr>
        <p:spPr>
          <a:xfrm>
            <a:off x="9491199" y="61951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不同的人群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0F460F-57D8-4941-8669-9C77539B83A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448" y="3459986"/>
            <a:ext cx="1249684" cy="2630287"/>
          </a:xfrm>
          <a:prstGeom prst="rect">
            <a:avLst/>
          </a:prstGeom>
        </p:spPr>
      </p:pic>
      <p:pic>
        <p:nvPicPr>
          <p:cNvPr id="8" name="Picture 4" descr="小米香港Xiaomi Hong Kong">
            <a:extLst>
              <a:ext uri="{FF2B5EF4-FFF2-40B4-BE49-F238E27FC236}">
                <a16:creationId xmlns:a16="http://schemas.microsoft.com/office/drawing/2014/main" id="{D754CB4E-893B-41A4-BC60-38587B28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02" y="1113971"/>
            <a:ext cx="1076698" cy="10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華為- 維基百科，自由的百科全書">
            <a:extLst>
              <a:ext uri="{FF2B5EF4-FFF2-40B4-BE49-F238E27FC236}">
                <a16:creationId xmlns:a16="http://schemas.microsoft.com/office/drawing/2014/main" id="{754FB623-66F6-4BDD-9987-F264E791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16" y="2467368"/>
            <a:ext cx="825734" cy="8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榮耀香港HONOR Hong Kong">
            <a:extLst>
              <a:ext uri="{FF2B5EF4-FFF2-40B4-BE49-F238E27FC236}">
                <a16:creationId xmlns:a16="http://schemas.microsoft.com/office/drawing/2014/main" id="{83FD12CC-BF14-4D70-A3FE-E36DD1DB0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33226"/>
          <a:stretch/>
        </p:blipFill>
        <p:spPr bwMode="auto">
          <a:xfrm>
            <a:off x="1374203" y="217673"/>
            <a:ext cx="1697674" cy="6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PO">
            <a:extLst>
              <a:ext uri="{FF2B5EF4-FFF2-40B4-BE49-F238E27FC236}">
                <a16:creationId xmlns:a16="http://schemas.microsoft.com/office/drawing/2014/main" id="{673042AC-0F9D-417F-AC50-10E3A88F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71" y="3651113"/>
            <a:ext cx="735024" cy="7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全球最大智能手机制造商：三星电子Samsung Electronics Co., Ltd.(SMSN) | 美股之家">
            <a:extLst>
              <a:ext uri="{FF2B5EF4-FFF2-40B4-BE49-F238E27FC236}">
                <a16:creationId xmlns:a16="http://schemas.microsoft.com/office/drawing/2014/main" id="{2126EB40-6CB7-44B0-8B08-429EC4F2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26" y="4729898"/>
            <a:ext cx="1080314" cy="80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39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674A0-C32C-447A-B592-B4804E24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3" y="384522"/>
            <a:ext cx="1000188" cy="19077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442D70E-3182-482D-A28E-97249CC57184}"/>
              </a:ext>
            </a:extLst>
          </p:cNvPr>
          <p:cNvSpPr txBox="1"/>
          <p:nvPr/>
        </p:nvSpPr>
        <p:spPr>
          <a:xfrm>
            <a:off x="1358019" y="61204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r>
              <a:rPr lang="zh-CN" altLang="en-US" b="1" dirty="0">
                <a:solidFill>
                  <a:schemeClr val="accent1"/>
                </a:solidFill>
              </a:rPr>
              <a:t>调度器：调度规则 </a:t>
            </a:r>
            <a:r>
              <a:rPr lang="en-US" altLang="zh-CN" b="1" dirty="0">
                <a:solidFill>
                  <a:schemeClr val="accent1"/>
                </a:solidFill>
              </a:rPr>
              <a:t>XXX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C1896-6F6E-478B-BA7C-03D01DA494EB}"/>
              </a:ext>
            </a:extLst>
          </p:cNvPr>
          <p:cNvSpPr txBox="1"/>
          <p:nvPr/>
        </p:nvSpPr>
        <p:spPr>
          <a:xfrm>
            <a:off x="1358018" y="1153739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频率调节器：调节规则 </a:t>
            </a:r>
            <a:r>
              <a:rPr lang="en-US" altLang="zh-CN" b="1" dirty="0">
                <a:solidFill>
                  <a:schemeClr val="accent1"/>
                </a:solidFill>
              </a:rPr>
              <a:t>XXX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7AFCD-AE07-4FE7-ABF7-89FD26EABA21}"/>
              </a:ext>
            </a:extLst>
          </p:cNvPr>
          <p:cNvSpPr txBox="1"/>
          <p:nvPr/>
        </p:nvSpPr>
        <p:spPr>
          <a:xfrm>
            <a:off x="1358018" y="16954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优先级：进程分组、前后台的划分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DF8634-132D-47CD-A310-BC6313C79DD6}"/>
              </a:ext>
            </a:extLst>
          </p:cNvPr>
          <p:cNvSpPr txBox="1"/>
          <p:nvPr/>
        </p:nvSpPr>
        <p:spPr>
          <a:xfrm>
            <a:off x="5005170" y="1063472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持续采集 </a:t>
            </a:r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r>
              <a:rPr lang="zh-CN" altLang="en-US" b="1" dirty="0">
                <a:solidFill>
                  <a:schemeClr val="accent1"/>
                </a:solidFill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</a:rPr>
              <a:t>I/O</a:t>
            </a:r>
            <a:r>
              <a:rPr lang="zh-CN" altLang="en-US" b="1" dirty="0">
                <a:solidFill>
                  <a:schemeClr val="accent1"/>
                </a:solidFill>
              </a:rPr>
              <a:t>、缓存命中、温度等指标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4C63F1-F6E0-477E-B3F7-46D236775E46}"/>
              </a:ext>
            </a:extLst>
          </p:cNvPr>
          <p:cNvSpPr txBox="1"/>
          <p:nvPr/>
        </p:nvSpPr>
        <p:spPr>
          <a:xfrm>
            <a:off x="2578960" y="28109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激进或保守</a:t>
            </a:r>
          </a:p>
        </p:txBody>
      </p:sp>
      <p:pic>
        <p:nvPicPr>
          <p:cNvPr id="10" name="Picture 2" descr="undefined">
            <a:extLst>
              <a:ext uri="{FF2B5EF4-FFF2-40B4-BE49-F238E27FC236}">
                <a16:creationId xmlns:a16="http://schemas.microsoft.com/office/drawing/2014/main" id="{65B76BA2-C1C6-4A19-A462-BBEED8D7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" y="3921001"/>
            <a:ext cx="6170827" cy="12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23E62E-9AF2-4DEB-AD52-986510170BEA}"/>
              </a:ext>
            </a:extLst>
          </p:cNvPr>
          <p:cNvSpPr txBox="1"/>
          <p:nvPr/>
        </p:nvSpPr>
        <p:spPr>
          <a:xfrm>
            <a:off x="950614" y="3457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游戏模式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D329B4-3D8B-41CE-9403-196F308F3F4D}"/>
              </a:ext>
            </a:extLst>
          </p:cNvPr>
          <p:cNvSpPr txBox="1"/>
          <p:nvPr/>
        </p:nvSpPr>
        <p:spPr>
          <a:xfrm>
            <a:off x="4356347" y="3515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待机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40D87-4002-4355-B393-B18FBD1C01C4}"/>
              </a:ext>
            </a:extLst>
          </p:cNvPr>
          <p:cNvSpPr txBox="1"/>
          <p:nvPr/>
        </p:nvSpPr>
        <p:spPr>
          <a:xfrm>
            <a:off x="10285515" y="10634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根据指标调度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02C2E6-BE06-4178-846C-A15862F7DA97}"/>
              </a:ext>
            </a:extLst>
          </p:cNvPr>
          <p:cNvSpPr txBox="1"/>
          <p:nvPr/>
        </p:nvSpPr>
        <p:spPr>
          <a:xfrm>
            <a:off x="2282567" y="557452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big.LITTLE</a:t>
            </a:r>
            <a:r>
              <a:rPr lang="zh-CN" altLang="en-US" b="1" dirty="0">
                <a:solidFill>
                  <a:schemeClr val="accent1"/>
                </a:solidFill>
              </a:rPr>
              <a:t>架构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A33E1A-AAC9-47DC-958A-7F527BB51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965" y="2810946"/>
            <a:ext cx="1038225" cy="8667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29CBAFD-A9B4-459E-BFE6-40F68F946537}"/>
              </a:ext>
            </a:extLst>
          </p:cNvPr>
          <p:cNvSpPr txBox="1"/>
          <p:nvPr/>
        </p:nvSpPr>
        <p:spPr>
          <a:xfrm>
            <a:off x="8609399" y="299561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LLM</a:t>
            </a:r>
            <a:r>
              <a:rPr lang="zh-CN" altLang="en-US" b="1" dirty="0">
                <a:solidFill>
                  <a:schemeClr val="accent1"/>
                </a:solidFill>
              </a:rPr>
              <a:t>的强理解能力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ECFC5A-CBAE-4AD8-9D8B-DD758D8DEEE1}"/>
              </a:ext>
            </a:extLst>
          </p:cNvPr>
          <p:cNvSpPr txBox="1"/>
          <p:nvPr/>
        </p:nvSpPr>
        <p:spPr>
          <a:xfrm>
            <a:off x="8746582" y="3403172"/>
            <a:ext cx="309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当前设备的指标信息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当前设备的硬件条件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当前运行的</a:t>
            </a:r>
            <a:r>
              <a:rPr lang="en-US" altLang="zh-CN" b="1" dirty="0">
                <a:solidFill>
                  <a:schemeClr val="accent1"/>
                </a:solidFill>
              </a:rPr>
              <a:t>app</a:t>
            </a:r>
            <a:r>
              <a:rPr lang="zh-CN" altLang="en-US" b="1" dirty="0">
                <a:solidFill>
                  <a:schemeClr val="accent1"/>
                </a:solidFill>
              </a:rPr>
              <a:t>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甚至是当前用户的需求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。。。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EA7FF98-52AE-4184-8B19-D4B0E6B701BF}"/>
              </a:ext>
            </a:extLst>
          </p:cNvPr>
          <p:cNvSpPr/>
          <p:nvPr/>
        </p:nvSpPr>
        <p:spPr>
          <a:xfrm>
            <a:off x="4546738" y="1113387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2718EC5-E041-4C2D-8411-226A4E2A8763}"/>
              </a:ext>
            </a:extLst>
          </p:cNvPr>
          <p:cNvSpPr/>
          <p:nvPr/>
        </p:nvSpPr>
        <p:spPr>
          <a:xfrm>
            <a:off x="9834330" y="1113387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9A932C6-EC55-4070-816B-9607BE07EB7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058610" y="3151784"/>
            <a:ext cx="621216" cy="4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D1EB96-5852-4E51-8F19-68A3E8410926}"/>
              </a:ext>
            </a:extLst>
          </p:cNvPr>
          <p:cNvCxnSpPr>
            <a:cxnSpLocks/>
          </p:cNvCxnSpPr>
          <p:nvPr/>
        </p:nvCxnSpPr>
        <p:spPr>
          <a:xfrm>
            <a:off x="3748135" y="3180278"/>
            <a:ext cx="608212" cy="4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7D15F5D-A433-4DC4-A437-FBFC89343386}"/>
              </a:ext>
            </a:extLst>
          </p:cNvPr>
          <p:cNvSpPr/>
          <p:nvPr/>
        </p:nvSpPr>
        <p:spPr>
          <a:xfrm rot="5400000">
            <a:off x="9471609" y="5068380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CA93FD-ED47-497F-8BA7-671CFFA936EB}"/>
              </a:ext>
            </a:extLst>
          </p:cNvPr>
          <p:cNvSpPr txBox="1"/>
          <p:nvPr/>
        </p:nvSpPr>
        <p:spPr>
          <a:xfrm>
            <a:off x="8934083" y="55257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更为合适的调度</a:t>
            </a:r>
          </a:p>
        </p:txBody>
      </p:sp>
    </p:spTree>
    <p:extLst>
      <p:ext uri="{BB962C8B-B14F-4D97-AF65-F5344CB8AC3E}">
        <p14:creationId xmlns:p14="http://schemas.microsoft.com/office/powerpoint/2010/main" val="18835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377EEB-3032-40E7-8C0C-B9B190ACA3D8}"/>
              </a:ext>
            </a:extLst>
          </p:cNvPr>
          <p:cNvSpPr txBox="1"/>
          <p:nvPr/>
        </p:nvSpPr>
        <p:spPr>
          <a:xfrm>
            <a:off x="203643" y="479953"/>
            <a:ext cx="3412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1.  Apps</a:t>
            </a:r>
            <a:r>
              <a:rPr lang="zh-CN" altLang="en-US" b="1" dirty="0">
                <a:solidFill>
                  <a:schemeClr val="accent1"/>
                </a:solidFill>
              </a:rPr>
              <a:t>的信息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2.  </a:t>
            </a:r>
            <a:r>
              <a:rPr lang="zh-CN" altLang="en-US" b="1" dirty="0">
                <a:solidFill>
                  <a:schemeClr val="accent1"/>
                </a:solidFill>
              </a:rPr>
              <a:t>硬件信息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3.  </a:t>
            </a:r>
            <a:r>
              <a:rPr lang="zh-CN" altLang="en-US" b="1" dirty="0">
                <a:solidFill>
                  <a:schemeClr val="accent1"/>
                </a:solidFill>
              </a:rPr>
              <a:t>人们对手机的使用需求信息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4. 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B926E2D-D57F-46A1-946B-46024D091E7A}"/>
              </a:ext>
            </a:extLst>
          </p:cNvPr>
          <p:cNvSpPr/>
          <p:nvPr/>
        </p:nvSpPr>
        <p:spPr>
          <a:xfrm>
            <a:off x="3411168" y="704728"/>
            <a:ext cx="717212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D69ED1F-1A85-4074-AF7E-42A086A0587C}"/>
              </a:ext>
            </a:extLst>
          </p:cNvPr>
          <p:cNvSpPr/>
          <p:nvPr/>
        </p:nvSpPr>
        <p:spPr>
          <a:xfrm>
            <a:off x="8576137" y="770857"/>
            <a:ext cx="717212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A9E741-4499-42B3-A2A9-1E3AC09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14" y="383134"/>
            <a:ext cx="781050" cy="6572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187B73-FCE6-43CB-90F9-87E487A1F761}"/>
              </a:ext>
            </a:extLst>
          </p:cNvPr>
          <p:cNvSpPr txBox="1"/>
          <p:nvPr/>
        </p:nvSpPr>
        <p:spPr>
          <a:xfrm>
            <a:off x="9697679" y="10460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初始的配置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7705BB-EBEA-4023-B2D4-24032F7F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94" y="2402689"/>
            <a:ext cx="1000188" cy="190776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59AA3417-C6F8-4E83-BC42-EABD13806ED2}"/>
              </a:ext>
            </a:extLst>
          </p:cNvPr>
          <p:cNvSpPr/>
          <p:nvPr/>
        </p:nvSpPr>
        <p:spPr>
          <a:xfrm rot="5400000">
            <a:off x="9787282" y="1766933"/>
            <a:ext cx="717212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5CABC5-9803-4F27-9F39-C036D0A73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3"/>
          <a:stretch/>
        </p:blipFill>
        <p:spPr>
          <a:xfrm>
            <a:off x="6372898" y="2661214"/>
            <a:ext cx="1059004" cy="13907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DCE08C-9B56-44DB-97A4-58720ED6B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545" y="4507850"/>
            <a:ext cx="590550" cy="828675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1AA66F-EEDB-43BA-93E0-A4293ADB2D87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flipV="1">
            <a:off x="8547820" y="3356572"/>
            <a:ext cx="1097974" cy="115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5F9101-AB87-429A-8FA6-BC231C4725C2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7431902" y="3356571"/>
            <a:ext cx="2213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03BD284-09E6-4E4B-AA3A-CE3963356E7B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7431902" y="3356571"/>
            <a:ext cx="1115918" cy="115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91F4DE9-FF32-4216-80E5-0B52E3721979}"/>
              </a:ext>
            </a:extLst>
          </p:cNvPr>
          <p:cNvSpPr txBox="1"/>
          <p:nvPr/>
        </p:nvSpPr>
        <p:spPr>
          <a:xfrm>
            <a:off x="6276974" y="41967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强化学习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E3E528E-46B6-49E2-BE75-3D9A30AB5178}"/>
              </a:ext>
            </a:extLst>
          </p:cNvPr>
          <p:cNvSpPr txBox="1"/>
          <p:nvPr/>
        </p:nvSpPr>
        <p:spPr>
          <a:xfrm>
            <a:off x="8158680" y="53365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规则集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5BC3C2-4741-408D-88CE-262B41AB3AD3}"/>
              </a:ext>
            </a:extLst>
          </p:cNvPr>
          <p:cNvSpPr txBox="1"/>
          <p:nvPr/>
        </p:nvSpPr>
        <p:spPr>
          <a:xfrm>
            <a:off x="8252545" y="2987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反馈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1ADACA8-09B3-4148-B656-4E4591D22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663" y="271340"/>
            <a:ext cx="1038225" cy="8667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6FC66DE-5A6F-4898-9681-59183A7BC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674" y="3121585"/>
            <a:ext cx="736444" cy="6148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9B02BC-0084-4E03-9614-52F2D0BAE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0693" y="74986"/>
            <a:ext cx="781050" cy="12735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BDB958-AFF9-4010-9CDF-DE90EA914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2455" y="196008"/>
            <a:ext cx="1238310" cy="101743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03BA3F3-FFF6-4712-8103-87EF8864864D}"/>
              </a:ext>
            </a:extLst>
          </p:cNvPr>
          <p:cNvSpPr txBox="1"/>
          <p:nvPr/>
        </p:nvSpPr>
        <p:spPr>
          <a:xfrm>
            <a:off x="4860114" y="1463207"/>
            <a:ext cx="302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LLM  +   RAG</a:t>
            </a:r>
            <a:r>
              <a:rPr lang="zh-CN" altLang="en-US" b="1" dirty="0">
                <a:solidFill>
                  <a:schemeClr val="accent1"/>
                </a:solidFill>
              </a:rPr>
              <a:t>、 </a:t>
            </a:r>
            <a:r>
              <a:rPr lang="en-US" altLang="zh-CN" b="1" dirty="0" err="1">
                <a:solidFill>
                  <a:schemeClr val="accent1"/>
                </a:solidFill>
              </a:rPr>
              <a:t>LoRA</a:t>
            </a:r>
            <a:r>
              <a:rPr lang="en-US" altLang="zh-CN" b="1" dirty="0">
                <a:solidFill>
                  <a:schemeClr val="accent1"/>
                </a:solidFill>
              </a:rPr>
              <a:t>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CAFF36-C597-4229-A5A7-2EEC8FBAE3AA}"/>
              </a:ext>
            </a:extLst>
          </p:cNvPr>
          <p:cNvSpPr txBox="1"/>
          <p:nvPr/>
        </p:nvSpPr>
        <p:spPr>
          <a:xfrm rot="3011924">
            <a:off x="7501738" y="3907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生成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03AE20-0EC1-412B-AFAF-9D6537628EF5}"/>
              </a:ext>
            </a:extLst>
          </p:cNvPr>
          <p:cNvSpPr txBox="1"/>
          <p:nvPr/>
        </p:nvSpPr>
        <p:spPr>
          <a:xfrm rot="18804627">
            <a:off x="8913576" y="3961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调度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9E56FD-519E-444D-95DE-CD9E00E5B010}"/>
              </a:ext>
            </a:extLst>
          </p:cNvPr>
          <p:cNvSpPr txBox="1"/>
          <p:nvPr/>
        </p:nvSpPr>
        <p:spPr>
          <a:xfrm>
            <a:off x="8346461" y="1138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离线阶段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0E4A91-596C-4B31-9D52-1E5482D49FF6}"/>
              </a:ext>
            </a:extLst>
          </p:cNvPr>
          <p:cNvSpPr txBox="1"/>
          <p:nvPr/>
        </p:nvSpPr>
        <p:spPr>
          <a:xfrm>
            <a:off x="8046638" y="3517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在线阶段</a:t>
            </a:r>
          </a:p>
        </p:txBody>
      </p:sp>
    </p:spTree>
    <p:extLst>
      <p:ext uri="{BB962C8B-B14F-4D97-AF65-F5344CB8AC3E}">
        <p14:creationId xmlns:p14="http://schemas.microsoft.com/office/powerpoint/2010/main" val="92554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5A883D97-45D1-4A31-9AB3-8D1AEC6E5D30}"/>
              </a:ext>
            </a:extLst>
          </p:cNvPr>
          <p:cNvSpPr/>
          <p:nvPr/>
        </p:nvSpPr>
        <p:spPr>
          <a:xfrm>
            <a:off x="8017751" y="4566118"/>
            <a:ext cx="1018092" cy="113974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7DAB02-C120-431E-B6B5-C9CCF719D28F}"/>
              </a:ext>
            </a:extLst>
          </p:cNvPr>
          <p:cNvSpPr/>
          <p:nvPr/>
        </p:nvSpPr>
        <p:spPr>
          <a:xfrm>
            <a:off x="9488032" y="479953"/>
            <a:ext cx="1466662" cy="9207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C8C5D5-330F-4994-9D60-892CC9D9B033}"/>
              </a:ext>
            </a:extLst>
          </p:cNvPr>
          <p:cNvSpPr/>
          <p:nvPr/>
        </p:nvSpPr>
        <p:spPr>
          <a:xfrm>
            <a:off x="203644" y="383134"/>
            <a:ext cx="3125712" cy="144940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377EEB-3032-40E7-8C0C-B9B190ACA3D8}"/>
              </a:ext>
            </a:extLst>
          </p:cNvPr>
          <p:cNvSpPr txBox="1"/>
          <p:nvPr/>
        </p:nvSpPr>
        <p:spPr>
          <a:xfrm>
            <a:off x="203643" y="479953"/>
            <a:ext cx="340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1.  Apps</a:t>
            </a:r>
            <a:r>
              <a:rPr lang="zh-CN" altLang="en-US" b="1" dirty="0">
                <a:solidFill>
                  <a:schemeClr val="accent1"/>
                </a:solidFill>
              </a:rPr>
              <a:t>的信息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2.  </a:t>
            </a:r>
            <a:r>
              <a:rPr lang="zh-CN" altLang="en-US" b="1" dirty="0">
                <a:solidFill>
                  <a:schemeClr val="accent1"/>
                </a:solidFill>
              </a:rPr>
              <a:t>硬件信息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3.  </a:t>
            </a:r>
            <a:r>
              <a:rPr lang="zh-CN" altLang="en-US" b="1" dirty="0">
                <a:solidFill>
                  <a:schemeClr val="accent1"/>
                </a:solidFill>
              </a:rPr>
              <a:t>人们对手机的使用需求信息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4. 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B926E2D-D57F-46A1-946B-46024D091E7A}"/>
              </a:ext>
            </a:extLst>
          </p:cNvPr>
          <p:cNvSpPr/>
          <p:nvPr/>
        </p:nvSpPr>
        <p:spPr>
          <a:xfrm>
            <a:off x="3411168" y="704728"/>
            <a:ext cx="717212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D69ED1F-1A85-4074-AF7E-42A086A0587C}"/>
              </a:ext>
            </a:extLst>
          </p:cNvPr>
          <p:cNvSpPr/>
          <p:nvPr/>
        </p:nvSpPr>
        <p:spPr>
          <a:xfrm>
            <a:off x="8576137" y="770857"/>
            <a:ext cx="717212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A9E741-4499-42B3-A2A9-1E3AC09C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11"/>
          <a:stretch/>
        </p:blipFill>
        <p:spPr>
          <a:xfrm>
            <a:off x="9890114" y="561315"/>
            <a:ext cx="781050" cy="47904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187B73-FCE6-43CB-90F9-87E487A1F761}"/>
              </a:ext>
            </a:extLst>
          </p:cNvPr>
          <p:cNvSpPr txBox="1"/>
          <p:nvPr/>
        </p:nvSpPr>
        <p:spPr>
          <a:xfrm>
            <a:off x="9697679" y="10460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初始的配置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7705BB-EBEA-4023-B2D4-24032F7F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794" y="2402689"/>
            <a:ext cx="1000188" cy="190776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59AA3417-C6F8-4E83-BC42-EABD13806ED2}"/>
              </a:ext>
            </a:extLst>
          </p:cNvPr>
          <p:cNvSpPr/>
          <p:nvPr/>
        </p:nvSpPr>
        <p:spPr>
          <a:xfrm rot="5400000">
            <a:off x="9787282" y="1766933"/>
            <a:ext cx="717212" cy="26950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85CABC5-9803-4F27-9F39-C036D0A73F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03"/>
          <a:stretch/>
        </p:blipFill>
        <p:spPr>
          <a:xfrm>
            <a:off x="6372898" y="2661214"/>
            <a:ext cx="1059004" cy="13907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DCE08C-9B56-44DB-97A4-58720ED6B3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666"/>
          <a:stretch/>
        </p:blipFill>
        <p:spPr>
          <a:xfrm>
            <a:off x="8252545" y="4662535"/>
            <a:ext cx="590550" cy="673990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1AA66F-EEDB-43BA-93E0-A4293ADB2D87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flipV="1">
            <a:off x="8547820" y="3356572"/>
            <a:ext cx="1097974" cy="130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5F9101-AB87-429A-8FA6-BC231C4725C2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 flipV="1">
            <a:off x="7431902" y="3356571"/>
            <a:ext cx="2213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03BD284-09E6-4E4B-AA3A-CE3963356E7B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7431902" y="3356571"/>
            <a:ext cx="1115918" cy="130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91F4DE9-FF32-4216-80E5-0B52E3721979}"/>
              </a:ext>
            </a:extLst>
          </p:cNvPr>
          <p:cNvSpPr txBox="1"/>
          <p:nvPr/>
        </p:nvSpPr>
        <p:spPr>
          <a:xfrm>
            <a:off x="6276974" y="41967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强化学习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E3E528E-46B6-49E2-BE75-3D9A30AB5178}"/>
              </a:ext>
            </a:extLst>
          </p:cNvPr>
          <p:cNvSpPr txBox="1"/>
          <p:nvPr/>
        </p:nvSpPr>
        <p:spPr>
          <a:xfrm>
            <a:off x="8100266" y="52893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规则集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75BC3C2-4741-408D-88CE-262B41AB3AD3}"/>
              </a:ext>
            </a:extLst>
          </p:cNvPr>
          <p:cNvSpPr txBox="1"/>
          <p:nvPr/>
        </p:nvSpPr>
        <p:spPr>
          <a:xfrm>
            <a:off x="8252545" y="29872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反馈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51ADACA8-09B3-4148-B656-4E4591D22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8663" y="271340"/>
            <a:ext cx="1038225" cy="8667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6FC66DE-5A6F-4898-9681-59183A7BC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674" y="3121585"/>
            <a:ext cx="736444" cy="6148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9B02BC-0084-4E03-9614-52F2D0BAEA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0693" y="74986"/>
            <a:ext cx="781050" cy="12735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BDB958-AFF9-4010-9CDF-DE90EA914E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2455" y="196008"/>
            <a:ext cx="1238310" cy="101743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03BA3F3-FFF6-4712-8103-87EF8864864D}"/>
              </a:ext>
            </a:extLst>
          </p:cNvPr>
          <p:cNvSpPr txBox="1"/>
          <p:nvPr/>
        </p:nvSpPr>
        <p:spPr>
          <a:xfrm>
            <a:off x="4860114" y="1463207"/>
            <a:ext cx="302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LLM  +   RAG</a:t>
            </a:r>
            <a:r>
              <a:rPr lang="zh-CN" altLang="en-US" b="1" dirty="0">
                <a:solidFill>
                  <a:schemeClr val="accent1"/>
                </a:solidFill>
              </a:rPr>
              <a:t>、 </a:t>
            </a:r>
            <a:r>
              <a:rPr lang="en-US" altLang="zh-CN" b="1" dirty="0" err="1">
                <a:solidFill>
                  <a:schemeClr val="accent1"/>
                </a:solidFill>
              </a:rPr>
              <a:t>LoRA</a:t>
            </a:r>
            <a:r>
              <a:rPr lang="en-US" altLang="zh-CN" b="1" dirty="0">
                <a:solidFill>
                  <a:schemeClr val="accent1"/>
                </a:solidFill>
              </a:rPr>
              <a:t>……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CAFF36-C597-4229-A5A7-2EEC8FBAE3AA}"/>
              </a:ext>
            </a:extLst>
          </p:cNvPr>
          <p:cNvSpPr txBox="1"/>
          <p:nvPr/>
        </p:nvSpPr>
        <p:spPr>
          <a:xfrm rot="3011924">
            <a:off x="7501738" y="3907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生成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D03AE20-0EC1-412B-AFAF-9D6537628EF5}"/>
              </a:ext>
            </a:extLst>
          </p:cNvPr>
          <p:cNvSpPr txBox="1"/>
          <p:nvPr/>
        </p:nvSpPr>
        <p:spPr>
          <a:xfrm rot="18804627">
            <a:off x="8913576" y="3961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调度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C1A71F-5647-4703-A52E-BE9D8853FAE0}"/>
              </a:ext>
            </a:extLst>
          </p:cNvPr>
          <p:cNvSpPr txBox="1"/>
          <p:nvPr/>
        </p:nvSpPr>
        <p:spPr>
          <a:xfrm>
            <a:off x="393193" y="3147988"/>
            <a:ext cx="40863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1. </a:t>
            </a:r>
            <a:r>
              <a:rPr lang="zh-CN" altLang="en-US" b="1" dirty="0">
                <a:solidFill>
                  <a:schemeClr val="accent1"/>
                </a:solidFill>
              </a:rPr>
              <a:t>哪些数据可以用来去调</a:t>
            </a:r>
            <a:r>
              <a:rPr lang="en-US" altLang="zh-CN" b="1" dirty="0">
                <a:solidFill>
                  <a:schemeClr val="accent1"/>
                </a:solidFill>
              </a:rPr>
              <a:t>LLM ?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2. </a:t>
            </a:r>
            <a:r>
              <a:rPr lang="zh-CN" altLang="en-US" b="1" dirty="0">
                <a:solidFill>
                  <a:schemeClr val="accent1"/>
                </a:solidFill>
              </a:rPr>
              <a:t>初始的配置 配置哪些？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b="1" dirty="0">
                <a:solidFill>
                  <a:schemeClr val="accent1"/>
                </a:solidFill>
              </a:rPr>
              <a:t>3. </a:t>
            </a:r>
            <a:r>
              <a:rPr lang="zh-CN" altLang="en-US" b="1" dirty="0">
                <a:solidFill>
                  <a:schemeClr val="accent1"/>
                </a:solidFill>
              </a:rPr>
              <a:t>规则集的内容？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（</a:t>
            </a:r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r>
              <a:rPr lang="zh-CN" altLang="en-US" b="1" dirty="0">
                <a:solidFill>
                  <a:schemeClr val="accent1"/>
                </a:solidFill>
              </a:rPr>
              <a:t>线程调度规则、频率调节规则、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页面置换规则、优先级规则</a:t>
            </a:r>
            <a:r>
              <a:rPr lang="en-US" altLang="zh-CN" b="1" dirty="0">
                <a:solidFill>
                  <a:schemeClr val="accent1"/>
                </a:solidFill>
              </a:rPr>
              <a:t>……</a:t>
            </a:r>
            <a:r>
              <a:rPr lang="zh-CN" altLang="en-US" b="1" dirty="0">
                <a:solidFill>
                  <a:schemeClr val="accent1"/>
                </a:solidFill>
              </a:rPr>
              <a:t>）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8E3A60-CA74-4A9C-9E55-39975EEB8E4C}"/>
              </a:ext>
            </a:extLst>
          </p:cNvPr>
          <p:cNvSpPr txBox="1"/>
          <p:nvPr/>
        </p:nvSpPr>
        <p:spPr>
          <a:xfrm>
            <a:off x="8346461" y="1138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离线阶段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E02408-2F59-45AF-8230-DCE9F85493DB}"/>
              </a:ext>
            </a:extLst>
          </p:cNvPr>
          <p:cNvSpPr txBox="1"/>
          <p:nvPr/>
        </p:nvSpPr>
        <p:spPr>
          <a:xfrm>
            <a:off x="8046638" y="3517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在线阶段</a:t>
            </a:r>
          </a:p>
        </p:txBody>
      </p:sp>
    </p:spTree>
    <p:extLst>
      <p:ext uri="{BB962C8B-B14F-4D97-AF65-F5344CB8AC3E}">
        <p14:creationId xmlns:p14="http://schemas.microsoft.com/office/powerpoint/2010/main" val="10351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" grpId="0" animBg="1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226</Words>
  <Application>Microsoft Office PowerPoint</Application>
  <PresentationFormat>宽屏</PresentationFormat>
  <Paragraphs>54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4.21 LLM&amp;手机调度讨论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fmy</dc:creator>
  <cp:lastModifiedBy>fmy</cp:lastModifiedBy>
  <cp:revision>22</cp:revision>
  <dcterms:created xsi:type="dcterms:W3CDTF">2025-04-20T12:30:16Z</dcterms:created>
  <dcterms:modified xsi:type="dcterms:W3CDTF">2025-04-29T05:39:38Z</dcterms:modified>
</cp:coreProperties>
</file>