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sldIdLst>
    <p:sldId id="284" r:id="rId2"/>
    <p:sldId id="283" r:id="rId3"/>
    <p:sldId id="282" r:id="rId4"/>
    <p:sldId id="256" r:id="rId5"/>
    <p:sldId id="263" r:id="rId6"/>
    <p:sldId id="261" r:id="rId7"/>
    <p:sldId id="264" r:id="rId8"/>
    <p:sldId id="268" r:id="rId9"/>
    <p:sldId id="262" r:id="rId10"/>
    <p:sldId id="265" r:id="rId11"/>
    <p:sldId id="270" r:id="rId12"/>
    <p:sldId id="271" r:id="rId13"/>
    <p:sldId id="272" r:id="rId14"/>
    <p:sldId id="273" r:id="rId15"/>
    <p:sldId id="274" r:id="rId16"/>
    <p:sldId id="266" r:id="rId17"/>
    <p:sldId id="275" r:id="rId18"/>
    <p:sldId id="276" r:id="rId19"/>
    <p:sldId id="277" r:id="rId20"/>
    <p:sldId id="267" r:id="rId21"/>
    <p:sldId id="285" r:id="rId22"/>
    <p:sldId id="286" r:id="rId23"/>
    <p:sldId id="287" r:id="rId24"/>
    <p:sldId id="290" r:id="rId25"/>
    <p:sldId id="288" r:id="rId26"/>
    <p:sldId id="291" r:id="rId27"/>
    <p:sldId id="289" r:id="rId28"/>
    <p:sldId id="269" r:id="rId29"/>
    <p:sldId id="257" r:id="rId30"/>
    <p:sldId id="280" r:id="rId31"/>
    <p:sldId id="278" r:id="rId32"/>
    <p:sldId id="279"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uda" initials="H" lastIdx="1" clrIdx="0">
    <p:extLst>
      <p:ext uri="{19B8F6BF-5375-455C-9EA6-DF929625EA0E}">
        <p15:presenceInfo xmlns:p15="http://schemas.microsoft.com/office/powerpoint/2012/main" userId="a2476cc0a7c2b22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E5E5"/>
    <a:srgbClr val="EAE5FF"/>
    <a:srgbClr val="E5FFE7"/>
    <a:srgbClr val="FFCCCC"/>
    <a:srgbClr val="FF9999"/>
    <a:srgbClr val="FF7C8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0959" autoAdjust="0"/>
  </p:normalViewPr>
  <p:slideViewPr>
    <p:cSldViewPr snapToGrid="0">
      <p:cViewPr varScale="1">
        <p:scale>
          <a:sx n="62" d="100"/>
          <a:sy n="62" d="100"/>
        </p:scale>
        <p:origin x="97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D"/>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992B931-55A5-4305-9FE4-ACB7ADA4C10E}" type="datetimeFigureOut">
              <a:rPr lang="en-ID" smtClean="0"/>
              <a:t>09/10/2022</a:t>
            </a:fld>
            <a:endParaRPr lang="en-ID"/>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D"/>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D"/>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E3841B7-10E3-4A15-A2FD-C55C26E847FF}" type="slidenum">
              <a:rPr lang="en-ID" smtClean="0"/>
              <a:t>‹#›</a:t>
            </a:fld>
            <a:endParaRPr lang="en-ID"/>
          </a:p>
        </p:txBody>
      </p:sp>
    </p:spTree>
    <p:extLst>
      <p:ext uri="{BB962C8B-B14F-4D97-AF65-F5344CB8AC3E}">
        <p14:creationId xmlns:p14="http://schemas.microsoft.com/office/powerpoint/2010/main" val="14099776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Karena YOLO termasuk </a:t>
            </a:r>
            <a:r>
              <a:rPr lang="en-US" i="1"/>
              <a:t>one stage detector algorithm </a:t>
            </a:r>
            <a:r>
              <a:rPr lang="en-US" i="0"/>
              <a:t>sehingga dapat memprediksi objek secara </a:t>
            </a:r>
            <a:r>
              <a:rPr lang="en-US" i="1"/>
              <a:t>real-time</a:t>
            </a:r>
            <a:r>
              <a:rPr lang="en-US" i="0"/>
              <a:t>. Hal ini juga mempertimbangkan lokasi kanker kulit yang terlihat oleh mata sehingga dapat dideteksi secara langsung. YOLO-v7</a:t>
            </a:r>
            <a:r>
              <a:rPr lang="en-US"/>
              <a:t> merupakan versi terbaru dari YOLO dengan berbagai modifikasi jaringannya yang membuat metode YOLO semakin optimal. Di sisi lain, terdapat banyak variasi dari metode YOLO oleh para penggemar CNN dan komunitas </a:t>
            </a:r>
            <a:r>
              <a:rPr lang="en-US" i="1"/>
              <a:t>computer vision</a:t>
            </a:r>
            <a:r>
              <a:rPr lang="en-US"/>
              <a:t>. Hal ini menunjukkan bahwa YOLO merupakan metode yang baik karena masih banyak dikembangkan oleh berbagai pihak. Meskipun hal ini juga banyak memunculkan versi YOLO yang tidak resmi dan menjadi bahan kontroversi.</a:t>
            </a:r>
            <a:endParaRPr lang="en-ID"/>
          </a:p>
        </p:txBody>
      </p:sp>
      <p:sp>
        <p:nvSpPr>
          <p:cNvPr id="4" name="Slide Number Placeholder 3"/>
          <p:cNvSpPr>
            <a:spLocks noGrp="1"/>
          </p:cNvSpPr>
          <p:nvPr>
            <p:ph type="sldNum" sz="quarter" idx="5"/>
          </p:nvPr>
        </p:nvSpPr>
        <p:spPr/>
        <p:txBody>
          <a:bodyPr/>
          <a:lstStyle/>
          <a:p>
            <a:fld id="{1E3841B7-10E3-4A15-A2FD-C55C26E847FF}" type="slidenum">
              <a:rPr lang="en-ID" smtClean="0"/>
              <a:t>3</a:t>
            </a:fld>
            <a:endParaRPr lang="en-ID"/>
          </a:p>
        </p:txBody>
      </p:sp>
    </p:spTree>
    <p:extLst>
      <p:ext uri="{BB962C8B-B14F-4D97-AF65-F5344CB8AC3E}">
        <p14:creationId xmlns:p14="http://schemas.microsoft.com/office/powerpoint/2010/main" val="10925133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Berikut adalah contoh bagaimana menentukan koordinat dan ukuran dari </a:t>
            </a:r>
            <a:r>
              <a:rPr lang="en-US" i="1"/>
              <a:t>bounding box. </a:t>
            </a:r>
            <a:r>
              <a:rPr lang="en-US" i="0"/>
              <a:t>YOLO membagi citra menjadi beberapa kisi. Setiap kisi ini memiliki tanggung jawab untuk memprediksi objek di dalamnya termasuk probabilitas kelas. Sehingga terdapat 5 komponen pada </a:t>
            </a:r>
            <a:r>
              <a:rPr lang="en-US" i="1"/>
              <a:t>bounding box</a:t>
            </a:r>
            <a:r>
              <a:rPr lang="en-US" i="0"/>
              <a:t>, yaitu (x, y, w, h, confidence). Nilai pada </a:t>
            </a:r>
            <a:r>
              <a:rPr lang="en-US" i="1"/>
              <a:t>predictor vector </a:t>
            </a:r>
            <a:r>
              <a:rPr lang="en-US" i="0"/>
              <a:t>dinormalisasi menggunakan metode Min-Max Scaler.</a:t>
            </a:r>
          </a:p>
          <a:p>
            <a:endParaRPr lang="en-US" i="0"/>
          </a:p>
          <a:p>
            <a:r>
              <a:rPr lang="en-US" i="0"/>
              <a:t>Jika tidak terdapat objek pada kisi sel, </a:t>
            </a:r>
            <a:r>
              <a:rPr lang="en-US" i="1"/>
              <a:t>confidence score </a:t>
            </a:r>
            <a:r>
              <a:rPr lang="en-US" i="0"/>
              <a:t>bernilai nol karena nilai tersebut berdasarkan perkalian antara probabilitas objek dan IoU.</a:t>
            </a:r>
            <a:endParaRPr lang="en-ID" i="1"/>
          </a:p>
        </p:txBody>
      </p:sp>
      <p:sp>
        <p:nvSpPr>
          <p:cNvPr id="4" name="Slide Number Placeholder 3"/>
          <p:cNvSpPr>
            <a:spLocks noGrp="1"/>
          </p:cNvSpPr>
          <p:nvPr>
            <p:ph type="sldNum" sz="quarter" idx="5"/>
          </p:nvPr>
        </p:nvSpPr>
        <p:spPr/>
        <p:txBody>
          <a:bodyPr/>
          <a:lstStyle/>
          <a:p>
            <a:fld id="{1E3841B7-10E3-4A15-A2FD-C55C26E847FF}" type="slidenum">
              <a:rPr lang="en-ID" smtClean="0"/>
              <a:t>5</a:t>
            </a:fld>
            <a:endParaRPr lang="en-ID"/>
          </a:p>
        </p:txBody>
      </p:sp>
    </p:spTree>
    <p:extLst>
      <p:ext uri="{BB962C8B-B14F-4D97-AF65-F5344CB8AC3E}">
        <p14:creationId xmlns:p14="http://schemas.microsoft.com/office/powerpoint/2010/main" val="12413180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C57FF4-C89A-1606-F545-031F2E3FD49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D"/>
          </a:p>
        </p:txBody>
      </p:sp>
      <p:sp>
        <p:nvSpPr>
          <p:cNvPr id="3" name="Subtitle 2">
            <a:extLst>
              <a:ext uri="{FF2B5EF4-FFF2-40B4-BE49-F238E27FC236}">
                <a16:creationId xmlns:a16="http://schemas.microsoft.com/office/drawing/2014/main" id="{CF90102C-699A-6C50-1A29-4AD5E336C05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D"/>
          </a:p>
        </p:txBody>
      </p:sp>
      <p:sp>
        <p:nvSpPr>
          <p:cNvPr id="4" name="Date Placeholder 3">
            <a:extLst>
              <a:ext uri="{FF2B5EF4-FFF2-40B4-BE49-F238E27FC236}">
                <a16:creationId xmlns:a16="http://schemas.microsoft.com/office/drawing/2014/main" id="{7CC31561-6F19-BCBA-D5F0-CE9B12BB99CA}"/>
              </a:ext>
            </a:extLst>
          </p:cNvPr>
          <p:cNvSpPr>
            <a:spLocks noGrp="1"/>
          </p:cNvSpPr>
          <p:nvPr>
            <p:ph type="dt" sz="half" idx="10"/>
          </p:nvPr>
        </p:nvSpPr>
        <p:spPr/>
        <p:txBody>
          <a:bodyPr/>
          <a:lstStyle/>
          <a:p>
            <a:fld id="{CA956889-E6F2-4107-AB23-0D481F2C9863}" type="datetimeFigureOut">
              <a:rPr lang="en-ID" smtClean="0"/>
              <a:t>08/10/2022</a:t>
            </a:fld>
            <a:endParaRPr lang="en-ID"/>
          </a:p>
        </p:txBody>
      </p:sp>
      <p:sp>
        <p:nvSpPr>
          <p:cNvPr id="5" name="Footer Placeholder 4">
            <a:extLst>
              <a:ext uri="{FF2B5EF4-FFF2-40B4-BE49-F238E27FC236}">
                <a16:creationId xmlns:a16="http://schemas.microsoft.com/office/drawing/2014/main" id="{BFAB0C5D-3218-28A8-C751-0421F6114DBF}"/>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6D736D92-1D0E-6C57-55B4-4A2C697B27DB}"/>
              </a:ext>
            </a:extLst>
          </p:cNvPr>
          <p:cNvSpPr>
            <a:spLocks noGrp="1"/>
          </p:cNvSpPr>
          <p:nvPr>
            <p:ph type="sldNum" sz="quarter" idx="12"/>
          </p:nvPr>
        </p:nvSpPr>
        <p:spPr/>
        <p:txBody>
          <a:bodyPr/>
          <a:lstStyle/>
          <a:p>
            <a:fld id="{4C828C0F-4FE9-41A1-A82D-1EECE260AE7A}" type="slidenum">
              <a:rPr lang="en-ID" smtClean="0"/>
              <a:t>‹#›</a:t>
            </a:fld>
            <a:endParaRPr lang="en-ID"/>
          </a:p>
        </p:txBody>
      </p:sp>
    </p:spTree>
    <p:extLst>
      <p:ext uri="{BB962C8B-B14F-4D97-AF65-F5344CB8AC3E}">
        <p14:creationId xmlns:p14="http://schemas.microsoft.com/office/powerpoint/2010/main" val="1588267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D14BE5-7F01-5600-036C-05AFF2BEC9BA}"/>
              </a:ext>
            </a:extLst>
          </p:cNvPr>
          <p:cNvSpPr>
            <a:spLocks noGrp="1"/>
          </p:cNvSpPr>
          <p:nvPr>
            <p:ph type="title"/>
          </p:nvPr>
        </p:nvSpPr>
        <p:spPr/>
        <p:txBody>
          <a:bodyPr/>
          <a:lstStyle/>
          <a:p>
            <a:r>
              <a:rPr lang="en-US"/>
              <a:t>Click to edit Master title style</a:t>
            </a:r>
            <a:endParaRPr lang="en-ID"/>
          </a:p>
        </p:txBody>
      </p:sp>
      <p:sp>
        <p:nvSpPr>
          <p:cNvPr id="3" name="Vertical Text Placeholder 2">
            <a:extLst>
              <a:ext uri="{FF2B5EF4-FFF2-40B4-BE49-F238E27FC236}">
                <a16:creationId xmlns:a16="http://schemas.microsoft.com/office/drawing/2014/main" id="{436E47C8-0940-5DCD-B0E5-EDDCDB36A05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199AD6D1-3FE9-8EB4-3AC5-534C23EA483B}"/>
              </a:ext>
            </a:extLst>
          </p:cNvPr>
          <p:cNvSpPr>
            <a:spLocks noGrp="1"/>
          </p:cNvSpPr>
          <p:nvPr>
            <p:ph type="dt" sz="half" idx="10"/>
          </p:nvPr>
        </p:nvSpPr>
        <p:spPr/>
        <p:txBody>
          <a:bodyPr/>
          <a:lstStyle/>
          <a:p>
            <a:fld id="{CA956889-E6F2-4107-AB23-0D481F2C9863}" type="datetimeFigureOut">
              <a:rPr lang="en-ID" smtClean="0"/>
              <a:t>08/10/2022</a:t>
            </a:fld>
            <a:endParaRPr lang="en-ID"/>
          </a:p>
        </p:txBody>
      </p:sp>
      <p:sp>
        <p:nvSpPr>
          <p:cNvPr id="5" name="Footer Placeholder 4">
            <a:extLst>
              <a:ext uri="{FF2B5EF4-FFF2-40B4-BE49-F238E27FC236}">
                <a16:creationId xmlns:a16="http://schemas.microsoft.com/office/drawing/2014/main" id="{9CDD49E9-CE0D-8B0D-F4F0-68EAD8F061E8}"/>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7ECA22F7-56EE-B262-C12F-E3BDE482BEAA}"/>
              </a:ext>
            </a:extLst>
          </p:cNvPr>
          <p:cNvSpPr>
            <a:spLocks noGrp="1"/>
          </p:cNvSpPr>
          <p:nvPr>
            <p:ph type="sldNum" sz="quarter" idx="12"/>
          </p:nvPr>
        </p:nvSpPr>
        <p:spPr/>
        <p:txBody>
          <a:bodyPr/>
          <a:lstStyle/>
          <a:p>
            <a:fld id="{4C828C0F-4FE9-41A1-A82D-1EECE260AE7A}" type="slidenum">
              <a:rPr lang="en-ID" smtClean="0"/>
              <a:t>‹#›</a:t>
            </a:fld>
            <a:endParaRPr lang="en-ID"/>
          </a:p>
        </p:txBody>
      </p:sp>
    </p:spTree>
    <p:extLst>
      <p:ext uri="{BB962C8B-B14F-4D97-AF65-F5344CB8AC3E}">
        <p14:creationId xmlns:p14="http://schemas.microsoft.com/office/powerpoint/2010/main" val="6821520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7F7FFCD-CA3B-86A3-23BF-35B72908655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D"/>
          </a:p>
        </p:txBody>
      </p:sp>
      <p:sp>
        <p:nvSpPr>
          <p:cNvPr id="3" name="Vertical Text Placeholder 2">
            <a:extLst>
              <a:ext uri="{FF2B5EF4-FFF2-40B4-BE49-F238E27FC236}">
                <a16:creationId xmlns:a16="http://schemas.microsoft.com/office/drawing/2014/main" id="{02A6C84C-BEB2-D301-58D7-23CC49DCEBF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8E79BC33-ED2E-458C-399B-DFFF4DB723A5}"/>
              </a:ext>
            </a:extLst>
          </p:cNvPr>
          <p:cNvSpPr>
            <a:spLocks noGrp="1"/>
          </p:cNvSpPr>
          <p:nvPr>
            <p:ph type="dt" sz="half" idx="10"/>
          </p:nvPr>
        </p:nvSpPr>
        <p:spPr/>
        <p:txBody>
          <a:bodyPr/>
          <a:lstStyle/>
          <a:p>
            <a:fld id="{CA956889-E6F2-4107-AB23-0D481F2C9863}" type="datetimeFigureOut">
              <a:rPr lang="en-ID" smtClean="0"/>
              <a:t>08/10/2022</a:t>
            </a:fld>
            <a:endParaRPr lang="en-ID"/>
          </a:p>
        </p:txBody>
      </p:sp>
      <p:sp>
        <p:nvSpPr>
          <p:cNvPr id="5" name="Footer Placeholder 4">
            <a:extLst>
              <a:ext uri="{FF2B5EF4-FFF2-40B4-BE49-F238E27FC236}">
                <a16:creationId xmlns:a16="http://schemas.microsoft.com/office/drawing/2014/main" id="{0CB19DA6-5CDE-BCA6-166B-01D43EEFB4E7}"/>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F6E150FB-799C-C96A-8538-5F337507B114}"/>
              </a:ext>
            </a:extLst>
          </p:cNvPr>
          <p:cNvSpPr>
            <a:spLocks noGrp="1"/>
          </p:cNvSpPr>
          <p:nvPr>
            <p:ph type="sldNum" sz="quarter" idx="12"/>
          </p:nvPr>
        </p:nvSpPr>
        <p:spPr/>
        <p:txBody>
          <a:bodyPr/>
          <a:lstStyle/>
          <a:p>
            <a:fld id="{4C828C0F-4FE9-41A1-A82D-1EECE260AE7A}" type="slidenum">
              <a:rPr lang="en-ID" smtClean="0"/>
              <a:t>‹#›</a:t>
            </a:fld>
            <a:endParaRPr lang="en-ID"/>
          </a:p>
        </p:txBody>
      </p:sp>
    </p:spTree>
    <p:extLst>
      <p:ext uri="{BB962C8B-B14F-4D97-AF65-F5344CB8AC3E}">
        <p14:creationId xmlns:p14="http://schemas.microsoft.com/office/powerpoint/2010/main" val="37071709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A07440-FD3C-CB73-E343-ED51FC28073E}"/>
              </a:ext>
            </a:extLst>
          </p:cNvPr>
          <p:cNvSpPr>
            <a:spLocks noGrp="1"/>
          </p:cNvSpPr>
          <p:nvPr>
            <p:ph type="title"/>
          </p:nvPr>
        </p:nvSpPr>
        <p:spPr/>
        <p:txBody>
          <a:bodyPr/>
          <a:lstStyle/>
          <a:p>
            <a:r>
              <a:rPr lang="en-US"/>
              <a:t>Click to edit Master title style</a:t>
            </a:r>
            <a:endParaRPr lang="en-ID"/>
          </a:p>
        </p:txBody>
      </p:sp>
      <p:sp>
        <p:nvSpPr>
          <p:cNvPr id="3" name="Content Placeholder 2">
            <a:extLst>
              <a:ext uri="{FF2B5EF4-FFF2-40B4-BE49-F238E27FC236}">
                <a16:creationId xmlns:a16="http://schemas.microsoft.com/office/drawing/2014/main" id="{140DD429-C1F4-59BB-4F91-7C9B9EC8982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9AB4D8D1-0E79-5A0B-F8F2-9480A2C1D49E}"/>
              </a:ext>
            </a:extLst>
          </p:cNvPr>
          <p:cNvSpPr>
            <a:spLocks noGrp="1"/>
          </p:cNvSpPr>
          <p:nvPr>
            <p:ph type="dt" sz="half" idx="10"/>
          </p:nvPr>
        </p:nvSpPr>
        <p:spPr/>
        <p:txBody>
          <a:bodyPr/>
          <a:lstStyle/>
          <a:p>
            <a:fld id="{CA956889-E6F2-4107-AB23-0D481F2C9863}" type="datetimeFigureOut">
              <a:rPr lang="en-ID" smtClean="0"/>
              <a:t>08/10/2022</a:t>
            </a:fld>
            <a:endParaRPr lang="en-ID"/>
          </a:p>
        </p:txBody>
      </p:sp>
      <p:sp>
        <p:nvSpPr>
          <p:cNvPr id="5" name="Footer Placeholder 4">
            <a:extLst>
              <a:ext uri="{FF2B5EF4-FFF2-40B4-BE49-F238E27FC236}">
                <a16:creationId xmlns:a16="http://schemas.microsoft.com/office/drawing/2014/main" id="{93218079-5D3B-3026-CEAF-D35440ACD09E}"/>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0A60346F-DAAC-643E-8D5E-4C3968C27F97}"/>
              </a:ext>
            </a:extLst>
          </p:cNvPr>
          <p:cNvSpPr>
            <a:spLocks noGrp="1"/>
          </p:cNvSpPr>
          <p:nvPr>
            <p:ph type="sldNum" sz="quarter" idx="12"/>
          </p:nvPr>
        </p:nvSpPr>
        <p:spPr/>
        <p:txBody>
          <a:bodyPr/>
          <a:lstStyle/>
          <a:p>
            <a:fld id="{4C828C0F-4FE9-41A1-A82D-1EECE260AE7A}" type="slidenum">
              <a:rPr lang="en-ID" smtClean="0"/>
              <a:t>‹#›</a:t>
            </a:fld>
            <a:endParaRPr lang="en-ID"/>
          </a:p>
        </p:txBody>
      </p:sp>
    </p:spTree>
    <p:extLst>
      <p:ext uri="{BB962C8B-B14F-4D97-AF65-F5344CB8AC3E}">
        <p14:creationId xmlns:p14="http://schemas.microsoft.com/office/powerpoint/2010/main" val="5010976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3A0AF-274C-E421-4AAC-169F7680AF0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D"/>
          </a:p>
        </p:txBody>
      </p:sp>
      <p:sp>
        <p:nvSpPr>
          <p:cNvPr id="3" name="Text Placeholder 2">
            <a:extLst>
              <a:ext uri="{FF2B5EF4-FFF2-40B4-BE49-F238E27FC236}">
                <a16:creationId xmlns:a16="http://schemas.microsoft.com/office/drawing/2014/main" id="{E23D7973-6D14-0F8B-8CC5-3CAF6814989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4AED1DF-0006-84A4-2D50-343A57B66466}"/>
              </a:ext>
            </a:extLst>
          </p:cNvPr>
          <p:cNvSpPr>
            <a:spLocks noGrp="1"/>
          </p:cNvSpPr>
          <p:nvPr>
            <p:ph type="dt" sz="half" idx="10"/>
          </p:nvPr>
        </p:nvSpPr>
        <p:spPr/>
        <p:txBody>
          <a:bodyPr/>
          <a:lstStyle/>
          <a:p>
            <a:fld id="{CA956889-E6F2-4107-AB23-0D481F2C9863}" type="datetimeFigureOut">
              <a:rPr lang="en-ID" smtClean="0"/>
              <a:t>08/10/2022</a:t>
            </a:fld>
            <a:endParaRPr lang="en-ID"/>
          </a:p>
        </p:txBody>
      </p:sp>
      <p:sp>
        <p:nvSpPr>
          <p:cNvPr id="5" name="Footer Placeholder 4">
            <a:extLst>
              <a:ext uri="{FF2B5EF4-FFF2-40B4-BE49-F238E27FC236}">
                <a16:creationId xmlns:a16="http://schemas.microsoft.com/office/drawing/2014/main" id="{26ED3161-B2BD-291E-70DE-76180F4C3715}"/>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9B6C7D81-37AC-BA22-FEA3-EFA36D7E2CE0}"/>
              </a:ext>
            </a:extLst>
          </p:cNvPr>
          <p:cNvSpPr>
            <a:spLocks noGrp="1"/>
          </p:cNvSpPr>
          <p:nvPr>
            <p:ph type="sldNum" sz="quarter" idx="12"/>
          </p:nvPr>
        </p:nvSpPr>
        <p:spPr/>
        <p:txBody>
          <a:bodyPr/>
          <a:lstStyle/>
          <a:p>
            <a:fld id="{4C828C0F-4FE9-41A1-A82D-1EECE260AE7A}" type="slidenum">
              <a:rPr lang="en-ID" smtClean="0"/>
              <a:t>‹#›</a:t>
            </a:fld>
            <a:endParaRPr lang="en-ID"/>
          </a:p>
        </p:txBody>
      </p:sp>
    </p:spTree>
    <p:extLst>
      <p:ext uri="{BB962C8B-B14F-4D97-AF65-F5344CB8AC3E}">
        <p14:creationId xmlns:p14="http://schemas.microsoft.com/office/powerpoint/2010/main" val="8965685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50A57C-A281-8203-6339-654DD6AE1878}"/>
              </a:ext>
            </a:extLst>
          </p:cNvPr>
          <p:cNvSpPr>
            <a:spLocks noGrp="1"/>
          </p:cNvSpPr>
          <p:nvPr>
            <p:ph type="title"/>
          </p:nvPr>
        </p:nvSpPr>
        <p:spPr/>
        <p:txBody>
          <a:bodyPr/>
          <a:lstStyle/>
          <a:p>
            <a:r>
              <a:rPr lang="en-US"/>
              <a:t>Click to edit Master title style</a:t>
            </a:r>
            <a:endParaRPr lang="en-ID"/>
          </a:p>
        </p:txBody>
      </p:sp>
      <p:sp>
        <p:nvSpPr>
          <p:cNvPr id="3" name="Content Placeholder 2">
            <a:extLst>
              <a:ext uri="{FF2B5EF4-FFF2-40B4-BE49-F238E27FC236}">
                <a16:creationId xmlns:a16="http://schemas.microsoft.com/office/drawing/2014/main" id="{99B06B91-DBC7-8373-5A56-79100E5BAD0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Content Placeholder 3">
            <a:extLst>
              <a:ext uri="{FF2B5EF4-FFF2-40B4-BE49-F238E27FC236}">
                <a16:creationId xmlns:a16="http://schemas.microsoft.com/office/drawing/2014/main" id="{283FE0B8-C261-F564-E9DB-EDE345CE1B1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5" name="Date Placeholder 4">
            <a:extLst>
              <a:ext uri="{FF2B5EF4-FFF2-40B4-BE49-F238E27FC236}">
                <a16:creationId xmlns:a16="http://schemas.microsoft.com/office/drawing/2014/main" id="{00735A2D-98E0-EF23-0CCE-8ED137DE6DC4}"/>
              </a:ext>
            </a:extLst>
          </p:cNvPr>
          <p:cNvSpPr>
            <a:spLocks noGrp="1"/>
          </p:cNvSpPr>
          <p:nvPr>
            <p:ph type="dt" sz="half" idx="10"/>
          </p:nvPr>
        </p:nvSpPr>
        <p:spPr/>
        <p:txBody>
          <a:bodyPr/>
          <a:lstStyle/>
          <a:p>
            <a:fld id="{CA956889-E6F2-4107-AB23-0D481F2C9863}" type="datetimeFigureOut">
              <a:rPr lang="en-ID" smtClean="0"/>
              <a:t>08/10/2022</a:t>
            </a:fld>
            <a:endParaRPr lang="en-ID"/>
          </a:p>
        </p:txBody>
      </p:sp>
      <p:sp>
        <p:nvSpPr>
          <p:cNvPr id="6" name="Footer Placeholder 5">
            <a:extLst>
              <a:ext uri="{FF2B5EF4-FFF2-40B4-BE49-F238E27FC236}">
                <a16:creationId xmlns:a16="http://schemas.microsoft.com/office/drawing/2014/main" id="{704835FC-F44B-E384-AC58-6F43F9FD0B01}"/>
              </a:ext>
            </a:extLst>
          </p:cNvPr>
          <p:cNvSpPr>
            <a:spLocks noGrp="1"/>
          </p:cNvSpPr>
          <p:nvPr>
            <p:ph type="ftr" sz="quarter" idx="11"/>
          </p:nvPr>
        </p:nvSpPr>
        <p:spPr/>
        <p:txBody>
          <a:bodyPr/>
          <a:lstStyle/>
          <a:p>
            <a:endParaRPr lang="en-ID"/>
          </a:p>
        </p:txBody>
      </p:sp>
      <p:sp>
        <p:nvSpPr>
          <p:cNvPr id="7" name="Slide Number Placeholder 6">
            <a:extLst>
              <a:ext uri="{FF2B5EF4-FFF2-40B4-BE49-F238E27FC236}">
                <a16:creationId xmlns:a16="http://schemas.microsoft.com/office/drawing/2014/main" id="{7C6DB478-23FF-C7C0-880C-0FF2C0B8FA56}"/>
              </a:ext>
            </a:extLst>
          </p:cNvPr>
          <p:cNvSpPr>
            <a:spLocks noGrp="1"/>
          </p:cNvSpPr>
          <p:nvPr>
            <p:ph type="sldNum" sz="quarter" idx="12"/>
          </p:nvPr>
        </p:nvSpPr>
        <p:spPr/>
        <p:txBody>
          <a:bodyPr/>
          <a:lstStyle/>
          <a:p>
            <a:fld id="{4C828C0F-4FE9-41A1-A82D-1EECE260AE7A}" type="slidenum">
              <a:rPr lang="en-ID" smtClean="0"/>
              <a:t>‹#›</a:t>
            </a:fld>
            <a:endParaRPr lang="en-ID"/>
          </a:p>
        </p:txBody>
      </p:sp>
    </p:spTree>
    <p:extLst>
      <p:ext uri="{BB962C8B-B14F-4D97-AF65-F5344CB8AC3E}">
        <p14:creationId xmlns:p14="http://schemas.microsoft.com/office/powerpoint/2010/main" val="39666484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56D76E-A1EC-D2BA-E9E7-AD0CDEEBFC3B}"/>
              </a:ext>
            </a:extLst>
          </p:cNvPr>
          <p:cNvSpPr>
            <a:spLocks noGrp="1"/>
          </p:cNvSpPr>
          <p:nvPr>
            <p:ph type="title"/>
          </p:nvPr>
        </p:nvSpPr>
        <p:spPr>
          <a:xfrm>
            <a:off x="839788" y="365125"/>
            <a:ext cx="10515600" cy="1325563"/>
          </a:xfrm>
        </p:spPr>
        <p:txBody>
          <a:bodyPr/>
          <a:lstStyle/>
          <a:p>
            <a:r>
              <a:rPr lang="en-US"/>
              <a:t>Click to edit Master title style</a:t>
            </a:r>
            <a:endParaRPr lang="en-ID"/>
          </a:p>
        </p:txBody>
      </p:sp>
      <p:sp>
        <p:nvSpPr>
          <p:cNvPr id="3" name="Text Placeholder 2">
            <a:extLst>
              <a:ext uri="{FF2B5EF4-FFF2-40B4-BE49-F238E27FC236}">
                <a16:creationId xmlns:a16="http://schemas.microsoft.com/office/drawing/2014/main" id="{B5311BC3-E95B-191A-544A-F88AFE202DF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93D3C05-981B-365C-2C2C-D5766EF75F1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5" name="Text Placeholder 4">
            <a:extLst>
              <a:ext uri="{FF2B5EF4-FFF2-40B4-BE49-F238E27FC236}">
                <a16:creationId xmlns:a16="http://schemas.microsoft.com/office/drawing/2014/main" id="{56D6B895-B23D-13BA-7BA1-42A765DF549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133F836-9F2D-4595-879C-DA68377604D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7" name="Date Placeholder 6">
            <a:extLst>
              <a:ext uri="{FF2B5EF4-FFF2-40B4-BE49-F238E27FC236}">
                <a16:creationId xmlns:a16="http://schemas.microsoft.com/office/drawing/2014/main" id="{51D9D45F-A593-0E5E-1A53-5788B95782E5}"/>
              </a:ext>
            </a:extLst>
          </p:cNvPr>
          <p:cNvSpPr>
            <a:spLocks noGrp="1"/>
          </p:cNvSpPr>
          <p:nvPr>
            <p:ph type="dt" sz="half" idx="10"/>
          </p:nvPr>
        </p:nvSpPr>
        <p:spPr/>
        <p:txBody>
          <a:bodyPr/>
          <a:lstStyle/>
          <a:p>
            <a:fld id="{CA956889-E6F2-4107-AB23-0D481F2C9863}" type="datetimeFigureOut">
              <a:rPr lang="en-ID" smtClean="0"/>
              <a:t>08/10/2022</a:t>
            </a:fld>
            <a:endParaRPr lang="en-ID"/>
          </a:p>
        </p:txBody>
      </p:sp>
      <p:sp>
        <p:nvSpPr>
          <p:cNvPr id="8" name="Footer Placeholder 7">
            <a:extLst>
              <a:ext uri="{FF2B5EF4-FFF2-40B4-BE49-F238E27FC236}">
                <a16:creationId xmlns:a16="http://schemas.microsoft.com/office/drawing/2014/main" id="{2AA7A17C-CD01-6C01-2B72-D359121A2D7B}"/>
              </a:ext>
            </a:extLst>
          </p:cNvPr>
          <p:cNvSpPr>
            <a:spLocks noGrp="1"/>
          </p:cNvSpPr>
          <p:nvPr>
            <p:ph type="ftr" sz="quarter" idx="11"/>
          </p:nvPr>
        </p:nvSpPr>
        <p:spPr/>
        <p:txBody>
          <a:bodyPr/>
          <a:lstStyle/>
          <a:p>
            <a:endParaRPr lang="en-ID"/>
          </a:p>
        </p:txBody>
      </p:sp>
      <p:sp>
        <p:nvSpPr>
          <p:cNvPr id="9" name="Slide Number Placeholder 8">
            <a:extLst>
              <a:ext uri="{FF2B5EF4-FFF2-40B4-BE49-F238E27FC236}">
                <a16:creationId xmlns:a16="http://schemas.microsoft.com/office/drawing/2014/main" id="{11E2772B-BD9C-DB58-718C-164BFE092947}"/>
              </a:ext>
            </a:extLst>
          </p:cNvPr>
          <p:cNvSpPr>
            <a:spLocks noGrp="1"/>
          </p:cNvSpPr>
          <p:nvPr>
            <p:ph type="sldNum" sz="quarter" idx="12"/>
          </p:nvPr>
        </p:nvSpPr>
        <p:spPr/>
        <p:txBody>
          <a:bodyPr/>
          <a:lstStyle/>
          <a:p>
            <a:fld id="{4C828C0F-4FE9-41A1-A82D-1EECE260AE7A}" type="slidenum">
              <a:rPr lang="en-ID" smtClean="0"/>
              <a:t>‹#›</a:t>
            </a:fld>
            <a:endParaRPr lang="en-ID"/>
          </a:p>
        </p:txBody>
      </p:sp>
    </p:spTree>
    <p:extLst>
      <p:ext uri="{BB962C8B-B14F-4D97-AF65-F5344CB8AC3E}">
        <p14:creationId xmlns:p14="http://schemas.microsoft.com/office/powerpoint/2010/main" val="25211657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7C04FF-5898-E4E6-855D-90519205E58A}"/>
              </a:ext>
            </a:extLst>
          </p:cNvPr>
          <p:cNvSpPr>
            <a:spLocks noGrp="1"/>
          </p:cNvSpPr>
          <p:nvPr>
            <p:ph type="title"/>
          </p:nvPr>
        </p:nvSpPr>
        <p:spPr/>
        <p:txBody>
          <a:bodyPr/>
          <a:lstStyle/>
          <a:p>
            <a:r>
              <a:rPr lang="en-US"/>
              <a:t>Click to edit Master title style</a:t>
            </a:r>
            <a:endParaRPr lang="en-ID"/>
          </a:p>
        </p:txBody>
      </p:sp>
      <p:sp>
        <p:nvSpPr>
          <p:cNvPr id="3" name="Date Placeholder 2">
            <a:extLst>
              <a:ext uri="{FF2B5EF4-FFF2-40B4-BE49-F238E27FC236}">
                <a16:creationId xmlns:a16="http://schemas.microsoft.com/office/drawing/2014/main" id="{F27F0106-C7C2-9632-9E3B-57979FE302E1}"/>
              </a:ext>
            </a:extLst>
          </p:cNvPr>
          <p:cNvSpPr>
            <a:spLocks noGrp="1"/>
          </p:cNvSpPr>
          <p:nvPr>
            <p:ph type="dt" sz="half" idx="10"/>
          </p:nvPr>
        </p:nvSpPr>
        <p:spPr/>
        <p:txBody>
          <a:bodyPr/>
          <a:lstStyle/>
          <a:p>
            <a:fld id="{CA956889-E6F2-4107-AB23-0D481F2C9863}" type="datetimeFigureOut">
              <a:rPr lang="en-ID" smtClean="0"/>
              <a:t>08/10/2022</a:t>
            </a:fld>
            <a:endParaRPr lang="en-ID"/>
          </a:p>
        </p:txBody>
      </p:sp>
      <p:sp>
        <p:nvSpPr>
          <p:cNvPr id="4" name="Footer Placeholder 3">
            <a:extLst>
              <a:ext uri="{FF2B5EF4-FFF2-40B4-BE49-F238E27FC236}">
                <a16:creationId xmlns:a16="http://schemas.microsoft.com/office/drawing/2014/main" id="{4276198B-15D4-61BF-D240-7683F47BF30F}"/>
              </a:ext>
            </a:extLst>
          </p:cNvPr>
          <p:cNvSpPr>
            <a:spLocks noGrp="1"/>
          </p:cNvSpPr>
          <p:nvPr>
            <p:ph type="ftr" sz="quarter" idx="11"/>
          </p:nvPr>
        </p:nvSpPr>
        <p:spPr/>
        <p:txBody>
          <a:bodyPr/>
          <a:lstStyle/>
          <a:p>
            <a:endParaRPr lang="en-ID"/>
          </a:p>
        </p:txBody>
      </p:sp>
      <p:sp>
        <p:nvSpPr>
          <p:cNvPr id="5" name="Slide Number Placeholder 4">
            <a:extLst>
              <a:ext uri="{FF2B5EF4-FFF2-40B4-BE49-F238E27FC236}">
                <a16:creationId xmlns:a16="http://schemas.microsoft.com/office/drawing/2014/main" id="{42EE0133-3ED0-5B67-5332-207D6B3446FD}"/>
              </a:ext>
            </a:extLst>
          </p:cNvPr>
          <p:cNvSpPr>
            <a:spLocks noGrp="1"/>
          </p:cNvSpPr>
          <p:nvPr>
            <p:ph type="sldNum" sz="quarter" idx="12"/>
          </p:nvPr>
        </p:nvSpPr>
        <p:spPr/>
        <p:txBody>
          <a:bodyPr/>
          <a:lstStyle/>
          <a:p>
            <a:fld id="{4C828C0F-4FE9-41A1-A82D-1EECE260AE7A}" type="slidenum">
              <a:rPr lang="en-ID" smtClean="0"/>
              <a:t>‹#›</a:t>
            </a:fld>
            <a:endParaRPr lang="en-ID"/>
          </a:p>
        </p:txBody>
      </p:sp>
    </p:spTree>
    <p:extLst>
      <p:ext uri="{BB962C8B-B14F-4D97-AF65-F5344CB8AC3E}">
        <p14:creationId xmlns:p14="http://schemas.microsoft.com/office/powerpoint/2010/main" val="41209499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DB83EB6-6F44-3315-CD3A-5454A4C0A06D}"/>
              </a:ext>
            </a:extLst>
          </p:cNvPr>
          <p:cNvSpPr>
            <a:spLocks noGrp="1"/>
          </p:cNvSpPr>
          <p:nvPr>
            <p:ph type="dt" sz="half" idx="10"/>
          </p:nvPr>
        </p:nvSpPr>
        <p:spPr/>
        <p:txBody>
          <a:bodyPr/>
          <a:lstStyle/>
          <a:p>
            <a:fld id="{CA956889-E6F2-4107-AB23-0D481F2C9863}" type="datetimeFigureOut">
              <a:rPr lang="en-ID" smtClean="0"/>
              <a:t>08/10/2022</a:t>
            </a:fld>
            <a:endParaRPr lang="en-ID"/>
          </a:p>
        </p:txBody>
      </p:sp>
      <p:sp>
        <p:nvSpPr>
          <p:cNvPr id="3" name="Footer Placeholder 2">
            <a:extLst>
              <a:ext uri="{FF2B5EF4-FFF2-40B4-BE49-F238E27FC236}">
                <a16:creationId xmlns:a16="http://schemas.microsoft.com/office/drawing/2014/main" id="{5B1C680F-5B3F-561E-C2A4-DD01E8F5D6D4}"/>
              </a:ext>
            </a:extLst>
          </p:cNvPr>
          <p:cNvSpPr>
            <a:spLocks noGrp="1"/>
          </p:cNvSpPr>
          <p:nvPr>
            <p:ph type="ftr" sz="quarter" idx="11"/>
          </p:nvPr>
        </p:nvSpPr>
        <p:spPr/>
        <p:txBody>
          <a:bodyPr/>
          <a:lstStyle/>
          <a:p>
            <a:endParaRPr lang="en-ID"/>
          </a:p>
        </p:txBody>
      </p:sp>
      <p:sp>
        <p:nvSpPr>
          <p:cNvPr id="4" name="Slide Number Placeholder 3">
            <a:extLst>
              <a:ext uri="{FF2B5EF4-FFF2-40B4-BE49-F238E27FC236}">
                <a16:creationId xmlns:a16="http://schemas.microsoft.com/office/drawing/2014/main" id="{CB45C6D2-3786-06DE-89F3-13FDF96CFBC0}"/>
              </a:ext>
            </a:extLst>
          </p:cNvPr>
          <p:cNvSpPr>
            <a:spLocks noGrp="1"/>
          </p:cNvSpPr>
          <p:nvPr>
            <p:ph type="sldNum" sz="quarter" idx="12"/>
          </p:nvPr>
        </p:nvSpPr>
        <p:spPr/>
        <p:txBody>
          <a:bodyPr/>
          <a:lstStyle/>
          <a:p>
            <a:fld id="{4C828C0F-4FE9-41A1-A82D-1EECE260AE7A}" type="slidenum">
              <a:rPr lang="en-ID" smtClean="0"/>
              <a:t>‹#›</a:t>
            </a:fld>
            <a:endParaRPr lang="en-ID"/>
          </a:p>
        </p:txBody>
      </p:sp>
    </p:spTree>
    <p:extLst>
      <p:ext uri="{BB962C8B-B14F-4D97-AF65-F5344CB8AC3E}">
        <p14:creationId xmlns:p14="http://schemas.microsoft.com/office/powerpoint/2010/main" val="17081422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B09127-B0B7-17FC-CF8D-C06EA7E117D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D"/>
          </a:p>
        </p:txBody>
      </p:sp>
      <p:sp>
        <p:nvSpPr>
          <p:cNvPr id="3" name="Content Placeholder 2">
            <a:extLst>
              <a:ext uri="{FF2B5EF4-FFF2-40B4-BE49-F238E27FC236}">
                <a16:creationId xmlns:a16="http://schemas.microsoft.com/office/drawing/2014/main" id="{6ABC42A8-47FC-8755-9A46-110999F2853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Text Placeholder 3">
            <a:extLst>
              <a:ext uri="{FF2B5EF4-FFF2-40B4-BE49-F238E27FC236}">
                <a16:creationId xmlns:a16="http://schemas.microsoft.com/office/drawing/2014/main" id="{7F6BEFA2-9D0D-D125-764D-E0C0C5D759D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7D73B12-B4D6-0E44-EE7A-EC3E160E04D3}"/>
              </a:ext>
            </a:extLst>
          </p:cNvPr>
          <p:cNvSpPr>
            <a:spLocks noGrp="1"/>
          </p:cNvSpPr>
          <p:nvPr>
            <p:ph type="dt" sz="half" idx="10"/>
          </p:nvPr>
        </p:nvSpPr>
        <p:spPr/>
        <p:txBody>
          <a:bodyPr/>
          <a:lstStyle/>
          <a:p>
            <a:fld id="{CA956889-E6F2-4107-AB23-0D481F2C9863}" type="datetimeFigureOut">
              <a:rPr lang="en-ID" smtClean="0"/>
              <a:t>08/10/2022</a:t>
            </a:fld>
            <a:endParaRPr lang="en-ID"/>
          </a:p>
        </p:txBody>
      </p:sp>
      <p:sp>
        <p:nvSpPr>
          <p:cNvPr id="6" name="Footer Placeholder 5">
            <a:extLst>
              <a:ext uri="{FF2B5EF4-FFF2-40B4-BE49-F238E27FC236}">
                <a16:creationId xmlns:a16="http://schemas.microsoft.com/office/drawing/2014/main" id="{24424E7F-652D-7FC9-95E8-7099A483F2BD}"/>
              </a:ext>
            </a:extLst>
          </p:cNvPr>
          <p:cNvSpPr>
            <a:spLocks noGrp="1"/>
          </p:cNvSpPr>
          <p:nvPr>
            <p:ph type="ftr" sz="quarter" idx="11"/>
          </p:nvPr>
        </p:nvSpPr>
        <p:spPr/>
        <p:txBody>
          <a:bodyPr/>
          <a:lstStyle/>
          <a:p>
            <a:endParaRPr lang="en-ID"/>
          </a:p>
        </p:txBody>
      </p:sp>
      <p:sp>
        <p:nvSpPr>
          <p:cNvPr id="7" name="Slide Number Placeholder 6">
            <a:extLst>
              <a:ext uri="{FF2B5EF4-FFF2-40B4-BE49-F238E27FC236}">
                <a16:creationId xmlns:a16="http://schemas.microsoft.com/office/drawing/2014/main" id="{6B23097B-3B50-0386-B802-48C24FDB148D}"/>
              </a:ext>
            </a:extLst>
          </p:cNvPr>
          <p:cNvSpPr>
            <a:spLocks noGrp="1"/>
          </p:cNvSpPr>
          <p:nvPr>
            <p:ph type="sldNum" sz="quarter" idx="12"/>
          </p:nvPr>
        </p:nvSpPr>
        <p:spPr/>
        <p:txBody>
          <a:bodyPr/>
          <a:lstStyle/>
          <a:p>
            <a:fld id="{4C828C0F-4FE9-41A1-A82D-1EECE260AE7A}" type="slidenum">
              <a:rPr lang="en-ID" smtClean="0"/>
              <a:t>‹#›</a:t>
            </a:fld>
            <a:endParaRPr lang="en-ID"/>
          </a:p>
        </p:txBody>
      </p:sp>
    </p:spTree>
    <p:extLst>
      <p:ext uri="{BB962C8B-B14F-4D97-AF65-F5344CB8AC3E}">
        <p14:creationId xmlns:p14="http://schemas.microsoft.com/office/powerpoint/2010/main" val="31884973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097CE-7698-FAAA-18B2-14F8360C262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D"/>
          </a:p>
        </p:txBody>
      </p:sp>
      <p:sp>
        <p:nvSpPr>
          <p:cNvPr id="3" name="Picture Placeholder 2">
            <a:extLst>
              <a:ext uri="{FF2B5EF4-FFF2-40B4-BE49-F238E27FC236}">
                <a16:creationId xmlns:a16="http://schemas.microsoft.com/office/drawing/2014/main" id="{7E001B59-B05D-CB52-B7C2-EBA97532736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D"/>
          </a:p>
        </p:txBody>
      </p:sp>
      <p:sp>
        <p:nvSpPr>
          <p:cNvPr id="4" name="Text Placeholder 3">
            <a:extLst>
              <a:ext uri="{FF2B5EF4-FFF2-40B4-BE49-F238E27FC236}">
                <a16:creationId xmlns:a16="http://schemas.microsoft.com/office/drawing/2014/main" id="{B96904A3-0A37-5A57-8DAB-6C659765A41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68B7C7F-8911-D707-E6DA-534C577CF1E0}"/>
              </a:ext>
            </a:extLst>
          </p:cNvPr>
          <p:cNvSpPr>
            <a:spLocks noGrp="1"/>
          </p:cNvSpPr>
          <p:nvPr>
            <p:ph type="dt" sz="half" idx="10"/>
          </p:nvPr>
        </p:nvSpPr>
        <p:spPr/>
        <p:txBody>
          <a:bodyPr/>
          <a:lstStyle/>
          <a:p>
            <a:fld id="{CA956889-E6F2-4107-AB23-0D481F2C9863}" type="datetimeFigureOut">
              <a:rPr lang="en-ID" smtClean="0"/>
              <a:t>08/10/2022</a:t>
            </a:fld>
            <a:endParaRPr lang="en-ID"/>
          </a:p>
        </p:txBody>
      </p:sp>
      <p:sp>
        <p:nvSpPr>
          <p:cNvPr id="6" name="Footer Placeholder 5">
            <a:extLst>
              <a:ext uri="{FF2B5EF4-FFF2-40B4-BE49-F238E27FC236}">
                <a16:creationId xmlns:a16="http://schemas.microsoft.com/office/drawing/2014/main" id="{E74346CF-2BC4-44B7-F0A1-DC0CE21CDD1F}"/>
              </a:ext>
            </a:extLst>
          </p:cNvPr>
          <p:cNvSpPr>
            <a:spLocks noGrp="1"/>
          </p:cNvSpPr>
          <p:nvPr>
            <p:ph type="ftr" sz="quarter" idx="11"/>
          </p:nvPr>
        </p:nvSpPr>
        <p:spPr/>
        <p:txBody>
          <a:bodyPr/>
          <a:lstStyle/>
          <a:p>
            <a:endParaRPr lang="en-ID"/>
          </a:p>
        </p:txBody>
      </p:sp>
      <p:sp>
        <p:nvSpPr>
          <p:cNvPr id="7" name="Slide Number Placeholder 6">
            <a:extLst>
              <a:ext uri="{FF2B5EF4-FFF2-40B4-BE49-F238E27FC236}">
                <a16:creationId xmlns:a16="http://schemas.microsoft.com/office/drawing/2014/main" id="{792EDDE8-035C-F827-F9E0-9664E5A4E356}"/>
              </a:ext>
            </a:extLst>
          </p:cNvPr>
          <p:cNvSpPr>
            <a:spLocks noGrp="1"/>
          </p:cNvSpPr>
          <p:nvPr>
            <p:ph type="sldNum" sz="quarter" idx="12"/>
          </p:nvPr>
        </p:nvSpPr>
        <p:spPr/>
        <p:txBody>
          <a:bodyPr/>
          <a:lstStyle/>
          <a:p>
            <a:fld id="{4C828C0F-4FE9-41A1-A82D-1EECE260AE7A}" type="slidenum">
              <a:rPr lang="en-ID" smtClean="0"/>
              <a:t>‹#›</a:t>
            </a:fld>
            <a:endParaRPr lang="en-ID"/>
          </a:p>
        </p:txBody>
      </p:sp>
    </p:spTree>
    <p:extLst>
      <p:ext uri="{BB962C8B-B14F-4D97-AF65-F5344CB8AC3E}">
        <p14:creationId xmlns:p14="http://schemas.microsoft.com/office/powerpoint/2010/main" val="4486521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008915A-C33A-488E-22A5-743F6AA4586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D"/>
          </a:p>
        </p:txBody>
      </p:sp>
      <p:sp>
        <p:nvSpPr>
          <p:cNvPr id="3" name="Text Placeholder 2">
            <a:extLst>
              <a:ext uri="{FF2B5EF4-FFF2-40B4-BE49-F238E27FC236}">
                <a16:creationId xmlns:a16="http://schemas.microsoft.com/office/drawing/2014/main" id="{913C534E-0A8E-3FBE-C2E1-3C1D5E3C510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2D79724A-AE7E-DEA3-9892-9CBA3AF99AF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A956889-E6F2-4107-AB23-0D481F2C9863}" type="datetimeFigureOut">
              <a:rPr lang="en-ID" smtClean="0"/>
              <a:t>08/10/2022</a:t>
            </a:fld>
            <a:endParaRPr lang="en-ID"/>
          </a:p>
        </p:txBody>
      </p:sp>
      <p:sp>
        <p:nvSpPr>
          <p:cNvPr id="5" name="Footer Placeholder 4">
            <a:extLst>
              <a:ext uri="{FF2B5EF4-FFF2-40B4-BE49-F238E27FC236}">
                <a16:creationId xmlns:a16="http://schemas.microsoft.com/office/drawing/2014/main" id="{5095C9AE-8CE9-5893-2B38-CFA697E0075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D"/>
          </a:p>
        </p:txBody>
      </p:sp>
      <p:sp>
        <p:nvSpPr>
          <p:cNvPr id="6" name="Slide Number Placeholder 5">
            <a:extLst>
              <a:ext uri="{FF2B5EF4-FFF2-40B4-BE49-F238E27FC236}">
                <a16:creationId xmlns:a16="http://schemas.microsoft.com/office/drawing/2014/main" id="{173945B6-4E5B-3B11-95D4-43495ABBA0D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C828C0F-4FE9-41A1-A82D-1EECE260AE7A}" type="slidenum">
              <a:rPr lang="en-ID" smtClean="0"/>
              <a:t>‹#›</a:t>
            </a:fld>
            <a:endParaRPr lang="en-ID"/>
          </a:p>
        </p:txBody>
      </p:sp>
    </p:spTree>
    <p:extLst>
      <p:ext uri="{BB962C8B-B14F-4D97-AF65-F5344CB8AC3E}">
        <p14:creationId xmlns:p14="http://schemas.microsoft.com/office/powerpoint/2010/main" val="2705314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jpeg"/><Relationship Id="rId1" Type="http://schemas.openxmlformats.org/officeDocument/2006/relationships/slideLayout" Target="../slideLayouts/slideLayout2.xml"/><Relationship Id="rId4" Type="http://schemas.openxmlformats.org/officeDocument/2006/relationships/image" Target="../media/image21.gi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3.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BC3DBF-5DE2-2E35-B92F-4A4092845435}"/>
              </a:ext>
            </a:extLst>
          </p:cNvPr>
          <p:cNvSpPr>
            <a:spLocks noGrp="1"/>
          </p:cNvSpPr>
          <p:nvPr>
            <p:ph type="title"/>
          </p:nvPr>
        </p:nvSpPr>
        <p:spPr/>
        <p:txBody>
          <a:bodyPr/>
          <a:lstStyle/>
          <a:p>
            <a:endParaRPr lang="en-ID"/>
          </a:p>
        </p:txBody>
      </p:sp>
      <p:sp>
        <p:nvSpPr>
          <p:cNvPr id="3" name="Content Placeholder 2">
            <a:extLst>
              <a:ext uri="{FF2B5EF4-FFF2-40B4-BE49-F238E27FC236}">
                <a16:creationId xmlns:a16="http://schemas.microsoft.com/office/drawing/2014/main" id="{A6BC2EA7-2906-BA4E-D4C4-EA2BAC8916F8}"/>
              </a:ext>
            </a:extLst>
          </p:cNvPr>
          <p:cNvSpPr>
            <a:spLocks noGrp="1"/>
          </p:cNvSpPr>
          <p:nvPr>
            <p:ph idx="1"/>
          </p:nvPr>
        </p:nvSpPr>
        <p:spPr/>
        <p:txBody>
          <a:bodyPr/>
          <a:lstStyle/>
          <a:p>
            <a:endParaRPr lang="en-ID"/>
          </a:p>
        </p:txBody>
      </p:sp>
    </p:spTree>
    <p:extLst>
      <p:ext uri="{BB962C8B-B14F-4D97-AF65-F5344CB8AC3E}">
        <p14:creationId xmlns:p14="http://schemas.microsoft.com/office/powerpoint/2010/main" val="16890584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10936-84C0-7AC2-ED22-271D61FFC3DF}"/>
              </a:ext>
            </a:extLst>
          </p:cNvPr>
          <p:cNvSpPr>
            <a:spLocks noGrp="1"/>
          </p:cNvSpPr>
          <p:nvPr>
            <p:ph type="title"/>
          </p:nvPr>
        </p:nvSpPr>
        <p:spPr/>
        <p:txBody>
          <a:bodyPr/>
          <a:lstStyle/>
          <a:p>
            <a:r>
              <a:rPr lang="en-US"/>
              <a:t>Convolutional Layer</a:t>
            </a:r>
            <a:endParaRPr lang="en-ID"/>
          </a:p>
        </p:txBody>
      </p:sp>
      <p:pic>
        <p:nvPicPr>
          <p:cNvPr id="5" name="Content Placeholder 4">
            <a:extLst>
              <a:ext uri="{FF2B5EF4-FFF2-40B4-BE49-F238E27FC236}">
                <a16:creationId xmlns:a16="http://schemas.microsoft.com/office/drawing/2014/main" id="{7A8C8116-AA0A-D5B3-AC01-6E4AC5133D2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49036" y="1690688"/>
            <a:ext cx="4574102" cy="4351338"/>
          </a:xfrm>
        </p:spPr>
      </p:pic>
      <p:sp>
        <p:nvSpPr>
          <p:cNvPr id="7" name="TextBox 6">
            <a:extLst>
              <a:ext uri="{FF2B5EF4-FFF2-40B4-BE49-F238E27FC236}">
                <a16:creationId xmlns:a16="http://schemas.microsoft.com/office/drawing/2014/main" id="{57E3A9A5-86C0-1196-B3FD-8C85F01FF035}"/>
              </a:ext>
            </a:extLst>
          </p:cNvPr>
          <p:cNvSpPr txBox="1"/>
          <p:nvPr/>
        </p:nvSpPr>
        <p:spPr>
          <a:xfrm>
            <a:off x="6668864" y="1690688"/>
            <a:ext cx="4419600" cy="2585323"/>
          </a:xfrm>
          <a:prstGeom prst="rect">
            <a:avLst/>
          </a:prstGeom>
          <a:noFill/>
        </p:spPr>
        <p:txBody>
          <a:bodyPr wrap="square" rtlCol="0">
            <a:spAutoFit/>
          </a:bodyPr>
          <a:lstStyle/>
          <a:p>
            <a:pPr algn="just"/>
            <a:r>
              <a:rPr lang="en-US"/>
              <a:t>	Convolutional Layer melakukan operasi </a:t>
            </a:r>
            <a:r>
              <a:rPr lang="en-US" b="1"/>
              <a:t>dot product</a:t>
            </a:r>
            <a:r>
              <a:rPr lang="en-US"/>
              <a:t> antara dua matriks, yaitu matriks input (3-channel) dan matriks kernel. </a:t>
            </a:r>
            <a:r>
              <a:rPr lang="en-US" b="1"/>
              <a:t>Kernel</a:t>
            </a:r>
            <a:r>
              <a:rPr lang="en-US"/>
              <a:t> berjalan dari kiri-atas ke kanan-bawah untuk melakukan operasi dot product karena ukuran kernel lebih kecil dari matriks input. Hasil operasi tersebut biasa disebut </a:t>
            </a:r>
            <a:r>
              <a:rPr lang="en-US" b="1"/>
              <a:t>activation map</a:t>
            </a:r>
            <a:r>
              <a:rPr lang="en-US"/>
              <a:t>. Ukuran geser kernel biasa disebut </a:t>
            </a:r>
            <a:r>
              <a:rPr lang="en-US" b="1"/>
              <a:t>stride</a:t>
            </a:r>
            <a:r>
              <a:rPr lang="en-US"/>
              <a:t>.</a:t>
            </a:r>
            <a:endParaRPr lang="en-ID"/>
          </a:p>
        </p:txBody>
      </p:sp>
    </p:spTree>
    <p:extLst>
      <p:ext uri="{BB962C8B-B14F-4D97-AF65-F5344CB8AC3E}">
        <p14:creationId xmlns:p14="http://schemas.microsoft.com/office/powerpoint/2010/main" val="29692823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08DAF0-EC7E-1D1A-AAC2-AC2A46792CFE}"/>
              </a:ext>
            </a:extLst>
          </p:cNvPr>
          <p:cNvSpPr>
            <a:spLocks noGrp="1"/>
          </p:cNvSpPr>
          <p:nvPr>
            <p:ph type="title"/>
          </p:nvPr>
        </p:nvSpPr>
        <p:spPr/>
        <p:txBody>
          <a:bodyPr/>
          <a:lstStyle/>
          <a:p>
            <a:r>
              <a:rPr lang="en-US"/>
              <a:t>Convolutional Layer</a:t>
            </a:r>
            <a:endParaRPr lang="en-ID"/>
          </a:p>
        </p:txBody>
      </p:sp>
      <p:graphicFrame>
        <p:nvGraphicFramePr>
          <p:cNvPr id="5" name="Content Placeholder 4">
            <a:extLst>
              <a:ext uri="{FF2B5EF4-FFF2-40B4-BE49-F238E27FC236}">
                <a16:creationId xmlns:a16="http://schemas.microsoft.com/office/drawing/2014/main" id="{EF1DBC5E-977B-8C20-7366-EB487F298042}"/>
              </a:ext>
            </a:extLst>
          </p:cNvPr>
          <p:cNvGraphicFramePr>
            <a:graphicFrameLocks noGrp="1"/>
          </p:cNvGraphicFramePr>
          <p:nvPr>
            <p:ph idx="1"/>
            <p:extLst>
              <p:ext uri="{D42A27DB-BD31-4B8C-83A1-F6EECF244321}">
                <p14:modId xmlns:p14="http://schemas.microsoft.com/office/powerpoint/2010/main" val="1842093813"/>
              </p:ext>
            </p:extLst>
          </p:nvPr>
        </p:nvGraphicFramePr>
        <p:xfrm>
          <a:off x="6726379" y="1957386"/>
          <a:ext cx="3525984" cy="3966732"/>
        </p:xfrm>
        <a:graphic>
          <a:graphicData uri="http://schemas.openxmlformats.org/drawingml/2006/table">
            <a:tbl>
              <a:tblPr/>
              <a:tblGrid>
                <a:gridCol w="440748">
                  <a:extLst>
                    <a:ext uri="{9D8B030D-6E8A-4147-A177-3AD203B41FA5}">
                      <a16:colId xmlns:a16="http://schemas.microsoft.com/office/drawing/2014/main" val="2532153782"/>
                    </a:ext>
                  </a:extLst>
                </a:gridCol>
                <a:gridCol w="440748">
                  <a:extLst>
                    <a:ext uri="{9D8B030D-6E8A-4147-A177-3AD203B41FA5}">
                      <a16:colId xmlns:a16="http://schemas.microsoft.com/office/drawing/2014/main" val="2840077081"/>
                    </a:ext>
                  </a:extLst>
                </a:gridCol>
                <a:gridCol w="440748">
                  <a:extLst>
                    <a:ext uri="{9D8B030D-6E8A-4147-A177-3AD203B41FA5}">
                      <a16:colId xmlns:a16="http://schemas.microsoft.com/office/drawing/2014/main" val="3951333663"/>
                    </a:ext>
                  </a:extLst>
                </a:gridCol>
                <a:gridCol w="440748">
                  <a:extLst>
                    <a:ext uri="{9D8B030D-6E8A-4147-A177-3AD203B41FA5}">
                      <a16:colId xmlns:a16="http://schemas.microsoft.com/office/drawing/2014/main" val="3528984014"/>
                    </a:ext>
                  </a:extLst>
                </a:gridCol>
                <a:gridCol w="440748">
                  <a:extLst>
                    <a:ext uri="{9D8B030D-6E8A-4147-A177-3AD203B41FA5}">
                      <a16:colId xmlns:a16="http://schemas.microsoft.com/office/drawing/2014/main" val="1484917694"/>
                    </a:ext>
                  </a:extLst>
                </a:gridCol>
                <a:gridCol w="440748">
                  <a:extLst>
                    <a:ext uri="{9D8B030D-6E8A-4147-A177-3AD203B41FA5}">
                      <a16:colId xmlns:a16="http://schemas.microsoft.com/office/drawing/2014/main" val="2503240397"/>
                    </a:ext>
                  </a:extLst>
                </a:gridCol>
                <a:gridCol w="440748">
                  <a:extLst>
                    <a:ext uri="{9D8B030D-6E8A-4147-A177-3AD203B41FA5}">
                      <a16:colId xmlns:a16="http://schemas.microsoft.com/office/drawing/2014/main" val="697614062"/>
                    </a:ext>
                  </a:extLst>
                </a:gridCol>
                <a:gridCol w="440748">
                  <a:extLst>
                    <a:ext uri="{9D8B030D-6E8A-4147-A177-3AD203B41FA5}">
                      <a16:colId xmlns:a16="http://schemas.microsoft.com/office/drawing/2014/main" val="1846797542"/>
                    </a:ext>
                  </a:extLst>
                </a:gridCol>
              </a:tblGrid>
              <a:tr h="440748">
                <a:tc gridSpan="8">
                  <a:txBody>
                    <a:bodyPr/>
                    <a:lstStyle/>
                    <a:p>
                      <a:pPr algn="ctr" fontAlgn="ctr"/>
                      <a:r>
                        <a:rPr lang="en-US" sz="1300" b="0" i="0" u="none" strike="noStrike">
                          <a:solidFill>
                            <a:srgbClr val="000000"/>
                          </a:solidFill>
                          <a:effectLst/>
                          <a:latin typeface="Times New Roman" panose="02020603050405020304" pitchFamily="18" charset="0"/>
                          <a:cs typeface="Times New Roman" panose="02020603050405020304" pitchFamily="18" charset="0"/>
                        </a:rPr>
                        <a:t>ACTIVATION MAP</a:t>
                      </a:r>
                      <a:endParaRPr lang="en-ID" sz="1300" b="0" i="0" u="none" strike="noStrike">
                        <a:solidFill>
                          <a:srgbClr val="000000"/>
                        </a:solidFill>
                        <a:effectLst/>
                        <a:latin typeface="Times New Roman" panose="02020603050405020304" pitchFamily="18" charset="0"/>
                        <a:cs typeface="Times New Roman" panose="02020603050405020304" pitchFamily="18" charset="0"/>
                      </a:endParaRPr>
                    </a:p>
                  </a:txBody>
                  <a:tcPr marL="11019" marR="11019" marT="1101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fontAlgn="ctr"/>
                      <a:endParaRPr lang="en-ID" sz="1300" b="0" i="0" u="none" strike="noStrike">
                        <a:solidFill>
                          <a:srgbClr val="000000"/>
                        </a:solidFill>
                        <a:effectLst/>
                        <a:latin typeface="Consolas" panose="020B0609020204030204" pitchFamily="49" charset="0"/>
                      </a:endParaRPr>
                    </a:p>
                  </a:txBody>
                  <a:tcPr marL="11019" marR="11019" marT="1101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fontAlgn="ctr"/>
                      <a:endParaRPr lang="en-ID" sz="1300" b="0" i="0" u="none" strike="noStrike">
                        <a:solidFill>
                          <a:srgbClr val="000000"/>
                        </a:solidFill>
                        <a:effectLst/>
                        <a:latin typeface="Consolas" panose="020B0609020204030204" pitchFamily="49" charset="0"/>
                      </a:endParaRPr>
                    </a:p>
                  </a:txBody>
                  <a:tcPr marL="11019" marR="11019" marT="1101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fontAlgn="ctr"/>
                      <a:endParaRPr lang="en-ID" sz="1300" b="0" i="0" u="none" strike="noStrike">
                        <a:solidFill>
                          <a:srgbClr val="000000"/>
                        </a:solidFill>
                        <a:effectLst/>
                        <a:latin typeface="Consolas" panose="020B0609020204030204" pitchFamily="49" charset="0"/>
                      </a:endParaRPr>
                    </a:p>
                  </a:txBody>
                  <a:tcPr marL="11019" marR="11019" marT="1101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fontAlgn="ctr"/>
                      <a:endParaRPr lang="en-ID" sz="1300" b="0" i="0" u="none" strike="noStrike">
                        <a:solidFill>
                          <a:srgbClr val="000000"/>
                        </a:solidFill>
                        <a:effectLst/>
                        <a:latin typeface="Consolas" panose="020B0609020204030204" pitchFamily="49" charset="0"/>
                      </a:endParaRPr>
                    </a:p>
                  </a:txBody>
                  <a:tcPr marL="11019" marR="11019" marT="1101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fontAlgn="ctr"/>
                      <a:endParaRPr lang="en-ID" sz="1300" b="0" i="0" u="none" strike="noStrike">
                        <a:solidFill>
                          <a:srgbClr val="000000"/>
                        </a:solidFill>
                        <a:effectLst/>
                        <a:latin typeface="Consolas" panose="020B0609020204030204" pitchFamily="49" charset="0"/>
                      </a:endParaRPr>
                    </a:p>
                  </a:txBody>
                  <a:tcPr marL="11019" marR="11019" marT="1101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fontAlgn="ctr"/>
                      <a:endParaRPr lang="en-ID" sz="1300" b="0" i="0" u="none" strike="noStrike">
                        <a:solidFill>
                          <a:srgbClr val="000000"/>
                        </a:solidFill>
                        <a:effectLst/>
                        <a:latin typeface="Consolas" panose="020B0609020204030204" pitchFamily="49" charset="0"/>
                      </a:endParaRPr>
                    </a:p>
                  </a:txBody>
                  <a:tcPr marL="11019" marR="11019" marT="1101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fontAlgn="ctr"/>
                      <a:endParaRPr lang="en-ID" sz="1300" b="0" i="0" u="none" strike="noStrike">
                        <a:solidFill>
                          <a:srgbClr val="000000"/>
                        </a:solidFill>
                        <a:effectLst/>
                        <a:latin typeface="Consolas" panose="020B0609020204030204" pitchFamily="49" charset="0"/>
                      </a:endParaRPr>
                    </a:p>
                  </a:txBody>
                  <a:tcPr marL="11019" marR="11019" marT="1101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05830866"/>
                  </a:ext>
                </a:extLst>
              </a:tr>
              <a:tr h="440748">
                <a:tc>
                  <a:txBody>
                    <a:bodyPr/>
                    <a:lstStyle/>
                    <a:p>
                      <a:pPr algn="ctr" fontAlgn="ctr"/>
                      <a:r>
                        <a:rPr lang="en-ID" sz="1300" b="0" i="0" u="none" strike="noStrike">
                          <a:solidFill>
                            <a:srgbClr val="000000"/>
                          </a:solidFill>
                          <a:effectLst/>
                          <a:latin typeface="Consolas" panose="020B0609020204030204" pitchFamily="49" charset="0"/>
                        </a:rPr>
                        <a:t>-2</a:t>
                      </a:r>
                    </a:p>
                  </a:txBody>
                  <a:tcPr marL="11019" marR="11019" marT="1101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CC"/>
                    </a:solidFill>
                  </a:tcPr>
                </a:tc>
                <a:tc>
                  <a:txBody>
                    <a:bodyPr/>
                    <a:lstStyle/>
                    <a:p>
                      <a:pPr algn="ctr" fontAlgn="ctr"/>
                      <a:r>
                        <a:rPr lang="en-ID" sz="1300" b="0" i="0" u="none" strike="noStrike">
                          <a:solidFill>
                            <a:srgbClr val="000000"/>
                          </a:solidFill>
                          <a:effectLst/>
                          <a:latin typeface="Consolas" panose="020B0609020204030204" pitchFamily="49" charset="0"/>
                        </a:rPr>
                        <a:t>224</a:t>
                      </a:r>
                    </a:p>
                  </a:txBody>
                  <a:tcPr marL="11019" marR="11019" marT="1101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D" sz="1300" b="0" i="0" u="none" strike="noStrike">
                          <a:solidFill>
                            <a:srgbClr val="000000"/>
                          </a:solidFill>
                          <a:effectLst/>
                          <a:latin typeface="Consolas" panose="020B0609020204030204" pitchFamily="49" charset="0"/>
                        </a:rPr>
                        <a:t>141</a:t>
                      </a:r>
                    </a:p>
                  </a:txBody>
                  <a:tcPr marL="11019" marR="11019" marT="1101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D" sz="1300" b="0" i="0" u="none" strike="noStrike">
                          <a:solidFill>
                            <a:srgbClr val="000000"/>
                          </a:solidFill>
                          <a:effectLst/>
                          <a:latin typeface="Consolas" panose="020B0609020204030204" pitchFamily="49" charset="0"/>
                        </a:rPr>
                        <a:t>-93</a:t>
                      </a:r>
                    </a:p>
                  </a:txBody>
                  <a:tcPr marL="11019" marR="11019" marT="1101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D" sz="1300" b="0" i="0" u="none" strike="noStrike">
                          <a:solidFill>
                            <a:srgbClr val="000000"/>
                          </a:solidFill>
                          <a:effectLst/>
                          <a:latin typeface="Consolas" panose="020B0609020204030204" pitchFamily="49" charset="0"/>
                        </a:rPr>
                        <a:t>63</a:t>
                      </a:r>
                    </a:p>
                  </a:txBody>
                  <a:tcPr marL="11019" marR="11019" marT="1101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D" sz="1300" b="0" i="0" u="none" strike="noStrike">
                          <a:solidFill>
                            <a:srgbClr val="000000"/>
                          </a:solidFill>
                          <a:effectLst/>
                          <a:latin typeface="Consolas" panose="020B0609020204030204" pitchFamily="49" charset="0"/>
                        </a:rPr>
                        <a:t>248</a:t>
                      </a:r>
                    </a:p>
                  </a:txBody>
                  <a:tcPr marL="11019" marR="11019" marT="1101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D" sz="1300" b="0" i="0" u="none" strike="noStrike">
                          <a:solidFill>
                            <a:srgbClr val="000000"/>
                          </a:solidFill>
                          <a:effectLst/>
                          <a:latin typeface="Consolas" panose="020B0609020204030204" pitchFamily="49" charset="0"/>
                        </a:rPr>
                        <a:t>179</a:t>
                      </a:r>
                    </a:p>
                  </a:txBody>
                  <a:tcPr marL="11019" marR="11019" marT="1101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D" sz="1300" b="0" i="0" u="none" strike="noStrike">
                          <a:solidFill>
                            <a:srgbClr val="000000"/>
                          </a:solidFill>
                          <a:effectLst/>
                          <a:latin typeface="Consolas" panose="020B0609020204030204" pitchFamily="49" charset="0"/>
                        </a:rPr>
                        <a:t>61</a:t>
                      </a:r>
                    </a:p>
                  </a:txBody>
                  <a:tcPr marL="11019" marR="11019" marT="1101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26585448"/>
                  </a:ext>
                </a:extLst>
              </a:tr>
              <a:tr h="440748">
                <a:tc>
                  <a:txBody>
                    <a:bodyPr/>
                    <a:lstStyle/>
                    <a:p>
                      <a:pPr algn="ctr" fontAlgn="ctr"/>
                      <a:r>
                        <a:rPr lang="en-ID" sz="1300" b="0" i="0" u="none" strike="noStrike">
                          <a:solidFill>
                            <a:srgbClr val="000000"/>
                          </a:solidFill>
                          <a:effectLst/>
                          <a:latin typeface="Consolas" panose="020B0609020204030204" pitchFamily="49" charset="0"/>
                        </a:rPr>
                        <a:t>28</a:t>
                      </a:r>
                    </a:p>
                  </a:txBody>
                  <a:tcPr marL="11019" marR="11019" marT="1101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D" sz="1300" b="0" i="0" u="none" strike="noStrike">
                          <a:solidFill>
                            <a:srgbClr val="000000"/>
                          </a:solidFill>
                          <a:effectLst/>
                          <a:latin typeface="Consolas" panose="020B0609020204030204" pitchFamily="49" charset="0"/>
                        </a:rPr>
                        <a:t>152</a:t>
                      </a:r>
                    </a:p>
                  </a:txBody>
                  <a:tcPr marL="11019" marR="11019" marT="1101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D" sz="1300" b="0" i="0" u="none" strike="noStrike">
                          <a:solidFill>
                            <a:srgbClr val="000000"/>
                          </a:solidFill>
                          <a:effectLst/>
                          <a:latin typeface="Consolas" panose="020B0609020204030204" pitchFamily="49" charset="0"/>
                        </a:rPr>
                        <a:t>41</a:t>
                      </a:r>
                    </a:p>
                  </a:txBody>
                  <a:tcPr marL="11019" marR="11019" marT="1101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D" sz="1300" b="0" i="0" u="none" strike="noStrike">
                          <a:solidFill>
                            <a:srgbClr val="000000"/>
                          </a:solidFill>
                          <a:effectLst/>
                          <a:latin typeface="Consolas" panose="020B0609020204030204" pitchFamily="49" charset="0"/>
                        </a:rPr>
                        <a:t>-151</a:t>
                      </a:r>
                    </a:p>
                  </a:txBody>
                  <a:tcPr marL="11019" marR="11019" marT="1101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D" sz="1300" b="0" i="0" u="none" strike="noStrike">
                          <a:solidFill>
                            <a:srgbClr val="000000"/>
                          </a:solidFill>
                          <a:effectLst/>
                          <a:latin typeface="Consolas" panose="020B0609020204030204" pitchFamily="49" charset="0"/>
                        </a:rPr>
                        <a:t>-9</a:t>
                      </a:r>
                    </a:p>
                  </a:txBody>
                  <a:tcPr marL="11019" marR="11019" marT="1101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D" sz="1300" b="0" i="0" u="none" strike="noStrike">
                          <a:solidFill>
                            <a:srgbClr val="000000"/>
                          </a:solidFill>
                          <a:effectLst/>
                          <a:latin typeface="Consolas" panose="020B0609020204030204" pitchFamily="49" charset="0"/>
                        </a:rPr>
                        <a:t>-4</a:t>
                      </a:r>
                    </a:p>
                  </a:txBody>
                  <a:tcPr marL="11019" marR="11019" marT="1101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D" sz="1300" b="0" i="0" u="none" strike="noStrike">
                          <a:solidFill>
                            <a:srgbClr val="000000"/>
                          </a:solidFill>
                          <a:effectLst/>
                          <a:latin typeface="Consolas" panose="020B0609020204030204" pitchFamily="49" charset="0"/>
                        </a:rPr>
                        <a:t>-238</a:t>
                      </a:r>
                    </a:p>
                  </a:txBody>
                  <a:tcPr marL="11019" marR="11019" marT="1101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D" sz="1300" b="0" i="0" u="none" strike="noStrike">
                          <a:solidFill>
                            <a:srgbClr val="000000"/>
                          </a:solidFill>
                          <a:effectLst/>
                          <a:latin typeface="Consolas" panose="020B0609020204030204" pitchFamily="49" charset="0"/>
                        </a:rPr>
                        <a:t>23</a:t>
                      </a:r>
                    </a:p>
                  </a:txBody>
                  <a:tcPr marL="11019" marR="11019" marT="1101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68381667"/>
                  </a:ext>
                </a:extLst>
              </a:tr>
              <a:tr h="440748">
                <a:tc>
                  <a:txBody>
                    <a:bodyPr/>
                    <a:lstStyle/>
                    <a:p>
                      <a:pPr algn="ctr" fontAlgn="ctr"/>
                      <a:r>
                        <a:rPr lang="en-ID" sz="1300" b="0" i="0" u="none" strike="noStrike">
                          <a:solidFill>
                            <a:srgbClr val="000000"/>
                          </a:solidFill>
                          <a:effectLst/>
                          <a:latin typeface="Consolas" panose="020B0609020204030204" pitchFamily="49" charset="0"/>
                        </a:rPr>
                        <a:t>-128</a:t>
                      </a:r>
                    </a:p>
                  </a:txBody>
                  <a:tcPr marL="11019" marR="11019" marT="1101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D" sz="1300" b="0" i="0" u="none" strike="noStrike">
                          <a:solidFill>
                            <a:srgbClr val="000000"/>
                          </a:solidFill>
                          <a:effectLst/>
                          <a:latin typeface="Consolas" panose="020B0609020204030204" pitchFamily="49" charset="0"/>
                        </a:rPr>
                        <a:t>-325</a:t>
                      </a:r>
                    </a:p>
                  </a:txBody>
                  <a:tcPr marL="11019" marR="11019" marT="1101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D" sz="1300" b="0" i="0" u="none" strike="noStrike">
                          <a:solidFill>
                            <a:srgbClr val="000000"/>
                          </a:solidFill>
                          <a:effectLst/>
                          <a:latin typeface="Consolas" panose="020B0609020204030204" pitchFamily="49" charset="0"/>
                        </a:rPr>
                        <a:t>-389</a:t>
                      </a:r>
                    </a:p>
                  </a:txBody>
                  <a:tcPr marL="11019" marR="11019" marT="1101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D" sz="1300" b="0" i="0" u="none" strike="noStrike">
                          <a:solidFill>
                            <a:srgbClr val="000000"/>
                          </a:solidFill>
                          <a:effectLst/>
                          <a:latin typeface="Consolas" panose="020B0609020204030204" pitchFamily="49" charset="0"/>
                        </a:rPr>
                        <a:t>-134</a:t>
                      </a:r>
                    </a:p>
                  </a:txBody>
                  <a:tcPr marL="11019" marR="11019" marT="1101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D" sz="1300" b="0" i="0" u="none" strike="noStrike">
                          <a:solidFill>
                            <a:srgbClr val="000000"/>
                          </a:solidFill>
                          <a:effectLst/>
                          <a:latin typeface="Consolas" panose="020B0609020204030204" pitchFamily="49" charset="0"/>
                        </a:rPr>
                        <a:t>33</a:t>
                      </a:r>
                    </a:p>
                  </a:txBody>
                  <a:tcPr marL="11019" marR="11019" marT="1101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D" sz="1300" b="0" i="0" u="none" strike="noStrike">
                          <a:solidFill>
                            <a:srgbClr val="000000"/>
                          </a:solidFill>
                          <a:effectLst/>
                          <a:latin typeface="Consolas" panose="020B0609020204030204" pitchFamily="49" charset="0"/>
                        </a:rPr>
                        <a:t>-97</a:t>
                      </a:r>
                    </a:p>
                  </a:txBody>
                  <a:tcPr marL="11019" marR="11019" marT="1101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D" sz="1300" b="0" i="0" u="none" strike="noStrike">
                          <a:solidFill>
                            <a:srgbClr val="000000"/>
                          </a:solidFill>
                          <a:effectLst/>
                          <a:latin typeface="Consolas" panose="020B0609020204030204" pitchFamily="49" charset="0"/>
                        </a:rPr>
                        <a:t>-95</a:t>
                      </a:r>
                    </a:p>
                  </a:txBody>
                  <a:tcPr marL="11019" marR="11019" marT="1101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D" sz="1300" b="0" i="0" u="none" strike="noStrike">
                          <a:solidFill>
                            <a:srgbClr val="000000"/>
                          </a:solidFill>
                          <a:effectLst/>
                          <a:latin typeface="Consolas" panose="020B0609020204030204" pitchFamily="49" charset="0"/>
                        </a:rPr>
                        <a:t>-296</a:t>
                      </a:r>
                    </a:p>
                  </a:txBody>
                  <a:tcPr marL="11019" marR="11019" marT="1101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8714343"/>
                  </a:ext>
                </a:extLst>
              </a:tr>
              <a:tr h="440748">
                <a:tc>
                  <a:txBody>
                    <a:bodyPr/>
                    <a:lstStyle/>
                    <a:p>
                      <a:pPr algn="ctr" fontAlgn="ctr"/>
                      <a:r>
                        <a:rPr lang="en-ID" sz="1300" b="0" i="0" u="none" strike="noStrike">
                          <a:solidFill>
                            <a:srgbClr val="000000"/>
                          </a:solidFill>
                          <a:effectLst/>
                          <a:latin typeface="Consolas" panose="020B0609020204030204" pitchFamily="49" charset="0"/>
                        </a:rPr>
                        <a:t>38</a:t>
                      </a:r>
                    </a:p>
                  </a:txBody>
                  <a:tcPr marL="11019" marR="11019" marT="1101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D" sz="1300" b="0" i="0" u="none" strike="noStrike">
                          <a:solidFill>
                            <a:srgbClr val="000000"/>
                          </a:solidFill>
                          <a:effectLst/>
                          <a:latin typeface="Consolas" panose="020B0609020204030204" pitchFamily="49" charset="0"/>
                        </a:rPr>
                        <a:t>-82</a:t>
                      </a:r>
                    </a:p>
                  </a:txBody>
                  <a:tcPr marL="11019" marR="11019" marT="1101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D" sz="1300" b="0" i="0" u="none" strike="noStrike">
                          <a:solidFill>
                            <a:srgbClr val="000000"/>
                          </a:solidFill>
                          <a:effectLst/>
                          <a:latin typeface="Consolas" panose="020B0609020204030204" pitchFamily="49" charset="0"/>
                        </a:rPr>
                        <a:t>-61</a:t>
                      </a:r>
                    </a:p>
                  </a:txBody>
                  <a:tcPr marL="11019" marR="11019" marT="1101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D" sz="1300" b="0" i="0" u="none" strike="noStrike">
                          <a:solidFill>
                            <a:srgbClr val="000000"/>
                          </a:solidFill>
                          <a:effectLst/>
                          <a:latin typeface="Consolas" panose="020B0609020204030204" pitchFamily="49" charset="0"/>
                        </a:rPr>
                        <a:t>55</a:t>
                      </a:r>
                    </a:p>
                  </a:txBody>
                  <a:tcPr marL="11019" marR="11019" marT="1101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D" sz="1300" b="0" i="0" u="none" strike="noStrike">
                          <a:solidFill>
                            <a:srgbClr val="000000"/>
                          </a:solidFill>
                          <a:effectLst/>
                          <a:latin typeface="Consolas" panose="020B0609020204030204" pitchFamily="49" charset="0"/>
                        </a:rPr>
                        <a:t>-54</a:t>
                      </a:r>
                    </a:p>
                  </a:txBody>
                  <a:tcPr marL="11019" marR="11019" marT="1101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D" sz="1300" b="0" i="0" u="none" strike="noStrike">
                          <a:solidFill>
                            <a:srgbClr val="000000"/>
                          </a:solidFill>
                          <a:effectLst/>
                          <a:latin typeface="Consolas" panose="020B0609020204030204" pitchFamily="49" charset="0"/>
                        </a:rPr>
                        <a:t>-254</a:t>
                      </a:r>
                    </a:p>
                  </a:txBody>
                  <a:tcPr marL="11019" marR="11019" marT="1101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D" sz="1300" b="0" i="0" u="none" strike="noStrike">
                          <a:solidFill>
                            <a:srgbClr val="000000"/>
                          </a:solidFill>
                          <a:effectLst/>
                          <a:latin typeface="Consolas" panose="020B0609020204030204" pitchFamily="49" charset="0"/>
                        </a:rPr>
                        <a:t>-146</a:t>
                      </a:r>
                    </a:p>
                  </a:txBody>
                  <a:tcPr marL="11019" marR="11019" marT="1101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D" sz="1300" b="0" i="0" u="none" strike="noStrike">
                          <a:solidFill>
                            <a:srgbClr val="000000"/>
                          </a:solidFill>
                          <a:effectLst/>
                          <a:latin typeface="Consolas" panose="020B0609020204030204" pitchFamily="49" charset="0"/>
                        </a:rPr>
                        <a:t>-423</a:t>
                      </a:r>
                    </a:p>
                  </a:txBody>
                  <a:tcPr marL="11019" marR="11019" marT="1101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77865387"/>
                  </a:ext>
                </a:extLst>
              </a:tr>
              <a:tr h="440748">
                <a:tc>
                  <a:txBody>
                    <a:bodyPr/>
                    <a:lstStyle/>
                    <a:p>
                      <a:pPr algn="ctr" fontAlgn="ctr"/>
                      <a:r>
                        <a:rPr lang="en-ID" sz="1300" b="0" i="0" u="none" strike="noStrike">
                          <a:solidFill>
                            <a:srgbClr val="000000"/>
                          </a:solidFill>
                          <a:effectLst/>
                          <a:latin typeface="Consolas" panose="020B0609020204030204" pitchFamily="49" charset="0"/>
                        </a:rPr>
                        <a:t>-416</a:t>
                      </a:r>
                    </a:p>
                  </a:txBody>
                  <a:tcPr marL="11019" marR="11019" marT="1101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D" sz="1300" b="0" i="0" u="none" strike="noStrike">
                          <a:solidFill>
                            <a:srgbClr val="000000"/>
                          </a:solidFill>
                          <a:effectLst/>
                          <a:latin typeface="Consolas" panose="020B0609020204030204" pitchFamily="49" charset="0"/>
                        </a:rPr>
                        <a:t>-248</a:t>
                      </a:r>
                    </a:p>
                  </a:txBody>
                  <a:tcPr marL="11019" marR="11019" marT="1101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D" sz="1300" b="0" i="0" u="none" strike="noStrike">
                          <a:solidFill>
                            <a:srgbClr val="000000"/>
                          </a:solidFill>
                          <a:effectLst/>
                          <a:latin typeface="Consolas" panose="020B0609020204030204" pitchFamily="49" charset="0"/>
                        </a:rPr>
                        <a:t>2</a:t>
                      </a:r>
                    </a:p>
                  </a:txBody>
                  <a:tcPr marL="11019" marR="11019" marT="1101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D" sz="1300" b="0" i="0" u="none" strike="noStrike">
                          <a:solidFill>
                            <a:srgbClr val="000000"/>
                          </a:solidFill>
                          <a:effectLst/>
                          <a:latin typeface="Consolas" panose="020B0609020204030204" pitchFamily="49" charset="0"/>
                        </a:rPr>
                        <a:t>-62</a:t>
                      </a:r>
                    </a:p>
                  </a:txBody>
                  <a:tcPr marL="11019" marR="11019" marT="1101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D" sz="1300" b="0" i="0" u="none" strike="noStrike">
                          <a:solidFill>
                            <a:srgbClr val="000000"/>
                          </a:solidFill>
                          <a:effectLst/>
                          <a:latin typeface="Consolas" panose="020B0609020204030204" pitchFamily="49" charset="0"/>
                        </a:rPr>
                        <a:t>-94</a:t>
                      </a:r>
                    </a:p>
                  </a:txBody>
                  <a:tcPr marL="11019" marR="11019" marT="1101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D" sz="1300" b="0" i="0" u="none" strike="noStrike">
                          <a:solidFill>
                            <a:srgbClr val="000000"/>
                          </a:solidFill>
                          <a:effectLst/>
                          <a:latin typeface="Consolas" panose="020B0609020204030204" pitchFamily="49" charset="0"/>
                        </a:rPr>
                        <a:t>-92</a:t>
                      </a:r>
                    </a:p>
                  </a:txBody>
                  <a:tcPr marL="11019" marR="11019" marT="1101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D" sz="1300" b="0" i="0" u="none" strike="noStrike">
                          <a:solidFill>
                            <a:srgbClr val="000000"/>
                          </a:solidFill>
                          <a:effectLst/>
                          <a:latin typeface="Consolas" panose="020B0609020204030204" pitchFamily="49" charset="0"/>
                        </a:rPr>
                        <a:t>-141</a:t>
                      </a:r>
                    </a:p>
                  </a:txBody>
                  <a:tcPr marL="11019" marR="11019" marT="1101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D" sz="1300" b="0" i="0" u="none" strike="noStrike">
                          <a:solidFill>
                            <a:srgbClr val="000000"/>
                          </a:solidFill>
                          <a:effectLst/>
                          <a:latin typeface="Consolas" panose="020B0609020204030204" pitchFamily="49" charset="0"/>
                        </a:rPr>
                        <a:t>-45</a:t>
                      </a:r>
                    </a:p>
                  </a:txBody>
                  <a:tcPr marL="11019" marR="11019" marT="1101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40640591"/>
                  </a:ext>
                </a:extLst>
              </a:tr>
              <a:tr h="440748">
                <a:tc>
                  <a:txBody>
                    <a:bodyPr/>
                    <a:lstStyle/>
                    <a:p>
                      <a:pPr algn="ctr" fontAlgn="ctr"/>
                      <a:r>
                        <a:rPr lang="en-ID" sz="1300" b="0" i="0" u="none" strike="noStrike">
                          <a:solidFill>
                            <a:srgbClr val="000000"/>
                          </a:solidFill>
                          <a:effectLst/>
                          <a:latin typeface="Consolas" panose="020B0609020204030204" pitchFamily="49" charset="0"/>
                        </a:rPr>
                        <a:t>-266</a:t>
                      </a:r>
                    </a:p>
                  </a:txBody>
                  <a:tcPr marL="11019" marR="11019" marT="1101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D" sz="1300" b="0" i="0" u="none" strike="noStrike">
                          <a:solidFill>
                            <a:srgbClr val="000000"/>
                          </a:solidFill>
                          <a:effectLst/>
                          <a:latin typeface="Consolas" panose="020B0609020204030204" pitchFamily="49" charset="0"/>
                        </a:rPr>
                        <a:t>-287</a:t>
                      </a:r>
                    </a:p>
                  </a:txBody>
                  <a:tcPr marL="11019" marR="11019" marT="1101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D" sz="1300" b="0" i="0" u="none" strike="noStrike">
                          <a:solidFill>
                            <a:srgbClr val="000000"/>
                          </a:solidFill>
                          <a:effectLst/>
                          <a:latin typeface="Consolas" panose="020B0609020204030204" pitchFamily="49" charset="0"/>
                        </a:rPr>
                        <a:t>-242</a:t>
                      </a:r>
                    </a:p>
                  </a:txBody>
                  <a:tcPr marL="11019" marR="11019" marT="1101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D" sz="1300" b="0" i="0" u="none" strike="noStrike">
                          <a:solidFill>
                            <a:srgbClr val="000000"/>
                          </a:solidFill>
                          <a:effectLst/>
                          <a:latin typeface="Consolas" panose="020B0609020204030204" pitchFamily="49" charset="0"/>
                        </a:rPr>
                        <a:t>-333</a:t>
                      </a:r>
                    </a:p>
                  </a:txBody>
                  <a:tcPr marL="11019" marR="11019" marT="1101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D" sz="1300" b="0" i="0" u="none" strike="noStrike">
                          <a:solidFill>
                            <a:srgbClr val="000000"/>
                          </a:solidFill>
                          <a:effectLst/>
                          <a:latin typeface="Consolas" panose="020B0609020204030204" pitchFamily="49" charset="0"/>
                        </a:rPr>
                        <a:t>-235</a:t>
                      </a:r>
                    </a:p>
                  </a:txBody>
                  <a:tcPr marL="11019" marR="11019" marT="1101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D" sz="1300" b="0" i="0" u="none" strike="noStrike">
                          <a:solidFill>
                            <a:srgbClr val="000000"/>
                          </a:solidFill>
                          <a:effectLst/>
                          <a:latin typeface="Consolas" panose="020B0609020204030204" pitchFamily="49" charset="0"/>
                        </a:rPr>
                        <a:t>-144</a:t>
                      </a:r>
                    </a:p>
                  </a:txBody>
                  <a:tcPr marL="11019" marR="11019" marT="1101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D" sz="1300" b="0" i="0" u="none" strike="noStrike">
                          <a:solidFill>
                            <a:srgbClr val="000000"/>
                          </a:solidFill>
                          <a:effectLst/>
                          <a:latin typeface="Consolas" panose="020B0609020204030204" pitchFamily="49" charset="0"/>
                        </a:rPr>
                        <a:t>-225</a:t>
                      </a:r>
                    </a:p>
                  </a:txBody>
                  <a:tcPr marL="11019" marR="11019" marT="1101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D" sz="1300" b="0" i="0" u="none" strike="noStrike">
                          <a:solidFill>
                            <a:srgbClr val="000000"/>
                          </a:solidFill>
                          <a:effectLst/>
                          <a:latin typeface="Consolas" panose="020B0609020204030204" pitchFamily="49" charset="0"/>
                        </a:rPr>
                        <a:t>116</a:t>
                      </a:r>
                    </a:p>
                  </a:txBody>
                  <a:tcPr marL="11019" marR="11019" marT="1101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34188810"/>
                  </a:ext>
                </a:extLst>
              </a:tr>
              <a:tr h="440748">
                <a:tc>
                  <a:txBody>
                    <a:bodyPr/>
                    <a:lstStyle/>
                    <a:p>
                      <a:pPr algn="ctr" fontAlgn="ctr"/>
                      <a:r>
                        <a:rPr lang="en-ID" sz="1300" b="0" i="0" u="none" strike="noStrike">
                          <a:solidFill>
                            <a:srgbClr val="000000"/>
                          </a:solidFill>
                          <a:effectLst/>
                          <a:latin typeface="Consolas" panose="020B0609020204030204" pitchFamily="49" charset="0"/>
                        </a:rPr>
                        <a:t>188</a:t>
                      </a:r>
                    </a:p>
                  </a:txBody>
                  <a:tcPr marL="11019" marR="11019" marT="1101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D" sz="1300" b="0" i="0" u="none" strike="noStrike">
                          <a:solidFill>
                            <a:srgbClr val="000000"/>
                          </a:solidFill>
                          <a:effectLst/>
                          <a:latin typeface="Consolas" panose="020B0609020204030204" pitchFamily="49" charset="0"/>
                        </a:rPr>
                        <a:t>223</a:t>
                      </a:r>
                    </a:p>
                  </a:txBody>
                  <a:tcPr marL="11019" marR="11019" marT="1101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D" sz="1300" b="0" i="0" u="none" strike="noStrike">
                          <a:solidFill>
                            <a:srgbClr val="000000"/>
                          </a:solidFill>
                          <a:effectLst/>
                          <a:latin typeface="Consolas" panose="020B0609020204030204" pitchFamily="49" charset="0"/>
                        </a:rPr>
                        <a:t>156</a:t>
                      </a:r>
                    </a:p>
                  </a:txBody>
                  <a:tcPr marL="11019" marR="11019" marT="1101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D" sz="1300" b="0" i="0" u="none" strike="noStrike">
                          <a:solidFill>
                            <a:srgbClr val="000000"/>
                          </a:solidFill>
                          <a:effectLst/>
                          <a:latin typeface="Consolas" panose="020B0609020204030204" pitchFamily="49" charset="0"/>
                        </a:rPr>
                        <a:t>255</a:t>
                      </a:r>
                    </a:p>
                  </a:txBody>
                  <a:tcPr marL="11019" marR="11019" marT="1101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D" sz="1300" b="0" i="0" u="none" strike="noStrike">
                          <a:solidFill>
                            <a:srgbClr val="000000"/>
                          </a:solidFill>
                          <a:effectLst/>
                          <a:latin typeface="Consolas" panose="020B0609020204030204" pitchFamily="49" charset="0"/>
                        </a:rPr>
                        <a:t>298</a:t>
                      </a:r>
                    </a:p>
                  </a:txBody>
                  <a:tcPr marL="11019" marR="11019" marT="1101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D" sz="1300" b="0" i="0" u="none" strike="noStrike">
                          <a:solidFill>
                            <a:srgbClr val="000000"/>
                          </a:solidFill>
                          <a:effectLst/>
                          <a:latin typeface="Consolas" panose="020B0609020204030204" pitchFamily="49" charset="0"/>
                        </a:rPr>
                        <a:t>181</a:t>
                      </a:r>
                    </a:p>
                  </a:txBody>
                  <a:tcPr marL="11019" marR="11019" marT="1101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D" sz="1300" b="0" i="0" u="none" strike="noStrike">
                          <a:solidFill>
                            <a:srgbClr val="000000"/>
                          </a:solidFill>
                          <a:effectLst/>
                          <a:latin typeface="Consolas" panose="020B0609020204030204" pitchFamily="49" charset="0"/>
                        </a:rPr>
                        <a:t>202</a:t>
                      </a:r>
                    </a:p>
                  </a:txBody>
                  <a:tcPr marL="11019" marR="11019" marT="1101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D" sz="1300" b="0" i="0" u="none" strike="noStrike">
                          <a:solidFill>
                            <a:srgbClr val="000000"/>
                          </a:solidFill>
                          <a:effectLst/>
                          <a:latin typeface="Consolas" panose="020B0609020204030204" pitchFamily="49" charset="0"/>
                        </a:rPr>
                        <a:t>101</a:t>
                      </a:r>
                    </a:p>
                  </a:txBody>
                  <a:tcPr marL="11019" marR="11019" marT="1101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40430633"/>
                  </a:ext>
                </a:extLst>
              </a:tr>
              <a:tr h="440748">
                <a:tc>
                  <a:txBody>
                    <a:bodyPr/>
                    <a:lstStyle/>
                    <a:p>
                      <a:pPr algn="ctr" fontAlgn="ctr"/>
                      <a:r>
                        <a:rPr lang="en-ID" sz="1300" b="0" i="0" u="none" strike="noStrike">
                          <a:solidFill>
                            <a:srgbClr val="000000"/>
                          </a:solidFill>
                          <a:effectLst/>
                          <a:latin typeface="Consolas" panose="020B0609020204030204" pitchFamily="49" charset="0"/>
                        </a:rPr>
                        <a:t>32</a:t>
                      </a:r>
                    </a:p>
                  </a:txBody>
                  <a:tcPr marL="11019" marR="11019" marT="1101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D" sz="1300" b="0" i="0" u="none" strike="noStrike">
                          <a:solidFill>
                            <a:srgbClr val="000000"/>
                          </a:solidFill>
                          <a:effectLst/>
                          <a:latin typeface="Consolas" panose="020B0609020204030204" pitchFamily="49" charset="0"/>
                        </a:rPr>
                        <a:t>88</a:t>
                      </a:r>
                    </a:p>
                  </a:txBody>
                  <a:tcPr marL="11019" marR="11019" marT="1101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D" sz="1300" b="0" i="0" u="none" strike="noStrike">
                          <a:solidFill>
                            <a:srgbClr val="000000"/>
                          </a:solidFill>
                          <a:effectLst/>
                          <a:latin typeface="Consolas" panose="020B0609020204030204" pitchFamily="49" charset="0"/>
                        </a:rPr>
                        <a:t>100</a:t>
                      </a:r>
                    </a:p>
                  </a:txBody>
                  <a:tcPr marL="11019" marR="11019" marT="1101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D" sz="1300" b="0" i="0" u="none" strike="noStrike">
                          <a:solidFill>
                            <a:srgbClr val="000000"/>
                          </a:solidFill>
                          <a:effectLst/>
                          <a:latin typeface="Consolas" panose="020B0609020204030204" pitchFamily="49" charset="0"/>
                        </a:rPr>
                        <a:t>90</a:t>
                      </a:r>
                    </a:p>
                  </a:txBody>
                  <a:tcPr marL="11019" marR="11019" marT="1101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D" sz="1300" b="0" i="0" u="none" strike="noStrike">
                          <a:solidFill>
                            <a:srgbClr val="000000"/>
                          </a:solidFill>
                          <a:effectLst/>
                          <a:latin typeface="Consolas" panose="020B0609020204030204" pitchFamily="49" charset="0"/>
                        </a:rPr>
                        <a:t>54</a:t>
                      </a:r>
                    </a:p>
                  </a:txBody>
                  <a:tcPr marL="11019" marR="11019" marT="1101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D" sz="1300" b="0" i="0" u="none" strike="noStrike">
                          <a:solidFill>
                            <a:srgbClr val="000000"/>
                          </a:solidFill>
                          <a:effectLst/>
                          <a:latin typeface="Consolas" panose="020B0609020204030204" pitchFamily="49" charset="0"/>
                        </a:rPr>
                        <a:t>42</a:t>
                      </a:r>
                    </a:p>
                  </a:txBody>
                  <a:tcPr marL="11019" marR="11019" marT="1101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D" sz="1300" b="0" i="0" u="none" strike="noStrike">
                          <a:solidFill>
                            <a:srgbClr val="000000"/>
                          </a:solidFill>
                          <a:effectLst/>
                          <a:latin typeface="Consolas" panose="020B0609020204030204" pitchFamily="49" charset="0"/>
                        </a:rPr>
                        <a:t>36</a:t>
                      </a:r>
                    </a:p>
                  </a:txBody>
                  <a:tcPr marL="11019" marR="11019" marT="1101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D" sz="1300" b="0" i="0" u="none" strike="noStrike">
                          <a:solidFill>
                            <a:srgbClr val="000000"/>
                          </a:solidFill>
                          <a:effectLst/>
                          <a:latin typeface="Consolas" panose="020B0609020204030204" pitchFamily="49" charset="0"/>
                        </a:rPr>
                        <a:t>6</a:t>
                      </a:r>
                    </a:p>
                  </a:txBody>
                  <a:tcPr marL="11019" marR="11019" marT="1101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65230374"/>
                  </a:ext>
                </a:extLst>
              </a:tr>
            </a:tbl>
          </a:graphicData>
        </a:graphic>
      </p:graphicFrame>
      <p:graphicFrame>
        <p:nvGraphicFramePr>
          <p:cNvPr id="7" name="Table 6">
            <a:extLst>
              <a:ext uri="{FF2B5EF4-FFF2-40B4-BE49-F238E27FC236}">
                <a16:creationId xmlns:a16="http://schemas.microsoft.com/office/drawing/2014/main" id="{C0C04433-594A-580C-FCA6-2F7B6C1EAB11}"/>
              </a:ext>
            </a:extLst>
          </p:cNvPr>
          <p:cNvGraphicFramePr>
            <a:graphicFrameLocks noGrp="1"/>
          </p:cNvGraphicFramePr>
          <p:nvPr>
            <p:extLst>
              <p:ext uri="{D42A27DB-BD31-4B8C-83A1-F6EECF244321}">
                <p14:modId xmlns:p14="http://schemas.microsoft.com/office/powerpoint/2010/main" val="865877878"/>
              </p:ext>
            </p:extLst>
          </p:nvPr>
        </p:nvGraphicFramePr>
        <p:xfrm>
          <a:off x="838200" y="1690688"/>
          <a:ext cx="4059380" cy="4465318"/>
        </p:xfrm>
        <a:graphic>
          <a:graphicData uri="http://schemas.openxmlformats.org/drawingml/2006/table">
            <a:tbl>
              <a:tblPr/>
              <a:tblGrid>
                <a:gridCol w="405938">
                  <a:extLst>
                    <a:ext uri="{9D8B030D-6E8A-4147-A177-3AD203B41FA5}">
                      <a16:colId xmlns:a16="http://schemas.microsoft.com/office/drawing/2014/main" val="3895404255"/>
                    </a:ext>
                  </a:extLst>
                </a:gridCol>
                <a:gridCol w="405938">
                  <a:extLst>
                    <a:ext uri="{9D8B030D-6E8A-4147-A177-3AD203B41FA5}">
                      <a16:colId xmlns:a16="http://schemas.microsoft.com/office/drawing/2014/main" val="1382236070"/>
                    </a:ext>
                  </a:extLst>
                </a:gridCol>
                <a:gridCol w="405938">
                  <a:extLst>
                    <a:ext uri="{9D8B030D-6E8A-4147-A177-3AD203B41FA5}">
                      <a16:colId xmlns:a16="http://schemas.microsoft.com/office/drawing/2014/main" val="3577949257"/>
                    </a:ext>
                  </a:extLst>
                </a:gridCol>
                <a:gridCol w="405938">
                  <a:extLst>
                    <a:ext uri="{9D8B030D-6E8A-4147-A177-3AD203B41FA5}">
                      <a16:colId xmlns:a16="http://schemas.microsoft.com/office/drawing/2014/main" val="1451257544"/>
                    </a:ext>
                  </a:extLst>
                </a:gridCol>
                <a:gridCol w="405938">
                  <a:extLst>
                    <a:ext uri="{9D8B030D-6E8A-4147-A177-3AD203B41FA5}">
                      <a16:colId xmlns:a16="http://schemas.microsoft.com/office/drawing/2014/main" val="3198922376"/>
                    </a:ext>
                  </a:extLst>
                </a:gridCol>
                <a:gridCol w="405938">
                  <a:extLst>
                    <a:ext uri="{9D8B030D-6E8A-4147-A177-3AD203B41FA5}">
                      <a16:colId xmlns:a16="http://schemas.microsoft.com/office/drawing/2014/main" val="1662644207"/>
                    </a:ext>
                  </a:extLst>
                </a:gridCol>
                <a:gridCol w="405938">
                  <a:extLst>
                    <a:ext uri="{9D8B030D-6E8A-4147-A177-3AD203B41FA5}">
                      <a16:colId xmlns:a16="http://schemas.microsoft.com/office/drawing/2014/main" val="3055241871"/>
                    </a:ext>
                  </a:extLst>
                </a:gridCol>
                <a:gridCol w="405938">
                  <a:extLst>
                    <a:ext uri="{9D8B030D-6E8A-4147-A177-3AD203B41FA5}">
                      <a16:colId xmlns:a16="http://schemas.microsoft.com/office/drawing/2014/main" val="135741948"/>
                    </a:ext>
                  </a:extLst>
                </a:gridCol>
                <a:gridCol w="405938">
                  <a:extLst>
                    <a:ext uri="{9D8B030D-6E8A-4147-A177-3AD203B41FA5}">
                      <a16:colId xmlns:a16="http://schemas.microsoft.com/office/drawing/2014/main" val="2213441138"/>
                    </a:ext>
                  </a:extLst>
                </a:gridCol>
                <a:gridCol w="405938">
                  <a:extLst>
                    <a:ext uri="{9D8B030D-6E8A-4147-A177-3AD203B41FA5}">
                      <a16:colId xmlns:a16="http://schemas.microsoft.com/office/drawing/2014/main" val="3071322326"/>
                    </a:ext>
                  </a:extLst>
                </a:gridCol>
              </a:tblGrid>
              <a:tr h="405938">
                <a:tc gridSpan="10">
                  <a:txBody>
                    <a:bodyPr/>
                    <a:lstStyle/>
                    <a:p>
                      <a:pPr algn="ctr" fontAlgn="ctr"/>
                      <a:r>
                        <a:rPr lang="en-US" sz="1100" b="0" i="0" u="none" strike="noStrike">
                          <a:solidFill>
                            <a:srgbClr val="000000"/>
                          </a:solidFill>
                          <a:effectLst/>
                          <a:latin typeface="Times New Roman" panose="02020603050405020304" pitchFamily="18" charset="0"/>
                        </a:rPr>
                        <a:t>RED</a:t>
                      </a:r>
                      <a:endParaRPr lang="en-ID" sz="1100" b="0" i="0" u="none" strike="noStrike">
                        <a:solidFill>
                          <a:srgbClr val="000000"/>
                        </a:solidFill>
                        <a:effectLst/>
                        <a:latin typeface="Times New Roman" panose="02020603050405020304" pitchFamily="18" charset="0"/>
                      </a:endParaRPr>
                    </a:p>
                  </a:txBody>
                  <a:tcPr marL="10148" marR="10148" marT="1014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fontAlgn="ctr"/>
                      <a:endParaRPr lang="en-ID" sz="1100" b="0" i="0" u="none" strike="noStrike">
                        <a:solidFill>
                          <a:srgbClr val="000000"/>
                        </a:solidFill>
                        <a:effectLst/>
                        <a:latin typeface="Times New Roman" panose="02020603050405020304" pitchFamily="18" charset="0"/>
                      </a:endParaRPr>
                    </a:p>
                  </a:txBody>
                  <a:tcPr marL="10148" marR="10148" marT="101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fontAlgn="ctr"/>
                      <a:endParaRPr lang="en-ID" sz="1100" b="0" i="0" u="none" strike="noStrike">
                        <a:solidFill>
                          <a:srgbClr val="000000"/>
                        </a:solidFill>
                        <a:effectLst/>
                        <a:latin typeface="Times New Roman" panose="02020603050405020304" pitchFamily="18" charset="0"/>
                      </a:endParaRPr>
                    </a:p>
                  </a:txBody>
                  <a:tcPr marL="10148" marR="10148" marT="101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fontAlgn="ctr"/>
                      <a:endParaRPr lang="en-ID" sz="1100" b="0" i="0" u="none" strike="noStrike">
                        <a:solidFill>
                          <a:srgbClr val="000000"/>
                        </a:solidFill>
                        <a:effectLst/>
                        <a:latin typeface="Times New Roman" panose="02020603050405020304" pitchFamily="18" charset="0"/>
                      </a:endParaRPr>
                    </a:p>
                  </a:txBody>
                  <a:tcPr marL="10148" marR="10148" marT="101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fontAlgn="ctr"/>
                      <a:endParaRPr lang="en-ID" sz="1100" b="0" i="0" u="none" strike="noStrike">
                        <a:solidFill>
                          <a:srgbClr val="000000"/>
                        </a:solidFill>
                        <a:effectLst/>
                        <a:latin typeface="Times New Roman" panose="02020603050405020304" pitchFamily="18" charset="0"/>
                      </a:endParaRPr>
                    </a:p>
                  </a:txBody>
                  <a:tcPr marL="10148" marR="10148" marT="101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fontAlgn="ctr"/>
                      <a:endParaRPr lang="en-ID" sz="1100" b="0" i="0" u="none" strike="noStrike">
                        <a:solidFill>
                          <a:srgbClr val="000000"/>
                        </a:solidFill>
                        <a:effectLst/>
                        <a:latin typeface="Times New Roman" panose="02020603050405020304" pitchFamily="18" charset="0"/>
                      </a:endParaRPr>
                    </a:p>
                  </a:txBody>
                  <a:tcPr marL="10148" marR="10148" marT="101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fontAlgn="ctr"/>
                      <a:endParaRPr lang="en-ID" sz="1100" b="0" i="0" u="none" strike="noStrike">
                        <a:solidFill>
                          <a:srgbClr val="000000"/>
                        </a:solidFill>
                        <a:effectLst/>
                        <a:latin typeface="Times New Roman" panose="02020603050405020304" pitchFamily="18" charset="0"/>
                      </a:endParaRPr>
                    </a:p>
                  </a:txBody>
                  <a:tcPr marL="10148" marR="10148" marT="101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fontAlgn="ctr"/>
                      <a:endParaRPr lang="en-ID" sz="1100" b="0" i="0" u="none" strike="noStrike">
                        <a:solidFill>
                          <a:srgbClr val="000000"/>
                        </a:solidFill>
                        <a:effectLst/>
                        <a:latin typeface="Times New Roman" panose="02020603050405020304" pitchFamily="18" charset="0"/>
                      </a:endParaRPr>
                    </a:p>
                  </a:txBody>
                  <a:tcPr marL="10148" marR="10148" marT="101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fontAlgn="ctr"/>
                      <a:endParaRPr lang="en-ID" sz="1100" b="0" i="0" u="none" strike="noStrike">
                        <a:solidFill>
                          <a:srgbClr val="000000"/>
                        </a:solidFill>
                        <a:effectLst/>
                        <a:latin typeface="Times New Roman" panose="02020603050405020304" pitchFamily="18" charset="0"/>
                      </a:endParaRPr>
                    </a:p>
                  </a:txBody>
                  <a:tcPr marL="10148" marR="10148" marT="101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fontAlgn="ctr"/>
                      <a:endParaRPr lang="en-ID" sz="1100" b="0" i="0" u="none" strike="noStrike">
                        <a:solidFill>
                          <a:srgbClr val="000000"/>
                        </a:solidFill>
                        <a:effectLst/>
                        <a:latin typeface="Times New Roman" panose="02020603050405020304" pitchFamily="18" charset="0"/>
                      </a:endParaRPr>
                    </a:p>
                  </a:txBody>
                  <a:tcPr marL="10148" marR="10148" marT="101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60150059"/>
                  </a:ext>
                </a:extLst>
              </a:tr>
              <a:tr h="405938">
                <a:tc>
                  <a:txBody>
                    <a:bodyPr/>
                    <a:lstStyle/>
                    <a:p>
                      <a:pPr algn="ctr" fontAlgn="ctr"/>
                      <a:r>
                        <a:rPr lang="en-ID" sz="1100" b="0" i="0" u="none" strike="noStrike">
                          <a:solidFill>
                            <a:srgbClr val="000000"/>
                          </a:solidFill>
                          <a:effectLst/>
                          <a:latin typeface="Times New Roman" panose="02020603050405020304" pitchFamily="18" charset="0"/>
                        </a:rPr>
                        <a:t>190</a:t>
                      </a:r>
                    </a:p>
                  </a:txBody>
                  <a:tcPr marL="10148" marR="10148" marT="101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CC"/>
                    </a:solidFill>
                  </a:tcPr>
                </a:tc>
                <a:tc>
                  <a:txBody>
                    <a:bodyPr/>
                    <a:lstStyle/>
                    <a:p>
                      <a:pPr algn="ctr" fontAlgn="ctr"/>
                      <a:r>
                        <a:rPr lang="en-ID" sz="1100" b="0" i="0" u="none" strike="noStrike">
                          <a:solidFill>
                            <a:srgbClr val="000000"/>
                          </a:solidFill>
                          <a:effectLst/>
                          <a:latin typeface="Times New Roman" panose="02020603050405020304" pitchFamily="18" charset="0"/>
                        </a:rPr>
                        <a:t>189</a:t>
                      </a:r>
                    </a:p>
                  </a:txBody>
                  <a:tcPr marL="10148" marR="10148" marT="101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CC"/>
                    </a:solidFill>
                  </a:tcPr>
                </a:tc>
                <a:tc>
                  <a:txBody>
                    <a:bodyPr/>
                    <a:lstStyle/>
                    <a:p>
                      <a:pPr algn="ctr" fontAlgn="ctr"/>
                      <a:r>
                        <a:rPr lang="en-ID" sz="1100" b="0" i="0" u="none" strike="noStrike">
                          <a:solidFill>
                            <a:srgbClr val="000000"/>
                          </a:solidFill>
                          <a:effectLst/>
                          <a:latin typeface="Times New Roman" panose="02020603050405020304" pitchFamily="18" charset="0"/>
                        </a:rPr>
                        <a:t>194</a:t>
                      </a:r>
                    </a:p>
                  </a:txBody>
                  <a:tcPr marL="10148" marR="10148" marT="101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CC"/>
                    </a:solidFill>
                  </a:tcPr>
                </a:tc>
                <a:tc>
                  <a:txBody>
                    <a:bodyPr/>
                    <a:lstStyle/>
                    <a:p>
                      <a:pPr algn="ctr" fontAlgn="ctr"/>
                      <a:r>
                        <a:rPr lang="en-ID" sz="1100" b="0" i="0" u="none" strike="noStrike">
                          <a:solidFill>
                            <a:srgbClr val="000000"/>
                          </a:solidFill>
                          <a:effectLst/>
                          <a:latin typeface="Times New Roman" panose="02020603050405020304" pitchFamily="18" charset="0"/>
                        </a:rPr>
                        <a:t>191</a:t>
                      </a:r>
                    </a:p>
                  </a:txBody>
                  <a:tcPr marL="10148" marR="10148" marT="101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Times New Roman" panose="02020603050405020304" pitchFamily="18" charset="0"/>
                        </a:rPr>
                        <a:t>201</a:t>
                      </a:r>
                    </a:p>
                  </a:txBody>
                  <a:tcPr marL="10148" marR="10148" marT="101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Times New Roman" panose="02020603050405020304" pitchFamily="18" charset="0"/>
                        </a:rPr>
                        <a:t>196</a:t>
                      </a:r>
                    </a:p>
                  </a:txBody>
                  <a:tcPr marL="10148" marR="10148" marT="101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Times New Roman" panose="02020603050405020304" pitchFamily="18" charset="0"/>
                        </a:rPr>
                        <a:t>178</a:t>
                      </a:r>
                    </a:p>
                  </a:txBody>
                  <a:tcPr marL="10148" marR="10148" marT="101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Times New Roman" panose="02020603050405020304" pitchFamily="18" charset="0"/>
                        </a:rPr>
                        <a:t>190</a:t>
                      </a:r>
                    </a:p>
                  </a:txBody>
                  <a:tcPr marL="10148" marR="10148" marT="101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Times New Roman" panose="02020603050405020304" pitchFamily="18" charset="0"/>
                        </a:rPr>
                        <a:t>196</a:t>
                      </a:r>
                    </a:p>
                  </a:txBody>
                  <a:tcPr marL="10148" marR="10148" marT="101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Times New Roman" panose="02020603050405020304" pitchFamily="18" charset="0"/>
                        </a:rPr>
                        <a:t>190</a:t>
                      </a:r>
                    </a:p>
                  </a:txBody>
                  <a:tcPr marL="10148" marR="10148" marT="101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02628250"/>
                  </a:ext>
                </a:extLst>
              </a:tr>
              <a:tr h="405938">
                <a:tc>
                  <a:txBody>
                    <a:bodyPr/>
                    <a:lstStyle/>
                    <a:p>
                      <a:pPr algn="ctr" fontAlgn="ctr"/>
                      <a:r>
                        <a:rPr lang="en-ID" sz="1100" b="0" i="0" u="none" strike="noStrike">
                          <a:solidFill>
                            <a:srgbClr val="000000"/>
                          </a:solidFill>
                          <a:effectLst/>
                          <a:latin typeface="Times New Roman" panose="02020603050405020304" pitchFamily="18" charset="0"/>
                        </a:rPr>
                        <a:t>196</a:t>
                      </a:r>
                    </a:p>
                  </a:txBody>
                  <a:tcPr marL="10148" marR="10148" marT="101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CC"/>
                    </a:solidFill>
                  </a:tcPr>
                </a:tc>
                <a:tc>
                  <a:txBody>
                    <a:bodyPr/>
                    <a:lstStyle/>
                    <a:p>
                      <a:pPr algn="ctr" fontAlgn="ctr"/>
                      <a:r>
                        <a:rPr lang="en-ID" sz="1100" b="0" i="0" u="none" strike="noStrike">
                          <a:solidFill>
                            <a:srgbClr val="000000"/>
                          </a:solidFill>
                          <a:effectLst/>
                          <a:latin typeface="Times New Roman" panose="02020603050405020304" pitchFamily="18" charset="0"/>
                        </a:rPr>
                        <a:t>185</a:t>
                      </a:r>
                    </a:p>
                  </a:txBody>
                  <a:tcPr marL="10148" marR="10148" marT="101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CC"/>
                    </a:solidFill>
                  </a:tcPr>
                </a:tc>
                <a:tc>
                  <a:txBody>
                    <a:bodyPr/>
                    <a:lstStyle/>
                    <a:p>
                      <a:pPr algn="ctr" fontAlgn="ctr"/>
                      <a:r>
                        <a:rPr lang="en-ID" sz="1100" b="0" i="0" u="none" strike="noStrike">
                          <a:solidFill>
                            <a:srgbClr val="000000"/>
                          </a:solidFill>
                          <a:effectLst/>
                          <a:latin typeface="Times New Roman" panose="02020603050405020304" pitchFamily="18" charset="0"/>
                        </a:rPr>
                        <a:t>199</a:t>
                      </a:r>
                    </a:p>
                  </a:txBody>
                  <a:tcPr marL="10148" marR="10148" marT="101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CC"/>
                    </a:solidFill>
                  </a:tcPr>
                </a:tc>
                <a:tc>
                  <a:txBody>
                    <a:bodyPr/>
                    <a:lstStyle/>
                    <a:p>
                      <a:pPr algn="ctr" fontAlgn="ctr"/>
                      <a:r>
                        <a:rPr lang="en-ID" sz="1100" b="0" i="0" u="none" strike="noStrike">
                          <a:solidFill>
                            <a:srgbClr val="000000"/>
                          </a:solidFill>
                          <a:effectLst/>
                          <a:latin typeface="Times New Roman" panose="02020603050405020304" pitchFamily="18" charset="0"/>
                        </a:rPr>
                        <a:t>178</a:t>
                      </a:r>
                    </a:p>
                  </a:txBody>
                  <a:tcPr marL="10148" marR="10148" marT="101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Times New Roman" panose="02020603050405020304" pitchFamily="18" charset="0"/>
                        </a:rPr>
                        <a:t>143</a:t>
                      </a:r>
                    </a:p>
                  </a:txBody>
                  <a:tcPr marL="10148" marR="10148" marT="101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Times New Roman" panose="02020603050405020304" pitchFamily="18" charset="0"/>
                        </a:rPr>
                        <a:t>159</a:t>
                      </a:r>
                    </a:p>
                  </a:txBody>
                  <a:tcPr marL="10148" marR="10148" marT="101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Times New Roman" panose="02020603050405020304" pitchFamily="18" charset="0"/>
                        </a:rPr>
                        <a:t>183</a:t>
                      </a:r>
                    </a:p>
                  </a:txBody>
                  <a:tcPr marL="10148" marR="10148" marT="101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Times New Roman" panose="02020603050405020304" pitchFamily="18" charset="0"/>
                        </a:rPr>
                        <a:t>181</a:t>
                      </a:r>
                    </a:p>
                  </a:txBody>
                  <a:tcPr marL="10148" marR="10148" marT="101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Times New Roman" panose="02020603050405020304" pitchFamily="18" charset="0"/>
                        </a:rPr>
                        <a:t>178</a:t>
                      </a:r>
                    </a:p>
                  </a:txBody>
                  <a:tcPr marL="10148" marR="10148" marT="101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Times New Roman" panose="02020603050405020304" pitchFamily="18" charset="0"/>
                        </a:rPr>
                        <a:t>192</a:t>
                      </a:r>
                    </a:p>
                  </a:txBody>
                  <a:tcPr marL="10148" marR="10148" marT="101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39777162"/>
                  </a:ext>
                </a:extLst>
              </a:tr>
              <a:tr h="405938">
                <a:tc>
                  <a:txBody>
                    <a:bodyPr/>
                    <a:lstStyle/>
                    <a:p>
                      <a:pPr algn="ctr" fontAlgn="ctr"/>
                      <a:r>
                        <a:rPr lang="en-ID" sz="1100" b="0" i="0" u="none" strike="noStrike">
                          <a:solidFill>
                            <a:srgbClr val="000000"/>
                          </a:solidFill>
                          <a:effectLst/>
                          <a:latin typeface="Times New Roman" panose="02020603050405020304" pitchFamily="18" charset="0"/>
                        </a:rPr>
                        <a:t>200</a:t>
                      </a:r>
                    </a:p>
                  </a:txBody>
                  <a:tcPr marL="10148" marR="10148" marT="101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CC"/>
                    </a:solidFill>
                  </a:tcPr>
                </a:tc>
                <a:tc>
                  <a:txBody>
                    <a:bodyPr/>
                    <a:lstStyle/>
                    <a:p>
                      <a:pPr algn="ctr" fontAlgn="ctr"/>
                      <a:r>
                        <a:rPr lang="en-ID" sz="1100" b="0" i="0" u="none" strike="noStrike">
                          <a:solidFill>
                            <a:srgbClr val="000000"/>
                          </a:solidFill>
                          <a:effectLst/>
                          <a:latin typeface="Times New Roman" panose="02020603050405020304" pitchFamily="18" charset="0"/>
                        </a:rPr>
                        <a:t>164</a:t>
                      </a:r>
                    </a:p>
                  </a:txBody>
                  <a:tcPr marL="10148" marR="10148" marT="101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CC"/>
                    </a:solidFill>
                  </a:tcPr>
                </a:tc>
                <a:tc>
                  <a:txBody>
                    <a:bodyPr/>
                    <a:lstStyle/>
                    <a:p>
                      <a:pPr algn="ctr" fontAlgn="ctr"/>
                      <a:r>
                        <a:rPr lang="en-ID" sz="1100" b="0" i="0" u="none" strike="noStrike">
                          <a:solidFill>
                            <a:srgbClr val="000000"/>
                          </a:solidFill>
                          <a:effectLst/>
                          <a:latin typeface="Times New Roman" panose="02020603050405020304" pitchFamily="18" charset="0"/>
                        </a:rPr>
                        <a:t>150</a:t>
                      </a:r>
                    </a:p>
                  </a:txBody>
                  <a:tcPr marL="10148" marR="10148" marT="101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CC"/>
                    </a:solidFill>
                  </a:tcPr>
                </a:tc>
                <a:tc>
                  <a:txBody>
                    <a:bodyPr/>
                    <a:lstStyle/>
                    <a:p>
                      <a:pPr algn="ctr" fontAlgn="ctr"/>
                      <a:r>
                        <a:rPr lang="en-ID" sz="1100" b="0" i="0" u="none" strike="noStrike">
                          <a:solidFill>
                            <a:srgbClr val="000000"/>
                          </a:solidFill>
                          <a:effectLst/>
                          <a:latin typeface="Times New Roman" panose="02020603050405020304" pitchFamily="18" charset="0"/>
                        </a:rPr>
                        <a:t>117</a:t>
                      </a:r>
                    </a:p>
                  </a:txBody>
                  <a:tcPr marL="10148" marR="10148" marT="101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Times New Roman" panose="02020603050405020304" pitchFamily="18" charset="0"/>
                        </a:rPr>
                        <a:t>88</a:t>
                      </a:r>
                    </a:p>
                  </a:txBody>
                  <a:tcPr marL="10148" marR="10148" marT="101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Times New Roman" panose="02020603050405020304" pitchFamily="18" charset="0"/>
                        </a:rPr>
                        <a:t>107</a:t>
                      </a:r>
                    </a:p>
                  </a:txBody>
                  <a:tcPr marL="10148" marR="10148" marT="101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Times New Roman" panose="02020603050405020304" pitchFamily="18" charset="0"/>
                        </a:rPr>
                        <a:t>113</a:t>
                      </a:r>
                    </a:p>
                  </a:txBody>
                  <a:tcPr marL="10148" marR="10148" marT="101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Times New Roman" panose="02020603050405020304" pitchFamily="18" charset="0"/>
                        </a:rPr>
                        <a:t>92</a:t>
                      </a:r>
                    </a:p>
                  </a:txBody>
                  <a:tcPr marL="10148" marR="10148" marT="101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Times New Roman" panose="02020603050405020304" pitchFamily="18" charset="0"/>
                        </a:rPr>
                        <a:t>139</a:t>
                      </a:r>
                    </a:p>
                  </a:txBody>
                  <a:tcPr marL="10148" marR="10148" marT="101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Times New Roman" panose="02020603050405020304" pitchFamily="18" charset="0"/>
                        </a:rPr>
                        <a:t>183</a:t>
                      </a:r>
                    </a:p>
                  </a:txBody>
                  <a:tcPr marL="10148" marR="10148" marT="101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33846287"/>
                  </a:ext>
                </a:extLst>
              </a:tr>
              <a:tr h="405938">
                <a:tc>
                  <a:txBody>
                    <a:bodyPr/>
                    <a:lstStyle/>
                    <a:p>
                      <a:pPr algn="ctr" fontAlgn="ctr"/>
                      <a:r>
                        <a:rPr lang="en-ID" sz="1100" b="0" i="0" u="none" strike="noStrike">
                          <a:solidFill>
                            <a:srgbClr val="000000"/>
                          </a:solidFill>
                          <a:effectLst/>
                          <a:latin typeface="Times New Roman" panose="02020603050405020304" pitchFamily="18" charset="0"/>
                        </a:rPr>
                        <a:t>177</a:t>
                      </a:r>
                    </a:p>
                  </a:txBody>
                  <a:tcPr marL="10148" marR="10148" marT="101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Times New Roman" panose="02020603050405020304" pitchFamily="18" charset="0"/>
                        </a:rPr>
                        <a:t>120</a:t>
                      </a:r>
                    </a:p>
                  </a:txBody>
                  <a:tcPr marL="10148" marR="10148" marT="101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Times New Roman" panose="02020603050405020304" pitchFamily="18" charset="0"/>
                        </a:rPr>
                        <a:t>57</a:t>
                      </a:r>
                    </a:p>
                  </a:txBody>
                  <a:tcPr marL="10148" marR="10148" marT="101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Times New Roman" panose="02020603050405020304" pitchFamily="18" charset="0"/>
                        </a:rPr>
                        <a:t>28</a:t>
                      </a:r>
                    </a:p>
                  </a:txBody>
                  <a:tcPr marL="10148" marR="10148" marT="101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Times New Roman" panose="02020603050405020304" pitchFamily="18" charset="0"/>
                        </a:rPr>
                        <a:t>52</a:t>
                      </a:r>
                    </a:p>
                  </a:txBody>
                  <a:tcPr marL="10148" marR="10148" marT="101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Times New Roman" panose="02020603050405020304" pitchFamily="18" charset="0"/>
                        </a:rPr>
                        <a:t>71</a:t>
                      </a:r>
                    </a:p>
                  </a:txBody>
                  <a:tcPr marL="10148" marR="10148" marT="101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Times New Roman" panose="02020603050405020304" pitchFamily="18" charset="0"/>
                        </a:rPr>
                        <a:t>56</a:t>
                      </a:r>
                    </a:p>
                  </a:txBody>
                  <a:tcPr marL="10148" marR="10148" marT="101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Times New Roman" panose="02020603050405020304" pitchFamily="18" charset="0"/>
                        </a:rPr>
                        <a:t>59</a:t>
                      </a:r>
                    </a:p>
                  </a:txBody>
                  <a:tcPr marL="10148" marR="10148" marT="101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Times New Roman" panose="02020603050405020304" pitchFamily="18" charset="0"/>
                        </a:rPr>
                        <a:t>65</a:t>
                      </a:r>
                    </a:p>
                  </a:txBody>
                  <a:tcPr marL="10148" marR="10148" marT="101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Times New Roman" panose="02020603050405020304" pitchFamily="18" charset="0"/>
                        </a:rPr>
                        <a:t>139</a:t>
                      </a:r>
                    </a:p>
                  </a:txBody>
                  <a:tcPr marL="10148" marR="10148" marT="101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50886088"/>
                  </a:ext>
                </a:extLst>
              </a:tr>
              <a:tr h="405938">
                <a:tc>
                  <a:txBody>
                    <a:bodyPr/>
                    <a:lstStyle/>
                    <a:p>
                      <a:pPr algn="ctr" fontAlgn="ctr"/>
                      <a:r>
                        <a:rPr lang="en-ID" sz="1100" b="0" i="0" u="none" strike="noStrike">
                          <a:solidFill>
                            <a:srgbClr val="000000"/>
                          </a:solidFill>
                          <a:effectLst/>
                          <a:latin typeface="Times New Roman" panose="02020603050405020304" pitchFamily="18" charset="0"/>
                        </a:rPr>
                        <a:t>179</a:t>
                      </a:r>
                    </a:p>
                  </a:txBody>
                  <a:tcPr marL="10148" marR="10148" marT="101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Times New Roman" panose="02020603050405020304" pitchFamily="18" charset="0"/>
                        </a:rPr>
                        <a:t>108</a:t>
                      </a:r>
                    </a:p>
                  </a:txBody>
                  <a:tcPr marL="10148" marR="10148" marT="101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Times New Roman" panose="02020603050405020304" pitchFamily="18" charset="0"/>
                        </a:rPr>
                        <a:t>53</a:t>
                      </a:r>
                    </a:p>
                  </a:txBody>
                  <a:tcPr marL="10148" marR="10148" marT="101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Times New Roman" panose="02020603050405020304" pitchFamily="18" charset="0"/>
                        </a:rPr>
                        <a:t>41</a:t>
                      </a:r>
                    </a:p>
                  </a:txBody>
                  <a:tcPr marL="10148" marR="10148" marT="101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Times New Roman" panose="02020603050405020304" pitchFamily="18" charset="0"/>
                        </a:rPr>
                        <a:t>55</a:t>
                      </a:r>
                    </a:p>
                  </a:txBody>
                  <a:tcPr marL="10148" marR="10148" marT="101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Times New Roman" panose="02020603050405020304" pitchFamily="18" charset="0"/>
                        </a:rPr>
                        <a:t>43</a:t>
                      </a:r>
                    </a:p>
                  </a:txBody>
                  <a:tcPr marL="10148" marR="10148" marT="101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Times New Roman" panose="02020603050405020304" pitchFamily="18" charset="0"/>
                        </a:rPr>
                        <a:t>21</a:t>
                      </a:r>
                    </a:p>
                  </a:txBody>
                  <a:tcPr marL="10148" marR="10148" marT="101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Times New Roman" panose="02020603050405020304" pitchFamily="18" charset="0"/>
                        </a:rPr>
                        <a:t>39</a:t>
                      </a:r>
                    </a:p>
                  </a:txBody>
                  <a:tcPr marL="10148" marR="10148" marT="101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Times New Roman" panose="02020603050405020304" pitchFamily="18" charset="0"/>
                        </a:rPr>
                        <a:t>42</a:t>
                      </a:r>
                    </a:p>
                  </a:txBody>
                  <a:tcPr marL="10148" marR="10148" marT="101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Times New Roman" panose="02020603050405020304" pitchFamily="18" charset="0"/>
                        </a:rPr>
                        <a:t>123</a:t>
                      </a:r>
                    </a:p>
                  </a:txBody>
                  <a:tcPr marL="10148" marR="10148" marT="101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20589520"/>
                  </a:ext>
                </a:extLst>
              </a:tr>
              <a:tr h="405938">
                <a:tc>
                  <a:txBody>
                    <a:bodyPr/>
                    <a:lstStyle/>
                    <a:p>
                      <a:pPr algn="ctr" fontAlgn="ctr"/>
                      <a:r>
                        <a:rPr lang="en-ID" sz="1100" b="0" i="0" u="none" strike="noStrike">
                          <a:solidFill>
                            <a:srgbClr val="000000"/>
                          </a:solidFill>
                          <a:effectLst/>
                          <a:latin typeface="Times New Roman" panose="02020603050405020304" pitchFamily="18" charset="0"/>
                        </a:rPr>
                        <a:t>144</a:t>
                      </a:r>
                    </a:p>
                  </a:txBody>
                  <a:tcPr marL="10148" marR="10148" marT="101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Times New Roman" panose="02020603050405020304" pitchFamily="18" charset="0"/>
                        </a:rPr>
                        <a:t>57</a:t>
                      </a:r>
                    </a:p>
                  </a:txBody>
                  <a:tcPr marL="10148" marR="10148" marT="101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Times New Roman" panose="02020603050405020304" pitchFamily="18" charset="0"/>
                        </a:rPr>
                        <a:t>39</a:t>
                      </a:r>
                    </a:p>
                  </a:txBody>
                  <a:tcPr marL="10148" marR="10148" marT="101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Times New Roman" panose="02020603050405020304" pitchFamily="18" charset="0"/>
                        </a:rPr>
                        <a:t>56</a:t>
                      </a:r>
                    </a:p>
                  </a:txBody>
                  <a:tcPr marL="10148" marR="10148" marT="101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Times New Roman" panose="02020603050405020304" pitchFamily="18" charset="0"/>
                        </a:rPr>
                        <a:t>49</a:t>
                      </a:r>
                    </a:p>
                  </a:txBody>
                  <a:tcPr marL="10148" marR="10148" marT="101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Times New Roman" panose="02020603050405020304" pitchFamily="18" charset="0"/>
                        </a:rPr>
                        <a:t>45</a:t>
                      </a:r>
                    </a:p>
                  </a:txBody>
                  <a:tcPr marL="10148" marR="10148" marT="101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Times New Roman" panose="02020603050405020304" pitchFamily="18" charset="0"/>
                        </a:rPr>
                        <a:t>49</a:t>
                      </a:r>
                    </a:p>
                  </a:txBody>
                  <a:tcPr marL="10148" marR="10148" marT="101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Times New Roman" panose="02020603050405020304" pitchFamily="18" charset="0"/>
                        </a:rPr>
                        <a:t>60</a:t>
                      </a:r>
                    </a:p>
                  </a:txBody>
                  <a:tcPr marL="10148" marR="10148" marT="101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Times New Roman" panose="02020603050405020304" pitchFamily="18" charset="0"/>
                        </a:rPr>
                        <a:t>106</a:t>
                      </a:r>
                    </a:p>
                  </a:txBody>
                  <a:tcPr marL="10148" marR="10148" marT="101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Times New Roman" panose="02020603050405020304" pitchFamily="18" charset="0"/>
                        </a:rPr>
                        <a:t>168</a:t>
                      </a:r>
                    </a:p>
                  </a:txBody>
                  <a:tcPr marL="10148" marR="10148" marT="101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81146313"/>
                  </a:ext>
                </a:extLst>
              </a:tr>
              <a:tr h="405938">
                <a:tc>
                  <a:txBody>
                    <a:bodyPr/>
                    <a:lstStyle/>
                    <a:p>
                      <a:pPr algn="ctr" fontAlgn="ctr"/>
                      <a:r>
                        <a:rPr lang="en-ID" sz="1100" b="0" i="0" u="none" strike="noStrike">
                          <a:solidFill>
                            <a:srgbClr val="000000"/>
                          </a:solidFill>
                          <a:effectLst/>
                          <a:latin typeface="Times New Roman" panose="02020603050405020304" pitchFamily="18" charset="0"/>
                        </a:rPr>
                        <a:t>176</a:t>
                      </a:r>
                    </a:p>
                  </a:txBody>
                  <a:tcPr marL="10148" marR="10148" marT="101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Times New Roman" panose="02020603050405020304" pitchFamily="18" charset="0"/>
                        </a:rPr>
                        <a:t>100</a:t>
                      </a:r>
                    </a:p>
                  </a:txBody>
                  <a:tcPr marL="10148" marR="10148" marT="101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Times New Roman" panose="02020603050405020304" pitchFamily="18" charset="0"/>
                        </a:rPr>
                        <a:t>73</a:t>
                      </a:r>
                    </a:p>
                  </a:txBody>
                  <a:tcPr marL="10148" marR="10148" marT="101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Times New Roman" panose="02020603050405020304" pitchFamily="18" charset="0"/>
                        </a:rPr>
                        <a:t>72</a:t>
                      </a:r>
                    </a:p>
                  </a:txBody>
                  <a:tcPr marL="10148" marR="10148" marT="101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Times New Roman" panose="02020603050405020304" pitchFamily="18" charset="0"/>
                        </a:rPr>
                        <a:t>64</a:t>
                      </a:r>
                    </a:p>
                  </a:txBody>
                  <a:tcPr marL="10148" marR="10148" marT="101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Times New Roman" panose="02020603050405020304" pitchFamily="18" charset="0"/>
                        </a:rPr>
                        <a:t>78</a:t>
                      </a:r>
                    </a:p>
                  </a:txBody>
                  <a:tcPr marL="10148" marR="10148" marT="101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Times New Roman" panose="02020603050405020304" pitchFamily="18" charset="0"/>
                        </a:rPr>
                        <a:t>95</a:t>
                      </a:r>
                    </a:p>
                  </a:txBody>
                  <a:tcPr marL="10148" marR="10148" marT="101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Times New Roman" panose="02020603050405020304" pitchFamily="18" charset="0"/>
                        </a:rPr>
                        <a:t>103</a:t>
                      </a:r>
                    </a:p>
                  </a:txBody>
                  <a:tcPr marL="10148" marR="10148" marT="101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Times New Roman" panose="02020603050405020304" pitchFamily="18" charset="0"/>
                        </a:rPr>
                        <a:t>166</a:t>
                      </a:r>
                    </a:p>
                  </a:txBody>
                  <a:tcPr marL="10148" marR="10148" marT="101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Times New Roman" panose="02020603050405020304" pitchFamily="18" charset="0"/>
                        </a:rPr>
                        <a:t>192</a:t>
                      </a:r>
                    </a:p>
                  </a:txBody>
                  <a:tcPr marL="10148" marR="10148" marT="101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57543997"/>
                  </a:ext>
                </a:extLst>
              </a:tr>
              <a:tr h="405938">
                <a:tc>
                  <a:txBody>
                    <a:bodyPr/>
                    <a:lstStyle/>
                    <a:p>
                      <a:pPr algn="ctr" fontAlgn="ctr"/>
                      <a:r>
                        <a:rPr lang="en-ID" sz="1100" b="0" i="0" u="none" strike="noStrike">
                          <a:solidFill>
                            <a:srgbClr val="000000"/>
                          </a:solidFill>
                          <a:effectLst/>
                          <a:latin typeface="Times New Roman" panose="02020603050405020304" pitchFamily="18" charset="0"/>
                        </a:rPr>
                        <a:t>201</a:t>
                      </a:r>
                    </a:p>
                  </a:txBody>
                  <a:tcPr marL="10148" marR="10148" marT="101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Times New Roman" panose="02020603050405020304" pitchFamily="18" charset="0"/>
                        </a:rPr>
                        <a:t>193</a:t>
                      </a:r>
                    </a:p>
                  </a:txBody>
                  <a:tcPr marL="10148" marR="10148" marT="101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Times New Roman" panose="02020603050405020304" pitchFamily="18" charset="0"/>
                        </a:rPr>
                        <a:t>183</a:t>
                      </a:r>
                    </a:p>
                  </a:txBody>
                  <a:tcPr marL="10148" marR="10148" marT="101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Times New Roman" panose="02020603050405020304" pitchFamily="18" charset="0"/>
                        </a:rPr>
                        <a:t>171</a:t>
                      </a:r>
                    </a:p>
                  </a:txBody>
                  <a:tcPr marL="10148" marR="10148" marT="101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Times New Roman" panose="02020603050405020304" pitchFamily="18" charset="0"/>
                        </a:rPr>
                        <a:t>183</a:t>
                      </a:r>
                    </a:p>
                  </a:txBody>
                  <a:tcPr marL="10148" marR="10148" marT="101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Times New Roman" panose="02020603050405020304" pitchFamily="18" charset="0"/>
                        </a:rPr>
                        <a:t>191</a:t>
                      </a:r>
                    </a:p>
                  </a:txBody>
                  <a:tcPr marL="10148" marR="10148" marT="101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Times New Roman" panose="02020603050405020304" pitchFamily="18" charset="0"/>
                        </a:rPr>
                        <a:t>183</a:t>
                      </a:r>
                    </a:p>
                  </a:txBody>
                  <a:tcPr marL="10148" marR="10148" marT="101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Times New Roman" panose="02020603050405020304" pitchFamily="18" charset="0"/>
                        </a:rPr>
                        <a:t>195</a:t>
                      </a:r>
                    </a:p>
                  </a:txBody>
                  <a:tcPr marL="10148" marR="10148" marT="101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Times New Roman" panose="02020603050405020304" pitchFamily="18" charset="0"/>
                        </a:rPr>
                        <a:t>195</a:t>
                      </a:r>
                    </a:p>
                  </a:txBody>
                  <a:tcPr marL="10148" marR="10148" marT="101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Times New Roman" panose="02020603050405020304" pitchFamily="18" charset="0"/>
                        </a:rPr>
                        <a:t>193</a:t>
                      </a:r>
                    </a:p>
                  </a:txBody>
                  <a:tcPr marL="10148" marR="10148" marT="101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09957337"/>
                  </a:ext>
                </a:extLst>
              </a:tr>
              <a:tr h="405938">
                <a:tc>
                  <a:txBody>
                    <a:bodyPr/>
                    <a:lstStyle/>
                    <a:p>
                      <a:pPr algn="ctr" fontAlgn="ctr"/>
                      <a:r>
                        <a:rPr lang="en-ID" sz="1100" b="0" i="0" u="none" strike="noStrike">
                          <a:solidFill>
                            <a:srgbClr val="000000"/>
                          </a:solidFill>
                          <a:effectLst/>
                          <a:latin typeface="Times New Roman" panose="02020603050405020304" pitchFamily="18" charset="0"/>
                        </a:rPr>
                        <a:t>204</a:t>
                      </a:r>
                    </a:p>
                  </a:txBody>
                  <a:tcPr marL="10148" marR="10148" marT="101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Times New Roman" panose="02020603050405020304" pitchFamily="18" charset="0"/>
                        </a:rPr>
                        <a:t>207</a:t>
                      </a:r>
                    </a:p>
                  </a:txBody>
                  <a:tcPr marL="10148" marR="10148" marT="101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Times New Roman" panose="02020603050405020304" pitchFamily="18" charset="0"/>
                        </a:rPr>
                        <a:t>212</a:t>
                      </a:r>
                    </a:p>
                  </a:txBody>
                  <a:tcPr marL="10148" marR="10148" marT="101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Times New Roman" panose="02020603050405020304" pitchFamily="18" charset="0"/>
                        </a:rPr>
                        <a:t>213</a:t>
                      </a:r>
                    </a:p>
                  </a:txBody>
                  <a:tcPr marL="10148" marR="10148" marT="101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Times New Roman" panose="02020603050405020304" pitchFamily="18" charset="0"/>
                        </a:rPr>
                        <a:t>212</a:t>
                      </a:r>
                    </a:p>
                  </a:txBody>
                  <a:tcPr marL="10148" marR="10148" marT="101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Times New Roman" panose="02020603050405020304" pitchFamily="18" charset="0"/>
                        </a:rPr>
                        <a:t>208</a:t>
                      </a:r>
                    </a:p>
                  </a:txBody>
                  <a:tcPr marL="10148" marR="10148" marT="101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Times New Roman" panose="02020603050405020304" pitchFamily="18" charset="0"/>
                        </a:rPr>
                        <a:t>207</a:t>
                      </a:r>
                    </a:p>
                  </a:txBody>
                  <a:tcPr marL="10148" marR="10148" marT="101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Times New Roman" panose="02020603050405020304" pitchFamily="18" charset="0"/>
                        </a:rPr>
                        <a:t>206</a:t>
                      </a:r>
                    </a:p>
                  </a:txBody>
                  <a:tcPr marL="10148" marR="10148" marT="101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Times New Roman" panose="02020603050405020304" pitchFamily="18" charset="0"/>
                        </a:rPr>
                        <a:t>203</a:t>
                      </a:r>
                    </a:p>
                  </a:txBody>
                  <a:tcPr marL="10148" marR="10148" marT="101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Times New Roman" panose="02020603050405020304" pitchFamily="18" charset="0"/>
                        </a:rPr>
                        <a:t>201</a:t>
                      </a:r>
                    </a:p>
                  </a:txBody>
                  <a:tcPr marL="10148" marR="10148" marT="101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35371873"/>
                  </a:ext>
                </a:extLst>
              </a:tr>
              <a:tr h="405938">
                <a:tc>
                  <a:txBody>
                    <a:bodyPr/>
                    <a:lstStyle/>
                    <a:p>
                      <a:pPr algn="ctr" fontAlgn="ctr"/>
                      <a:r>
                        <a:rPr lang="en-ID" sz="1100" b="0" i="0" u="none" strike="noStrike">
                          <a:solidFill>
                            <a:srgbClr val="000000"/>
                          </a:solidFill>
                          <a:effectLst/>
                          <a:latin typeface="Times New Roman" panose="02020603050405020304" pitchFamily="18" charset="0"/>
                        </a:rPr>
                        <a:t>206</a:t>
                      </a:r>
                    </a:p>
                  </a:txBody>
                  <a:tcPr marL="10148" marR="10148" marT="101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Times New Roman" panose="02020603050405020304" pitchFamily="18" charset="0"/>
                        </a:rPr>
                        <a:t>211</a:t>
                      </a:r>
                    </a:p>
                  </a:txBody>
                  <a:tcPr marL="10148" marR="10148" marT="101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Times New Roman" panose="02020603050405020304" pitchFamily="18" charset="0"/>
                        </a:rPr>
                        <a:t>214</a:t>
                      </a:r>
                    </a:p>
                  </a:txBody>
                  <a:tcPr marL="10148" marR="10148" marT="101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Times New Roman" panose="02020603050405020304" pitchFamily="18" charset="0"/>
                        </a:rPr>
                        <a:t>216</a:t>
                      </a:r>
                    </a:p>
                  </a:txBody>
                  <a:tcPr marL="10148" marR="10148" marT="101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Times New Roman" panose="02020603050405020304" pitchFamily="18" charset="0"/>
                        </a:rPr>
                        <a:t>213</a:t>
                      </a:r>
                    </a:p>
                  </a:txBody>
                  <a:tcPr marL="10148" marR="10148" marT="101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Times New Roman" panose="02020603050405020304" pitchFamily="18" charset="0"/>
                        </a:rPr>
                        <a:t>211</a:t>
                      </a:r>
                    </a:p>
                  </a:txBody>
                  <a:tcPr marL="10148" marR="10148" marT="101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Times New Roman" panose="02020603050405020304" pitchFamily="18" charset="0"/>
                        </a:rPr>
                        <a:t>210</a:t>
                      </a:r>
                    </a:p>
                  </a:txBody>
                  <a:tcPr marL="10148" marR="10148" marT="101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Times New Roman" panose="02020603050405020304" pitchFamily="18" charset="0"/>
                        </a:rPr>
                        <a:t>210</a:t>
                      </a:r>
                    </a:p>
                  </a:txBody>
                  <a:tcPr marL="10148" marR="10148" marT="101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Times New Roman" panose="02020603050405020304" pitchFamily="18" charset="0"/>
                        </a:rPr>
                        <a:t>209</a:t>
                      </a:r>
                    </a:p>
                  </a:txBody>
                  <a:tcPr marL="10148" marR="10148" marT="101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Times New Roman" panose="02020603050405020304" pitchFamily="18" charset="0"/>
                        </a:rPr>
                        <a:t>209</a:t>
                      </a:r>
                    </a:p>
                  </a:txBody>
                  <a:tcPr marL="10148" marR="10148" marT="101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24202764"/>
                  </a:ext>
                </a:extLst>
              </a:tr>
            </a:tbl>
          </a:graphicData>
        </a:graphic>
      </p:graphicFrame>
      <p:graphicFrame>
        <p:nvGraphicFramePr>
          <p:cNvPr id="9" name="Table 8">
            <a:extLst>
              <a:ext uri="{FF2B5EF4-FFF2-40B4-BE49-F238E27FC236}">
                <a16:creationId xmlns:a16="http://schemas.microsoft.com/office/drawing/2014/main" id="{605D743D-F6EC-81E2-7EDB-F9E602DB47D9}"/>
              </a:ext>
            </a:extLst>
          </p:cNvPr>
          <p:cNvGraphicFramePr>
            <a:graphicFrameLocks noGrp="1"/>
          </p:cNvGraphicFramePr>
          <p:nvPr>
            <p:extLst>
              <p:ext uri="{D42A27DB-BD31-4B8C-83A1-F6EECF244321}">
                <p14:modId xmlns:p14="http://schemas.microsoft.com/office/powerpoint/2010/main" val="3291363650"/>
              </p:ext>
            </p:extLst>
          </p:nvPr>
        </p:nvGraphicFramePr>
        <p:xfrm>
          <a:off x="5240479" y="2958378"/>
          <a:ext cx="1143000" cy="1524000"/>
        </p:xfrm>
        <a:graphic>
          <a:graphicData uri="http://schemas.openxmlformats.org/drawingml/2006/table">
            <a:tbl>
              <a:tblPr/>
              <a:tblGrid>
                <a:gridCol w="381000">
                  <a:extLst>
                    <a:ext uri="{9D8B030D-6E8A-4147-A177-3AD203B41FA5}">
                      <a16:colId xmlns:a16="http://schemas.microsoft.com/office/drawing/2014/main" val="1455501295"/>
                    </a:ext>
                  </a:extLst>
                </a:gridCol>
                <a:gridCol w="381000">
                  <a:extLst>
                    <a:ext uri="{9D8B030D-6E8A-4147-A177-3AD203B41FA5}">
                      <a16:colId xmlns:a16="http://schemas.microsoft.com/office/drawing/2014/main" val="2193356877"/>
                    </a:ext>
                  </a:extLst>
                </a:gridCol>
                <a:gridCol w="381000">
                  <a:extLst>
                    <a:ext uri="{9D8B030D-6E8A-4147-A177-3AD203B41FA5}">
                      <a16:colId xmlns:a16="http://schemas.microsoft.com/office/drawing/2014/main" val="4218440953"/>
                    </a:ext>
                  </a:extLst>
                </a:gridCol>
              </a:tblGrid>
              <a:tr h="381000">
                <a:tc gridSpan="3">
                  <a:txBody>
                    <a:bodyPr/>
                    <a:lstStyle/>
                    <a:p>
                      <a:pPr algn="ctr" fontAlgn="ctr"/>
                      <a:r>
                        <a:rPr lang="en-ID" sz="1100" b="0" i="0" u="none" strike="noStrike">
                          <a:solidFill>
                            <a:srgbClr val="000000"/>
                          </a:solidFill>
                          <a:effectLst/>
                          <a:latin typeface="Times New Roman" panose="02020603050405020304" pitchFamily="18" charset="0"/>
                        </a:rPr>
                        <a:t>KERNEL</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ID"/>
                    </a:p>
                  </a:txBody>
                  <a:tcPr/>
                </a:tc>
                <a:tc hMerge="1">
                  <a:txBody>
                    <a:bodyPr/>
                    <a:lstStyle/>
                    <a:p>
                      <a:endParaRPr lang="en-ID"/>
                    </a:p>
                  </a:txBody>
                  <a:tcPr/>
                </a:tc>
                <a:extLst>
                  <a:ext uri="{0D108BD9-81ED-4DB2-BD59-A6C34878D82A}">
                    <a16:rowId xmlns:a16="http://schemas.microsoft.com/office/drawing/2014/main" val="3645210987"/>
                  </a:ext>
                </a:extLst>
              </a:tr>
              <a:tr h="381000">
                <a:tc>
                  <a:txBody>
                    <a:bodyPr/>
                    <a:lstStyle/>
                    <a:p>
                      <a:pPr algn="ctr" fontAlgn="ctr"/>
                      <a:r>
                        <a:rPr lang="en-ID" sz="1100" b="0" i="0" u="none" strike="noStrike">
                          <a:solidFill>
                            <a:srgbClr val="000000"/>
                          </a:solidFill>
                          <a:effectLst/>
                          <a:latin typeface="Times New Roman" panose="02020603050405020304" pitchFamily="18" charset="0"/>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CC"/>
                    </a:solidFill>
                  </a:tcPr>
                </a:tc>
                <a:tc>
                  <a:txBody>
                    <a:bodyPr/>
                    <a:lstStyle/>
                    <a:p>
                      <a:pPr algn="ctr" fontAlgn="ctr"/>
                      <a:r>
                        <a:rPr lang="en-ID" sz="1100" b="0" i="0" u="none" strike="noStrike">
                          <a:solidFill>
                            <a:srgbClr val="000000"/>
                          </a:solidFill>
                          <a:effectLst/>
                          <a:latin typeface="Times New Roman" panose="02020603050405020304" pitchFamily="18" charset="0"/>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CC"/>
                    </a:solidFill>
                  </a:tcPr>
                </a:tc>
                <a:tc>
                  <a:txBody>
                    <a:bodyPr/>
                    <a:lstStyle/>
                    <a:p>
                      <a:pPr algn="ctr" fontAlgn="ctr"/>
                      <a:r>
                        <a:rPr lang="en-ID" sz="1100" b="0" i="0" u="none" strike="noStrike">
                          <a:solidFill>
                            <a:srgbClr val="000000"/>
                          </a:solidFill>
                          <a:effectLst/>
                          <a:latin typeface="Times New Roman" panose="02020603050405020304" pitchFamily="18" charset="0"/>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CC"/>
                    </a:solidFill>
                  </a:tcPr>
                </a:tc>
                <a:extLst>
                  <a:ext uri="{0D108BD9-81ED-4DB2-BD59-A6C34878D82A}">
                    <a16:rowId xmlns:a16="http://schemas.microsoft.com/office/drawing/2014/main" val="3347570564"/>
                  </a:ext>
                </a:extLst>
              </a:tr>
              <a:tr h="381000">
                <a:tc>
                  <a:txBody>
                    <a:bodyPr/>
                    <a:lstStyle/>
                    <a:p>
                      <a:pPr algn="ctr" fontAlgn="ctr"/>
                      <a:r>
                        <a:rPr lang="en-ID" sz="1100" b="0" i="0" u="none" strike="noStrike">
                          <a:solidFill>
                            <a:srgbClr val="000000"/>
                          </a:solidFill>
                          <a:effectLst/>
                          <a:latin typeface="Times New Roman" panose="02020603050405020304" pitchFamily="18" charset="0"/>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CC"/>
                    </a:solidFill>
                  </a:tcPr>
                </a:tc>
                <a:tc>
                  <a:txBody>
                    <a:bodyPr/>
                    <a:lstStyle/>
                    <a:p>
                      <a:pPr algn="ctr" fontAlgn="ctr"/>
                      <a:r>
                        <a:rPr lang="en-ID" sz="1100" b="0" i="0" u="none" strike="noStrike">
                          <a:solidFill>
                            <a:srgbClr val="000000"/>
                          </a:solidFill>
                          <a:effectLst/>
                          <a:latin typeface="Times New Roman" panose="02020603050405020304" pitchFamily="18" charset="0"/>
                        </a:rPr>
                        <a:t>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CC"/>
                    </a:solidFill>
                  </a:tcPr>
                </a:tc>
                <a:tc>
                  <a:txBody>
                    <a:bodyPr/>
                    <a:lstStyle/>
                    <a:p>
                      <a:pPr algn="ctr" fontAlgn="ctr"/>
                      <a:r>
                        <a:rPr lang="en-ID" sz="1100" b="0" i="0" u="none" strike="noStrike">
                          <a:solidFill>
                            <a:srgbClr val="000000"/>
                          </a:solidFill>
                          <a:effectLst/>
                          <a:latin typeface="Times New Roman" panose="02020603050405020304" pitchFamily="18" charset="0"/>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CC"/>
                    </a:solidFill>
                  </a:tcPr>
                </a:tc>
                <a:extLst>
                  <a:ext uri="{0D108BD9-81ED-4DB2-BD59-A6C34878D82A}">
                    <a16:rowId xmlns:a16="http://schemas.microsoft.com/office/drawing/2014/main" val="2726732395"/>
                  </a:ext>
                </a:extLst>
              </a:tr>
              <a:tr h="381000">
                <a:tc>
                  <a:txBody>
                    <a:bodyPr/>
                    <a:lstStyle/>
                    <a:p>
                      <a:pPr algn="ctr" fontAlgn="ctr"/>
                      <a:r>
                        <a:rPr lang="en-ID" sz="1100" b="0" i="0" u="none" strike="noStrike">
                          <a:solidFill>
                            <a:srgbClr val="000000"/>
                          </a:solidFill>
                          <a:effectLst/>
                          <a:latin typeface="Times New Roman" panose="02020603050405020304" pitchFamily="18" charset="0"/>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CC"/>
                    </a:solidFill>
                  </a:tcPr>
                </a:tc>
                <a:tc>
                  <a:txBody>
                    <a:bodyPr/>
                    <a:lstStyle/>
                    <a:p>
                      <a:pPr algn="ctr" fontAlgn="ctr"/>
                      <a:r>
                        <a:rPr lang="en-ID" sz="1100" b="0" i="0" u="none" strike="noStrike">
                          <a:solidFill>
                            <a:srgbClr val="000000"/>
                          </a:solidFill>
                          <a:effectLst/>
                          <a:latin typeface="Times New Roman" panose="02020603050405020304" pitchFamily="18" charset="0"/>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CC"/>
                    </a:solidFill>
                  </a:tcPr>
                </a:tc>
                <a:tc>
                  <a:txBody>
                    <a:bodyPr/>
                    <a:lstStyle/>
                    <a:p>
                      <a:pPr algn="ctr" fontAlgn="ctr"/>
                      <a:r>
                        <a:rPr lang="en-ID" sz="1100" b="0" i="0" u="none" strike="noStrike">
                          <a:solidFill>
                            <a:srgbClr val="000000"/>
                          </a:solidFill>
                          <a:effectLst/>
                          <a:latin typeface="Times New Roman" panose="02020603050405020304" pitchFamily="18" charset="0"/>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CC"/>
                    </a:solidFill>
                  </a:tcPr>
                </a:tc>
                <a:extLst>
                  <a:ext uri="{0D108BD9-81ED-4DB2-BD59-A6C34878D82A}">
                    <a16:rowId xmlns:a16="http://schemas.microsoft.com/office/drawing/2014/main" val="3651327931"/>
                  </a:ext>
                </a:extLst>
              </a:tr>
            </a:tbl>
          </a:graphicData>
        </a:graphic>
      </p:graphicFrame>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87F5D274-FAF4-5D64-6E39-D5C0DAAD44E5}"/>
                  </a:ext>
                </a:extLst>
              </p:cNvPr>
              <p:cNvSpPr txBox="1"/>
              <p:nvPr/>
            </p:nvSpPr>
            <p:spPr>
              <a:xfrm>
                <a:off x="5240479" y="4723789"/>
                <a:ext cx="834459" cy="1200329"/>
              </a:xfrm>
              <a:prstGeom prst="rect">
                <a:avLst/>
              </a:prstGeom>
              <a:noFill/>
            </p:spPr>
            <p:txBody>
              <a:bodyPr wrap="none" rtlCol="0">
                <a:spAutoFit/>
              </a:bodyPr>
              <a:lstStyle/>
              <a:p>
                <a14:m>
                  <m:oMath xmlns:m="http://schemas.openxmlformats.org/officeDocument/2006/math">
                    <m:r>
                      <a:rPr lang="en-US" b="0" i="1" smtClean="0">
                        <a:latin typeface="Cambria Math" panose="02040503050406030204" pitchFamily="18" charset="0"/>
                      </a:rPr>
                      <m:t>𝐾</m:t>
                    </m:r>
                    <m:r>
                      <a:rPr lang="en-US" b="0" i="1" smtClean="0">
                        <a:latin typeface="Cambria Math" panose="02040503050406030204" pitchFamily="18" charset="0"/>
                      </a:rPr>
                      <m:t>=1</m:t>
                    </m:r>
                  </m:oMath>
                </a14:m>
                <a:r>
                  <a:rPr lang="en-US" b="0" i="1">
                    <a:latin typeface="Cambria Math" panose="02040503050406030204" pitchFamily="18" charset="0"/>
                  </a:rPr>
                  <a:t> </a:t>
                </a:r>
              </a:p>
              <a:p>
                <a14:m>
                  <m:oMath xmlns:m="http://schemas.openxmlformats.org/officeDocument/2006/math">
                    <m:r>
                      <a:rPr lang="en-US" b="0" i="1" smtClean="0">
                        <a:latin typeface="Cambria Math" panose="02040503050406030204" pitchFamily="18" charset="0"/>
                      </a:rPr>
                      <m:t>𝐹</m:t>
                    </m:r>
                    <m:r>
                      <a:rPr lang="en-US" b="0" i="1" smtClean="0">
                        <a:latin typeface="Cambria Math" panose="02040503050406030204" pitchFamily="18" charset="0"/>
                      </a:rPr>
                      <m:t>=3</m:t>
                    </m:r>
                  </m:oMath>
                </a14:m>
                <a:r>
                  <a:rPr lang="en-US" b="0"/>
                  <a:t> </a:t>
                </a:r>
              </a:p>
              <a:p>
                <a14:m>
                  <m:oMath xmlns:m="http://schemas.openxmlformats.org/officeDocument/2006/math">
                    <m:r>
                      <a:rPr lang="en-US" b="0" i="1" smtClean="0">
                        <a:latin typeface="Cambria Math" panose="02040503050406030204" pitchFamily="18" charset="0"/>
                      </a:rPr>
                      <m:t>𝑆</m:t>
                    </m:r>
                    <m:r>
                      <a:rPr lang="en-US" b="0" i="1" smtClean="0">
                        <a:latin typeface="Cambria Math" panose="02040503050406030204" pitchFamily="18" charset="0"/>
                      </a:rPr>
                      <m:t>=1</m:t>
                    </m:r>
                  </m:oMath>
                </a14:m>
                <a:r>
                  <a:rPr lang="en-US" b="0"/>
                  <a:t> </a:t>
                </a:r>
              </a:p>
              <a:p>
                <a14:m>
                  <m:oMath xmlns:m="http://schemas.openxmlformats.org/officeDocument/2006/math">
                    <m:r>
                      <a:rPr lang="en-US" b="0" i="1" smtClean="0">
                        <a:latin typeface="Cambria Math" panose="02040503050406030204" pitchFamily="18" charset="0"/>
                      </a:rPr>
                      <m:t>𝑃</m:t>
                    </m:r>
                    <m:r>
                      <a:rPr lang="en-US" b="0" i="1" smtClean="0">
                        <a:latin typeface="Cambria Math" panose="02040503050406030204" pitchFamily="18" charset="0"/>
                      </a:rPr>
                      <m:t>=0</m:t>
                    </m:r>
                  </m:oMath>
                </a14:m>
                <a:r>
                  <a:rPr lang="en-ID"/>
                  <a:t> </a:t>
                </a:r>
              </a:p>
            </p:txBody>
          </p:sp>
        </mc:Choice>
        <mc:Fallback xmlns="">
          <p:sp>
            <p:nvSpPr>
              <p:cNvPr id="10" name="TextBox 9">
                <a:extLst>
                  <a:ext uri="{FF2B5EF4-FFF2-40B4-BE49-F238E27FC236}">
                    <a16:creationId xmlns:a16="http://schemas.microsoft.com/office/drawing/2014/main" id="{87F5D274-FAF4-5D64-6E39-D5C0DAAD44E5}"/>
                  </a:ext>
                </a:extLst>
              </p:cNvPr>
              <p:cNvSpPr txBox="1">
                <a:spLocks noRot="1" noChangeAspect="1" noMove="1" noResize="1" noEditPoints="1" noAdjustHandles="1" noChangeArrowheads="1" noChangeShapeType="1" noTextEdit="1"/>
              </p:cNvSpPr>
              <p:nvPr/>
            </p:nvSpPr>
            <p:spPr>
              <a:xfrm>
                <a:off x="5240479" y="4723789"/>
                <a:ext cx="834459" cy="1200329"/>
              </a:xfrm>
              <a:prstGeom prst="rect">
                <a:avLst/>
              </a:prstGeom>
              <a:blipFill>
                <a:blip r:embed="rId2"/>
                <a:stretch>
                  <a:fillRect/>
                </a:stretch>
              </a:blipFill>
            </p:spPr>
            <p:txBody>
              <a:bodyPr/>
              <a:lstStyle/>
              <a:p>
                <a:r>
                  <a:rPr lang="en-ID">
                    <a:noFill/>
                  </a:rPr>
                  <a:t> </a:t>
                </a:r>
              </a:p>
            </p:txBody>
          </p:sp>
        </mc:Fallback>
      </mc:AlternateContent>
    </p:spTree>
    <p:extLst>
      <p:ext uri="{BB962C8B-B14F-4D97-AF65-F5344CB8AC3E}">
        <p14:creationId xmlns:p14="http://schemas.microsoft.com/office/powerpoint/2010/main" val="33646480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08DAF0-EC7E-1D1A-AAC2-AC2A46792CFE}"/>
              </a:ext>
            </a:extLst>
          </p:cNvPr>
          <p:cNvSpPr>
            <a:spLocks noGrp="1"/>
          </p:cNvSpPr>
          <p:nvPr>
            <p:ph type="title"/>
          </p:nvPr>
        </p:nvSpPr>
        <p:spPr/>
        <p:txBody>
          <a:bodyPr/>
          <a:lstStyle/>
          <a:p>
            <a:r>
              <a:rPr lang="en-US"/>
              <a:t>Convolutional Layer</a:t>
            </a:r>
            <a:endParaRPr lang="en-ID"/>
          </a:p>
        </p:txBody>
      </p:sp>
      <p:graphicFrame>
        <p:nvGraphicFramePr>
          <p:cNvPr id="5" name="Content Placeholder 4">
            <a:extLst>
              <a:ext uri="{FF2B5EF4-FFF2-40B4-BE49-F238E27FC236}">
                <a16:creationId xmlns:a16="http://schemas.microsoft.com/office/drawing/2014/main" id="{EF1DBC5E-977B-8C20-7366-EB487F298042}"/>
              </a:ext>
            </a:extLst>
          </p:cNvPr>
          <p:cNvGraphicFramePr>
            <a:graphicFrameLocks noGrp="1"/>
          </p:cNvGraphicFramePr>
          <p:nvPr>
            <p:ph idx="1"/>
            <p:extLst>
              <p:ext uri="{D42A27DB-BD31-4B8C-83A1-F6EECF244321}">
                <p14:modId xmlns:p14="http://schemas.microsoft.com/office/powerpoint/2010/main" val="125580913"/>
              </p:ext>
            </p:extLst>
          </p:nvPr>
        </p:nvGraphicFramePr>
        <p:xfrm>
          <a:off x="6726379" y="1957386"/>
          <a:ext cx="3525984" cy="3966732"/>
        </p:xfrm>
        <a:graphic>
          <a:graphicData uri="http://schemas.openxmlformats.org/drawingml/2006/table">
            <a:tbl>
              <a:tblPr/>
              <a:tblGrid>
                <a:gridCol w="440748">
                  <a:extLst>
                    <a:ext uri="{9D8B030D-6E8A-4147-A177-3AD203B41FA5}">
                      <a16:colId xmlns:a16="http://schemas.microsoft.com/office/drawing/2014/main" val="2532153782"/>
                    </a:ext>
                  </a:extLst>
                </a:gridCol>
                <a:gridCol w="440748">
                  <a:extLst>
                    <a:ext uri="{9D8B030D-6E8A-4147-A177-3AD203B41FA5}">
                      <a16:colId xmlns:a16="http://schemas.microsoft.com/office/drawing/2014/main" val="2840077081"/>
                    </a:ext>
                  </a:extLst>
                </a:gridCol>
                <a:gridCol w="440748">
                  <a:extLst>
                    <a:ext uri="{9D8B030D-6E8A-4147-A177-3AD203B41FA5}">
                      <a16:colId xmlns:a16="http://schemas.microsoft.com/office/drawing/2014/main" val="3951333663"/>
                    </a:ext>
                  </a:extLst>
                </a:gridCol>
                <a:gridCol w="440748">
                  <a:extLst>
                    <a:ext uri="{9D8B030D-6E8A-4147-A177-3AD203B41FA5}">
                      <a16:colId xmlns:a16="http://schemas.microsoft.com/office/drawing/2014/main" val="3528984014"/>
                    </a:ext>
                  </a:extLst>
                </a:gridCol>
                <a:gridCol w="440748">
                  <a:extLst>
                    <a:ext uri="{9D8B030D-6E8A-4147-A177-3AD203B41FA5}">
                      <a16:colId xmlns:a16="http://schemas.microsoft.com/office/drawing/2014/main" val="1484917694"/>
                    </a:ext>
                  </a:extLst>
                </a:gridCol>
                <a:gridCol w="440748">
                  <a:extLst>
                    <a:ext uri="{9D8B030D-6E8A-4147-A177-3AD203B41FA5}">
                      <a16:colId xmlns:a16="http://schemas.microsoft.com/office/drawing/2014/main" val="2503240397"/>
                    </a:ext>
                  </a:extLst>
                </a:gridCol>
                <a:gridCol w="440748">
                  <a:extLst>
                    <a:ext uri="{9D8B030D-6E8A-4147-A177-3AD203B41FA5}">
                      <a16:colId xmlns:a16="http://schemas.microsoft.com/office/drawing/2014/main" val="697614062"/>
                    </a:ext>
                  </a:extLst>
                </a:gridCol>
                <a:gridCol w="440748">
                  <a:extLst>
                    <a:ext uri="{9D8B030D-6E8A-4147-A177-3AD203B41FA5}">
                      <a16:colId xmlns:a16="http://schemas.microsoft.com/office/drawing/2014/main" val="1846797542"/>
                    </a:ext>
                  </a:extLst>
                </a:gridCol>
              </a:tblGrid>
              <a:tr h="440748">
                <a:tc gridSpan="8">
                  <a:txBody>
                    <a:bodyPr/>
                    <a:lstStyle/>
                    <a:p>
                      <a:pPr algn="ctr" fontAlgn="ctr"/>
                      <a:r>
                        <a:rPr lang="en-US" sz="1300" b="0" i="0" u="none" strike="noStrike">
                          <a:solidFill>
                            <a:srgbClr val="000000"/>
                          </a:solidFill>
                          <a:effectLst/>
                          <a:latin typeface="Times New Roman" panose="02020603050405020304" pitchFamily="18" charset="0"/>
                          <a:cs typeface="Times New Roman" panose="02020603050405020304" pitchFamily="18" charset="0"/>
                        </a:rPr>
                        <a:t>ACTIVATION MAP</a:t>
                      </a:r>
                      <a:endParaRPr lang="en-ID" sz="1300" b="0" i="0" u="none" strike="noStrike">
                        <a:solidFill>
                          <a:srgbClr val="000000"/>
                        </a:solidFill>
                        <a:effectLst/>
                        <a:latin typeface="Times New Roman" panose="02020603050405020304" pitchFamily="18" charset="0"/>
                        <a:cs typeface="Times New Roman" panose="02020603050405020304" pitchFamily="18" charset="0"/>
                      </a:endParaRPr>
                    </a:p>
                  </a:txBody>
                  <a:tcPr marL="11019" marR="11019" marT="1101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fontAlgn="ctr"/>
                      <a:endParaRPr lang="en-ID" sz="1300" b="0" i="0" u="none" strike="noStrike">
                        <a:solidFill>
                          <a:srgbClr val="000000"/>
                        </a:solidFill>
                        <a:effectLst/>
                        <a:latin typeface="Consolas" panose="020B0609020204030204" pitchFamily="49" charset="0"/>
                      </a:endParaRPr>
                    </a:p>
                  </a:txBody>
                  <a:tcPr marL="11019" marR="11019" marT="1101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fontAlgn="ctr"/>
                      <a:endParaRPr lang="en-ID" sz="1300" b="0" i="0" u="none" strike="noStrike">
                        <a:solidFill>
                          <a:srgbClr val="000000"/>
                        </a:solidFill>
                        <a:effectLst/>
                        <a:latin typeface="Consolas" panose="020B0609020204030204" pitchFamily="49" charset="0"/>
                      </a:endParaRPr>
                    </a:p>
                  </a:txBody>
                  <a:tcPr marL="11019" marR="11019" marT="1101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fontAlgn="ctr"/>
                      <a:endParaRPr lang="en-ID" sz="1300" b="0" i="0" u="none" strike="noStrike">
                        <a:solidFill>
                          <a:srgbClr val="000000"/>
                        </a:solidFill>
                        <a:effectLst/>
                        <a:latin typeface="Consolas" panose="020B0609020204030204" pitchFamily="49" charset="0"/>
                      </a:endParaRPr>
                    </a:p>
                  </a:txBody>
                  <a:tcPr marL="11019" marR="11019" marT="1101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fontAlgn="ctr"/>
                      <a:endParaRPr lang="en-ID" sz="1300" b="0" i="0" u="none" strike="noStrike">
                        <a:solidFill>
                          <a:srgbClr val="000000"/>
                        </a:solidFill>
                        <a:effectLst/>
                        <a:latin typeface="Consolas" panose="020B0609020204030204" pitchFamily="49" charset="0"/>
                      </a:endParaRPr>
                    </a:p>
                  </a:txBody>
                  <a:tcPr marL="11019" marR="11019" marT="1101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fontAlgn="ctr"/>
                      <a:endParaRPr lang="en-ID" sz="1300" b="0" i="0" u="none" strike="noStrike">
                        <a:solidFill>
                          <a:srgbClr val="000000"/>
                        </a:solidFill>
                        <a:effectLst/>
                        <a:latin typeface="Consolas" panose="020B0609020204030204" pitchFamily="49" charset="0"/>
                      </a:endParaRPr>
                    </a:p>
                  </a:txBody>
                  <a:tcPr marL="11019" marR="11019" marT="1101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fontAlgn="ctr"/>
                      <a:endParaRPr lang="en-ID" sz="1300" b="0" i="0" u="none" strike="noStrike">
                        <a:solidFill>
                          <a:srgbClr val="000000"/>
                        </a:solidFill>
                        <a:effectLst/>
                        <a:latin typeface="Consolas" panose="020B0609020204030204" pitchFamily="49" charset="0"/>
                      </a:endParaRPr>
                    </a:p>
                  </a:txBody>
                  <a:tcPr marL="11019" marR="11019" marT="1101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fontAlgn="ctr"/>
                      <a:endParaRPr lang="en-ID" sz="1300" b="0" i="0" u="none" strike="noStrike">
                        <a:solidFill>
                          <a:srgbClr val="000000"/>
                        </a:solidFill>
                        <a:effectLst/>
                        <a:latin typeface="Consolas" panose="020B0609020204030204" pitchFamily="49" charset="0"/>
                      </a:endParaRPr>
                    </a:p>
                  </a:txBody>
                  <a:tcPr marL="11019" marR="11019" marT="1101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05830866"/>
                  </a:ext>
                </a:extLst>
              </a:tr>
              <a:tr h="440748">
                <a:tc>
                  <a:txBody>
                    <a:bodyPr/>
                    <a:lstStyle/>
                    <a:p>
                      <a:pPr algn="ctr" fontAlgn="ctr"/>
                      <a:r>
                        <a:rPr lang="en-ID" sz="1300" b="0" i="0" u="none" strike="noStrike">
                          <a:solidFill>
                            <a:srgbClr val="000000"/>
                          </a:solidFill>
                          <a:effectLst/>
                          <a:latin typeface="Consolas" panose="020B0609020204030204" pitchFamily="49" charset="0"/>
                        </a:rPr>
                        <a:t>-2</a:t>
                      </a:r>
                    </a:p>
                  </a:txBody>
                  <a:tcPr marL="11019" marR="11019" marT="1101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D" sz="1300" b="0" i="0" u="none" strike="noStrike">
                          <a:solidFill>
                            <a:srgbClr val="000000"/>
                          </a:solidFill>
                          <a:effectLst/>
                          <a:latin typeface="Consolas" panose="020B0609020204030204" pitchFamily="49" charset="0"/>
                        </a:rPr>
                        <a:t>224</a:t>
                      </a:r>
                    </a:p>
                  </a:txBody>
                  <a:tcPr marL="11019" marR="11019" marT="1101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CC"/>
                    </a:solidFill>
                  </a:tcPr>
                </a:tc>
                <a:tc>
                  <a:txBody>
                    <a:bodyPr/>
                    <a:lstStyle/>
                    <a:p>
                      <a:pPr algn="ctr" fontAlgn="ctr"/>
                      <a:r>
                        <a:rPr lang="en-ID" sz="1300" b="0" i="0" u="none" strike="noStrike">
                          <a:solidFill>
                            <a:srgbClr val="000000"/>
                          </a:solidFill>
                          <a:effectLst/>
                          <a:latin typeface="Consolas" panose="020B0609020204030204" pitchFamily="49" charset="0"/>
                        </a:rPr>
                        <a:t>141</a:t>
                      </a:r>
                    </a:p>
                  </a:txBody>
                  <a:tcPr marL="11019" marR="11019" marT="1101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D" sz="1300" b="0" i="0" u="none" strike="noStrike">
                          <a:solidFill>
                            <a:srgbClr val="000000"/>
                          </a:solidFill>
                          <a:effectLst/>
                          <a:latin typeface="Consolas" panose="020B0609020204030204" pitchFamily="49" charset="0"/>
                        </a:rPr>
                        <a:t>-93</a:t>
                      </a:r>
                    </a:p>
                  </a:txBody>
                  <a:tcPr marL="11019" marR="11019" marT="1101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D" sz="1300" b="0" i="0" u="none" strike="noStrike">
                          <a:solidFill>
                            <a:srgbClr val="000000"/>
                          </a:solidFill>
                          <a:effectLst/>
                          <a:latin typeface="Consolas" panose="020B0609020204030204" pitchFamily="49" charset="0"/>
                        </a:rPr>
                        <a:t>63</a:t>
                      </a:r>
                    </a:p>
                  </a:txBody>
                  <a:tcPr marL="11019" marR="11019" marT="1101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D" sz="1300" b="0" i="0" u="none" strike="noStrike">
                          <a:solidFill>
                            <a:srgbClr val="000000"/>
                          </a:solidFill>
                          <a:effectLst/>
                          <a:latin typeface="Consolas" panose="020B0609020204030204" pitchFamily="49" charset="0"/>
                        </a:rPr>
                        <a:t>248</a:t>
                      </a:r>
                    </a:p>
                  </a:txBody>
                  <a:tcPr marL="11019" marR="11019" marT="1101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D" sz="1300" b="0" i="0" u="none" strike="noStrike">
                          <a:solidFill>
                            <a:srgbClr val="000000"/>
                          </a:solidFill>
                          <a:effectLst/>
                          <a:latin typeface="Consolas" panose="020B0609020204030204" pitchFamily="49" charset="0"/>
                        </a:rPr>
                        <a:t>179</a:t>
                      </a:r>
                    </a:p>
                  </a:txBody>
                  <a:tcPr marL="11019" marR="11019" marT="1101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D" sz="1300" b="0" i="0" u="none" strike="noStrike">
                          <a:solidFill>
                            <a:srgbClr val="000000"/>
                          </a:solidFill>
                          <a:effectLst/>
                          <a:latin typeface="Consolas" panose="020B0609020204030204" pitchFamily="49" charset="0"/>
                        </a:rPr>
                        <a:t>61</a:t>
                      </a:r>
                    </a:p>
                  </a:txBody>
                  <a:tcPr marL="11019" marR="11019" marT="1101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26585448"/>
                  </a:ext>
                </a:extLst>
              </a:tr>
              <a:tr h="440748">
                <a:tc>
                  <a:txBody>
                    <a:bodyPr/>
                    <a:lstStyle/>
                    <a:p>
                      <a:pPr algn="ctr" fontAlgn="ctr"/>
                      <a:r>
                        <a:rPr lang="en-ID" sz="1300" b="0" i="0" u="none" strike="noStrike">
                          <a:solidFill>
                            <a:srgbClr val="000000"/>
                          </a:solidFill>
                          <a:effectLst/>
                          <a:latin typeface="Consolas" panose="020B0609020204030204" pitchFamily="49" charset="0"/>
                        </a:rPr>
                        <a:t>28</a:t>
                      </a:r>
                    </a:p>
                  </a:txBody>
                  <a:tcPr marL="11019" marR="11019" marT="1101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D" sz="1300" b="0" i="0" u="none" strike="noStrike">
                          <a:solidFill>
                            <a:srgbClr val="000000"/>
                          </a:solidFill>
                          <a:effectLst/>
                          <a:latin typeface="Consolas" panose="020B0609020204030204" pitchFamily="49" charset="0"/>
                        </a:rPr>
                        <a:t>152</a:t>
                      </a:r>
                    </a:p>
                  </a:txBody>
                  <a:tcPr marL="11019" marR="11019" marT="1101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D" sz="1300" b="0" i="0" u="none" strike="noStrike">
                          <a:solidFill>
                            <a:srgbClr val="000000"/>
                          </a:solidFill>
                          <a:effectLst/>
                          <a:latin typeface="Consolas" panose="020B0609020204030204" pitchFamily="49" charset="0"/>
                        </a:rPr>
                        <a:t>41</a:t>
                      </a:r>
                    </a:p>
                  </a:txBody>
                  <a:tcPr marL="11019" marR="11019" marT="1101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D" sz="1300" b="0" i="0" u="none" strike="noStrike">
                          <a:solidFill>
                            <a:srgbClr val="000000"/>
                          </a:solidFill>
                          <a:effectLst/>
                          <a:latin typeface="Consolas" panose="020B0609020204030204" pitchFamily="49" charset="0"/>
                        </a:rPr>
                        <a:t>-151</a:t>
                      </a:r>
                    </a:p>
                  </a:txBody>
                  <a:tcPr marL="11019" marR="11019" marT="1101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D" sz="1300" b="0" i="0" u="none" strike="noStrike">
                          <a:solidFill>
                            <a:srgbClr val="000000"/>
                          </a:solidFill>
                          <a:effectLst/>
                          <a:latin typeface="Consolas" panose="020B0609020204030204" pitchFamily="49" charset="0"/>
                        </a:rPr>
                        <a:t>-9</a:t>
                      </a:r>
                    </a:p>
                  </a:txBody>
                  <a:tcPr marL="11019" marR="11019" marT="1101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D" sz="1300" b="0" i="0" u="none" strike="noStrike">
                          <a:solidFill>
                            <a:srgbClr val="000000"/>
                          </a:solidFill>
                          <a:effectLst/>
                          <a:latin typeface="Consolas" panose="020B0609020204030204" pitchFamily="49" charset="0"/>
                        </a:rPr>
                        <a:t>-4</a:t>
                      </a:r>
                    </a:p>
                  </a:txBody>
                  <a:tcPr marL="11019" marR="11019" marT="1101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D" sz="1300" b="0" i="0" u="none" strike="noStrike">
                          <a:solidFill>
                            <a:srgbClr val="000000"/>
                          </a:solidFill>
                          <a:effectLst/>
                          <a:latin typeface="Consolas" panose="020B0609020204030204" pitchFamily="49" charset="0"/>
                        </a:rPr>
                        <a:t>-238</a:t>
                      </a:r>
                    </a:p>
                  </a:txBody>
                  <a:tcPr marL="11019" marR="11019" marT="1101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D" sz="1300" b="0" i="0" u="none" strike="noStrike">
                          <a:solidFill>
                            <a:srgbClr val="000000"/>
                          </a:solidFill>
                          <a:effectLst/>
                          <a:latin typeface="Consolas" panose="020B0609020204030204" pitchFamily="49" charset="0"/>
                        </a:rPr>
                        <a:t>23</a:t>
                      </a:r>
                    </a:p>
                  </a:txBody>
                  <a:tcPr marL="11019" marR="11019" marT="1101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68381667"/>
                  </a:ext>
                </a:extLst>
              </a:tr>
              <a:tr h="440748">
                <a:tc>
                  <a:txBody>
                    <a:bodyPr/>
                    <a:lstStyle/>
                    <a:p>
                      <a:pPr algn="ctr" fontAlgn="ctr"/>
                      <a:r>
                        <a:rPr lang="en-ID" sz="1300" b="0" i="0" u="none" strike="noStrike">
                          <a:solidFill>
                            <a:srgbClr val="000000"/>
                          </a:solidFill>
                          <a:effectLst/>
                          <a:latin typeface="Consolas" panose="020B0609020204030204" pitchFamily="49" charset="0"/>
                        </a:rPr>
                        <a:t>-128</a:t>
                      </a:r>
                    </a:p>
                  </a:txBody>
                  <a:tcPr marL="11019" marR="11019" marT="1101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D" sz="1300" b="0" i="0" u="none" strike="noStrike">
                          <a:solidFill>
                            <a:srgbClr val="000000"/>
                          </a:solidFill>
                          <a:effectLst/>
                          <a:latin typeface="Consolas" panose="020B0609020204030204" pitchFamily="49" charset="0"/>
                        </a:rPr>
                        <a:t>-325</a:t>
                      </a:r>
                    </a:p>
                  </a:txBody>
                  <a:tcPr marL="11019" marR="11019" marT="1101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D" sz="1300" b="0" i="0" u="none" strike="noStrike">
                          <a:solidFill>
                            <a:srgbClr val="000000"/>
                          </a:solidFill>
                          <a:effectLst/>
                          <a:latin typeface="Consolas" panose="020B0609020204030204" pitchFamily="49" charset="0"/>
                        </a:rPr>
                        <a:t>-389</a:t>
                      </a:r>
                    </a:p>
                  </a:txBody>
                  <a:tcPr marL="11019" marR="11019" marT="1101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D" sz="1300" b="0" i="0" u="none" strike="noStrike">
                          <a:solidFill>
                            <a:srgbClr val="000000"/>
                          </a:solidFill>
                          <a:effectLst/>
                          <a:latin typeface="Consolas" panose="020B0609020204030204" pitchFamily="49" charset="0"/>
                        </a:rPr>
                        <a:t>-134</a:t>
                      </a:r>
                    </a:p>
                  </a:txBody>
                  <a:tcPr marL="11019" marR="11019" marT="1101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D" sz="1300" b="0" i="0" u="none" strike="noStrike">
                          <a:solidFill>
                            <a:srgbClr val="000000"/>
                          </a:solidFill>
                          <a:effectLst/>
                          <a:latin typeface="Consolas" panose="020B0609020204030204" pitchFamily="49" charset="0"/>
                        </a:rPr>
                        <a:t>33</a:t>
                      </a:r>
                    </a:p>
                  </a:txBody>
                  <a:tcPr marL="11019" marR="11019" marT="1101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D" sz="1300" b="0" i="0" u="none" strike="noStrike">
                          <a:solidFill>
                            <a:srgbClr val="000000"/>
                          </a:solidFill>
                          <a:effectLst/>
                          <a:latin typeface="Consolas" panose="020B0609020204030204" pitchFamily="49" charset="0"/>
                        </a:rPr>
                        <a:t>-97</a:t>
                      </a:r>
                    </a:p>
                  </a:txBody>
                  <a:tcPr marL="11019" marR="11019" marT="1101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D" sz="1300" b="0" i="0" u="none" strike="noStrike">
                          <a:solidFill>
                            <a:srgbClr val="000000"/>
                          </a:solidFill>
                          <a:effectLst/>
                          <a:latin typeface="Consolas" panose="020B0609020204030204" pitchFamily="49" charset="0"/>
                        </a:rPr>
                        <a:t>-95</a:t>
                      </a:r>
                    </a:p>
                  </a:txBody>
                  <a:tcPr marL="11019" marR="11019" marT="1101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D" sz="1300" b="0" i="0" u="none" strike="noStrike">
                          <a:solidFill>
                            <a:srgbClr val="000000"/>
                          </a:solidFill>
                          <a:effectLst/>
                          <a:latin typeface="Consolas" panose="020B0609020204030204" pitchFamily="49" charset="0"/>
                        </a:rPr>
                        <a:t>-296</a:t>
                      </a:r>
                    </a:p>
                  </a:txBody>
                  <a:tcPr marL="11019" marR="11019" marT="1101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8714343"/>
                  </a:ext>
                </a:extLst>
              </a:tr>
              <a:tr h="440748">
                <a:tc>
                  <a:txBody>
                    <a:bodyPr/>
                    <a:lstStyle/>
                    <a:p>
                      <a:pPr algn="ctr" fontAlgn="ctr"/>
                      <a:r>
                        <a:rPr lang="en-ID" sz="1300" b="0" i="0" u="none" strike="noStrike">
                          <a:solidFill>
                            <a:srgbClr val="000000"/>
                          </a:solidFill>
                          <a:effectLst/>
                          <a:latin typeface="Consolas" panose="020B0609020204030204" pitchFamily="49" charset="0"/>
                        </a:rPr>
                        <a:t>38</a:t>
                      </a:r>
                    </a:p>
                  </a:txBody>
                  <a:tcPr marL="11019" marR="11019" marT="1101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D" sz="1300" b="0" i="0" u="none" strike="noStrike">
                          <a:solidFill>
                            <a:srgbClr val="000000"/>
                          </a:solidFill>
                          <a:effectLst/>
                          <a:latin typeface="Consolas" panose="020B0609020204030204" pitchFamily="49" charset="0"/>
                        </a:rPr>
                        <a:t>-82</a:t>
                      </a:r>
                    </a:p>
                  </a:txBody>
                  <a:tcPr marL="11019" marR="11019" marT="1101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D" sz="1300" b="0" i="0" u="none" strike="noStrike">
                          <a:solidFill>
                            <a:srgbClr val="000000"/>
                          </a:solidFill>
                          <a:effectLst/>
                          <a:latin typeface="Consolas" panose="020B0609020204030204" pitchFamily="49" charset="0"/>
                        </a:rPr>
                        <a:t>-61</a:t>
                      </a:r>
                    </a:p>
                  </a:txBody>
                  <a:tcPr marL="11019" marR="11019" marT="1101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D" sz="1300" b="0" i="0" u="none" strike="noStrike">
                          <a:solidFill>
                            <a:srgbClr val="000000"/>
                          </a:solidFill>
                          <a:effectLst/>
                          <a:latin typeface="Consolas" panose="020B0609020204030204" pitchFamily="49" charset="0"/>
                        </a:rPr>
                        <a:t>55</a:t>
                      </a:r>
                    </a:p>
                  </a:txBody>
                  <a:tcPr marL="11019" marR="11019" marT="1101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D" sz="1300" b="0" i="0" u="none" strike="noStrike">
                          <a:solidFill>
                            <a:srgbClr val="000000"/>
                          </a:solidFill>
                          <a:effectLst/>
                          <a:latin typeface="Consolas" panose="020B0609020204030204" pitchFamily="49" charset="0"/>
                        </a:rPr>
                        <a:t>-54</a:t>
                      </a:r>
                    </a:p>
                  </a:txBody>
                  <a:tcPr marL="11019" marR="11019" marT="1101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D" sz="1300" b="0" i="0" u="none" strike="noStrike">
                          <a:solidFill>
                            <a:srgbClr val="000000"/>
                          </a:solidFill>
                          <a:effectLst/>
                          <a:latin typeface="Consolas" panose="020B0609020204030204" pitchFamily="49" charset="0"/>
                        </a:rPr>
                        <a:t>-254</a:t>
                      </a:r>
                    </a:p>
                  </a:txBody>
                  <a:tcPr marL="11019" marR="11019" marT="1101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D" sz="1300" b="0" i="0" u="none" strike="noStrike">
                          <a:solidFill>
                            <a:srgbClr val="000000"/>
                          </a:solidFill>
                          <a:effectLst/>
                          <a:latin typeface="Consolas" panose="020B0609020204030204" pitchFamily="49" charset="0"/>
                        </a:rPr>
                        <a:t>-146</a:t>
                      </a:r>
                    </a:p>
                  </a:txBody>
                  <a:tcPr marL="11019" marR="11019" marT="1101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D" sz="1300" b="0" i="0" u="none" strike="noStrike">
                          <a:solidFill>
                            <a:srgbClr val="000000"/>
                          </a:solidFill>
                          <a:effectLst/>
                          <a:latin typeface="Consolas" panose="020B0609020204030204" pitchFamily="49" charset="0"/>
                        </a:rPr>
                        <a:t>-423</a:t>
                      </a:r>
                    </a:p>
                  </a:txBody>
                  <a:tcPr marL="11019" marR="11019" marT="1101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77865387"/>
                  </a:ext>
                </a:extLst>
              </a:tr>
              <a:tr h="440748">
                <a:tc>
                  <a:txBody>
                    <a:bodyPr/>
                    <a:lstStyle/>
                    <a:p>
                      <a:pPr algn="ctr" fontAlgn="ctr"/>
                      <a:r>
                        <a:rPr lang="en-ID" sz="1300" b="0" i="0" u="none" strike="noStrike">
                          <a:solidFill>
                            <a:srgbClr val="000000"/>
                          </a:solidFill>
                          <a:effectLst/>
                          <a:latin typeface="Consolas" panose="020B0609020204030204" pitchFamily="49" charset="0"/>
                        </a:rPr>
                        <a:t>-416</a:t>
                      </a:r>
                    </a:p>
                  </a:txBody>
                  <a:tcPr marL="11019" marR="11019" marT="1101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D" sz="1300" b="0" i="0" u="none" strike="noStrike">
                          <a:solidFill>
                            <a:srgbClr val="000000"/>
                          </a:solidFill>
                          <a:effectLst/>
                          <a:latin typeface="Consolas" panose="020B0609020204030204" pitchFamily="49" charset="0"/>
                        </a:rPr>
                        <a:t>-248</a:t>
                      </a:r>
                    </a:p>
                  </a:txBody>
                  <a:tcPr marL="11019" marR="11019" marT="1101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D" sz="1300" b="0" i="0" u="none" strike="noStrike">
                          <a:solidFill>
                            <a:srgbClr val="000000"/>
                          </a:solidFill>
                          <a:effectLst/>
                          <a:latin typeface="Consolas" panose="020B0609020204030204" pitchFamily="49" charset="0"/>
                        </a:rPr>
                        <a:t>2</a:t>
                      </a:r>
                    </a:p>
                  </a:txBody>
                  <a:tcPr marL="11019" marR="11019" marT="1101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D" sz="1300" b="0" i="0" u="none" strike="noStrike">
                          <a:solidFill>
                            <a:srgbClr val="000000"/>
                          </a:solidFill>
                          <a:effectLst/>
                          <a:latin typeface="Consolas" panose="020B0609020204030204" pitchFamily="49" charset="0"/>
                        </a:rPr>
                        <a:t>-62</a:t>
                      </a:r>
                    </a:p>
                  </a:txBody>
                  <a:tcPr marL="11019" marR="11019" marT="1101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D" sz="1300" b="0" i="0" u="none" strike="noStrike">
                          <a:solidFill>
                            <a:srgbClr val="000000"/>
                          </a:solidFill>
                          <a:effectLst/>
                          <a:latin typeface="Consolas" panose="020B0609020204030204" pitchFamily="49" charset="0"/>
                        </a:rPr>
                        <a:t>-94</a:t>
                      </a:r>
                    </a:p>
                  </a:txBody>
                  <a:tcPr marL="11019" marR="11019" marT="1101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D" sz="1300" b="0" i="0" u="none" strike="noStrike">
                          <a:solidFill>
                            <a:srgbClr val="000000"/>
                          </a:solidFill>
                          <a:effectLst/>
                          <a:latin typeface="Consolas" panose="020B0609020204030204" pitchFamily="49" charset="0"/>
                        </a:rPr>
                        <a:t>-92</a:t>
                      </a:r>
                    </a:p>
                  </a:txBody>
                  <a:tcPr marL="11019" marR="11019" marT="1101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D" sz="1300" b="0" i="0" u="none" strike="noStrike">
                          <a:solidFill>
                            <a:srgbClr val="000000"/>
                          </a:solidFill>
                          <a:effectLst/>
                          <a:latin typeface="Consolas" panose="020B0609020204030204" pitchFamily="49" charset="0"/>
                        </a:rPr>
                        <a:t>-141</a:t>
                      </a:r>
                    </a:p>
                  </a:txBody>
                  <a:tcPr marL="11019" marR="11019" marT="1101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D" sz="1300" b="0" i="0" u="none" strike="noStrike">
                          <a:solidFill>
                            <a:srgbClr val="000000"/>
                          </a:solidFill>
                          <a:effectLst/>
                          <a:latin typeface="Consolas" panose="020B0609020204030204" pitchFamily="49" charset="0"/>
                        </a:rPr>
                        <a:t>-45</a:t>
                      </a:r>
                    </a:p>
                  </a:txBody>
                  <a:tcPr marL="11019" marR="11019" marT="1101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40640591"/>
                  </a:ext>
                </a:extLst>
              </a:tr>
              <a:tr h="440748">
                <a:tc>
                  <a:txBody>
                    <a:bodyPr/>
                    <a:lstStyle/>
                    <a:p>
                      <a:pPr algn="ctr" fontAlgn="ctr"/>
                      <a:r>
                        <a:rPr lang="en-ID" sz="1300" b="0" i="0" u="none" strike="noStrike">
                          <a:solidFill>
                            <a:srgbClr val="000000"/>
                          </a:solidFill>
                          <a:effectLst/>
                          <a:latin typeface="Consolas" panose="020B0609020204030204" pitchFamily="49" charset="0"/>
                        </a:rPr>
                        <a:t>-266</a:t>
                      </a:r>
                    </a:p>
                  </a:txBody>
                  <a:tcPr marL="11019" marR="11019" marT="1101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D" sz="1300" b="0" i="0" u="none" strike="noStrike">
                          <a:solidFill>
                            <a:srgbClr val="000000"/>
                          </a:solidFill>
                          <a:effectLst/>
                          <a:latin typeface="Consolas" panose="020B0609020204030204" pitchFamily="49" charset="0"/>
                        </a:rPr>
                        <a:t>-287</a:t>
                      </a:r>
                    </a:p>
                  </a:txBody>
                  <a:tcPr marL="11019" marR="11019" marT="1101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D" sz="1300" b="0" i="0" u="none" strike="noStrike">
                          <a:solidFill>
                            <a:srgbClr val="000000"/>
                          </a:solidFill>
                          <a:effectLst/>
                          <a:latin typeface="Consolas" panose="020B0609020204030204" pitchFamily="49" charset="0"/>
                        </a:rPr>
                        <a:t>-242</a:t>
                      </a:r>
                    </a:p>
                  </a:txBody>
                  <a:tcPr marL="11019" marR="11019" marT="1101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D" sz="1300" b="0" i="0" u="none" strike="noStrike">
                          <a:solidFill>
                            <a:srgbClr val="000000"/>
                          </a:solidFill>
                          <a:effectLst/>
                          <a:latin typeface="Consolas" panose="020B0609020204030204" pitchFamily="49" charset="0"/>
                        </a:rPr>
                        <a:t>-333</a:t>
                      </a:r>
                    </a:p>
                  </a:txBody>
                  <a:tcPr marL="11019" marR="11019" marT="1101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D" sz="1300" b="0" i="0" u="none" strike="noStrike">
                          <a:solidFill>
                            <a:srgbClr val="000000"/>
                          </a:solidFill>
                          <a:effectLst/>
                          <a:latin typeface="Consolas" panose="020B0609020204030204" pitchFamily="49" charset="0"/>
                        </a:rPr>
                        <a:t>-235</a:t>
                      </a:r>
                    </a:p>
                  </a:txBody>
                  <a:tcPr marL="11019" marR="11019" marT="1101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D" sz="1300" b="0" i="0" u="none" strike="noStrike">
                          <a:solidFill>
                            <a:srgbClr val="000000"/>
                          </a:solidFill>
                          <a:effectLst/>
                          <a:latin typeface="Consolas" panose="020B0609020204030204" pitchFamily="49" charset="0"/>
                        </a:rPr>
                        <a:t>-144</a:t>
                      </a:r>
                    </a:p>
                  </a:txBody>
                  <a:tcPr marL="11019" marR="11019" marT="1101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D" sz="1300" b="0" i="0" u="none" strike="noStrike">
                          <a:solidFill>
                            <a:srgbClr val="000000"/>
                          </a:solidFill>
                          <a:effectLst/>
                          <a:latin typeface="Consolas" panose="020B0609020204030204" pitchFamily="49" charset="0"/>
                        </a:rPr>
                        <a:t>-225</a:t>
                      </a:r>
                    </a:p>
                  </a:txBody>
                  <a:tcPr marL="11019" marR="11019" marT="1101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D" sz="1300" b="0" i="0" u="none" strike="noStrike">
                          <a:solidFill>
                            <a:srgbClr val="000000"/>
                          </a:solidFill>
                          <a:effectLst/>
                          <a:latin typeface="Consolas" panose="020B0609020204030204" pitchFamily="49" charset="0"/>
                        </a:rPr>
                        <a:t>116</a:t>
                      </a:r>
                    </a:p>
                  </a:txBody>
                  <a:tcPr marL="11019" marR="11019" marT="1101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34188810"/>
                  </a:ext>
                </a:extLst>
              </a:tr>
              <a:tr h="440748">
                <a:tc>
                  <a:txBody>
                    <a:bodyPr/>
                    <a:lstStyle/>
                    <a:p>
                      <a:pPr algn="ctr" fontAlgn="ctr"/>
                      <a:r>
                        <a:rPr lang="en-ID" sz="1300" b="0" i="0" u="none" strike="noStrike">
                          <a:solidFill>
                            <a:srgbClr val="000000"/>
                          </a:solidFill>
                          <a:effectLst/>
                          <a:latin typeface="Consolas" panose="020B0609020204030204" pitchFamily="49" charset="0"/>
                        </a:rPr>
                        <a:t>188</a:t>
                      </a:r>
                    </a:p>
                  </a:txBody>
                  <a:tcPr marL="11019" marR="11019" marT="1101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D" sz="1300" b="0" i="0" u="none" strike="noStrike">
                          <a:solidFill>
                            <a:srgbClr val="000000"/>
                          </a:solidFill>
                          <a:effectLst/>
                          <a:latin typeface="Consolas" panose="020B0609020204030204" pitchFamily="49" charset="0"/>
                        </a:rPr>
                        <a:t>223</a:t>
                      </a:r>
                    </a:p>
                  </a:txBody>
                  <a:tcPr marL="11019" marR="11019" marT="1101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D" sz="1300" b="0" i="0" u="none" strike="noStrike">
                          <a:solidFill>
                            <a:srgbClr val="000000"/>
                          </a:solidFill>
                          <a:effectLst/>
                          <a:latin typeface="Consolas" panose="020B0609020204030204" pitchFamily="49" charset="0"/>
                        </a:rPr>
                        <a:t>156</a:t>
                      </a:r>
                    </a:p>
                  </a:txBody>
                  <a:tcPr marL="11019" marR="11019" marT="1101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D" sz="1300" b="0" i="0" u="none" strike="noStrike">
                          <a:solidFill>
                            <a:srgbClr val="000000"/>
                          </a:solidFill>
                          <a:effectLst/>
                          <a:latin typeface="Consolas" panose="020B0609020204030204" pitchFamily="49" charset="0"/>
                        </a:rPr>
                        <a:t>255</a:t>
                      </a:r>
                    </a:p>
                  </a:txBody>
                  <a:tcPr marL="11019" marR="11019" marT="1101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D" sz="1300" b="0" i="0" u="none" strike="noStrike">
                          <a:solidFill>
                            <a:srgbClr val="000000"/>
                          </a:solidFill>
                          <a:effectLst/>
                          <a:latin typeface="Consolas" panose="020B0609020204030204" pitchFamily="49" charset="0"/>
                        </a:rPr>
                        <a:t>298</a:t>
                      </a:r>
                    </a:p>
                  </a:txBody>
                  <a:tcPr marL="11019" marR="11019" marT="1101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D" sz="1300" b="0" i="0" u="none" strike="noStrike">
                          <a:solidFill>
                            <a:srgbClr val="000000"/>
                          </a:solidFill>
                          <a:effectLst/>
                          <a:latin typeface="Consolas" panose="020B0609020204030204" pitchFamily="49" charset="0"/>
                        </a:rPr>
                        <a:t>181</a:t>
                      </a:r>
                    </a:p>
                  </a:txBody>
                  <a:tcPr marL="11019" marR="11019" marT="1101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D" sz="1300" b="0" i="0" u="none" strike="noStrike">
                          <a:solidFill>
                            <a:srgbClr val="000000"/>
                          </a:solidFill>
                          <a:effectLst/>
                          <a:latin typeface="Consolas" panose="020B0609020204030204" pitchFamily="49" charset="0"/>
                        </a:rPr>
                        <a:t>202</a:t>
                      </a:r>
                    </a:p>
                  </a:txBody>
                  <a:tcPr marL="11019" marR="11019" marT="1101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D" sz="1300" b="0" i="0" u="none" strike="noStrike">
                          <a:solidFill>
                            <a:srgbClr val="000000"/>
                          </a:solidFill>
                          <a:effectLst/>
                          <a:latin typeface="Consolas" panose="020B0609020204030204" pitchFamily="49" charset="0"/>
                        </a:rPr>
                        <a:t>101</a:t>
                      </a:r>
                    </a:p>
                  </a:txBody>
                  <a:tcPr marL="11019" marR="11019" marT="1101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40430633"/>
                  </a:ext>
                </a:extLst>
              </a:tr>
              <a:tr h="440748">
                <a:tc>
                  <a:txBody>
                    <a:bodyPr/>
                    <a:lstStyle/>
                    <a:p>
                      <a:pPr algn="ctr" fontAlgn="ctr"/>
                      <a:r>
                        <a:rPr lang="en-ID" sz="1300" b="0" i="0" u="none" strike="noStrike">
                          <a:solidFill>
                            <a:srgbClr val="000000"/>
                          </a:solidFill>
                          <a:effectLst/>
                          <a:latin typeface="Consolas" panose="020B0609020204030204" pitchFamily="49" charset="0"/>
                        </a:rPr>
                        <a:t>32</a:t>
                      </a:r>
                    </a:p>
                  </a:txBody>
                  <a:tcPr marL="11019" marR="11019" marT="1101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D" sz="1300" b="0" i="0" u="none" strike="noStrike">
                          <a:solidFill>
                            <a:srgbClr val="000000"/>
                          </a:solidFill>
                          <a:effectLst/>
                          <a:latin typeface="Consolas" panose="020B0609020204030204" pitchFamily="49" charset="0"/>
                        </a:rPr>
                        <a:t>88</a:t>
                      </a:r>
                    </a:p>
                  </a:txBody>
                  <a:tcPr marL="11019" marR="11019" marT="1101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D" sz="1300" b="0" i="0" u="none" strike="noStrike">
                          <a:solidFill>
                            <a:srgbClr val="000000"/>
                          </a:solidFill>
                          <a:effectLst/>
                          <a:latin typeface="Consolas" panose="020B0609020204030204" pitchFamily="49" charset="0"/>
                        </a:rPr>
                        <a:t>100</a:t>
                      </a:r>
                    </a:p>
                  </a:txBody>
                  <a:tcPr marL="11019" marR="11019" marT="1101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D" sz="1300" b="0" i="0" u="none" strike="noStrike">
                          <a:solidFill>
                            <a:srgbClr val="000000"/>
                          </a:solidFill>
                          <a:effectLst/>
                          <a:latin typeface="Consolas" panose="020B0609020204030204" pitchFamily="49" charset="0"/>
                        </a:rPr>
                        <a:t>90</a:t>
                      </a:r>
                    </a:p>
                  </a:txBody>
                  <a:tcPr marL="11019" marR="11019" marT="1101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D" sz="1300" b="0" i="0" u="none" strike="noStrike">
                          <a:solidFill>
                            <a:srgbClr val="000000"/>
                          </a:solidFill>
                          <a:effectLst/>
                          <a:latin typeface="Consolas" panose="020B0609020204030204" pitchFamily="49" charset="0"/>
                        </a:rPr>
                        <a:t>54</a:t>
                      </a:r>
                    </a:p>
                  </a:txBody>
                  <a:tcPr marL="11019" marR="11019" marT="1101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D" sz="1300" b="0" i="0" u="none" strike="noStrike">
                          <a:solidFill>
                            <a:srgbClr val="000000"/>
                          </a:solidFill>
                          <a:effectLst/>
                          <a:latin typeface="Consolas" panose="020B0609020204030204" pitchFamily="49" charset="0"/>
                        </a:rPr>
                        <a:t>42</a:t>
                      </a:r>
                    </a:p>
                  </a:txBody>
                  <a:tcPr marL="11019" marR="11019" marT="1101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D" sz="1300" b="0" i="0" u="none" strike="noStrike">
                          <a:solidFill>
                            <a:srgbClr val="000000"/>
                          </a:solidFill>
                          <a:effectLst/>
                          <a:latin typeface="Consolas" panose="020B0609020204030204" pitchFamily="49" charset="0"/>
                        </a:rPr>
                        <a:t>36</a:t>
                      </a:r>
                    </a:p>
                  </a:txBody>
                  <a:tcPr marL="11019" marR="11019" marT="1101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D" sz="1300" b="0" i="0" u="none" strike="noStrike">
                          <a:solidFill>
                            <a:srgbClr val="000000"/>
                          </a:solidFill>
                          <a:effectLst/>
                          <a:latin typeface="Consolas" panose="020B0609020204030204" pitchFamily="49" charset="0"/>
                        </a:rPr>
                        <a:t>6</a:t>
                      </a:r>
                    </a:p>
                  </a:txBody>
                  <a:tcPr marL="11019" marR="11019" marT="1101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65230374"/>
                  </a:ext>
                </a:extLst>
              </a:tr>
            </a:tbl>
          </a:graphicData>
        </a:graphic>
      </p:graphicFrame>
      <p:graphicFrame>
        <p:nvGraphicFramePr>
          <p:cNvPr id="7" name="Table 6">
            <a:extLst>
              <a:ext uri="{FF2B5EF4-FFF2-40B4-BE49-F238E27FC236}">
                <a16:creationId xmlns:a16="http://schemas.microsoft.com/office/drawing/2014/main" id="{C0C04433-594A-580C-FCA6-2F7B6C1EAB11}"/>
              </a:ext>
            </a:extLst>
          </p:cNvPr>
          <p:cNvGraphicFramePr>
            <a:graphicFrameLocks noGrp="1"/>
          </p:cNvGraphicFramePr>
          <p:nvPr>
            <p:extLst>
              <p:ext uri="{D42A27DB-BD31-4B8C-83A1-F6EECF244321}">
                <p14:modId xmlns:p14="http://schemas.microsoft.com/office/powerpoint/2010/main" val="2057651012"/>
              </p:ext>
            </p:extLst>
          </p:nvPr>
        </p:nvGraphicFramePr>
        <p:xfrm>
          <a:off x="838200" y="1690688"/>
          <a:ext cx="4059380" cy="4465318"/>
        </p:xfrm>
        <a:graphic>
          <a:graphicData uri="http://schemas.openxmlformats.org/drawingml/2006/table">
            <a:tbl>
              <a:tblPr/>
              <a:tblGrid>
                <a:gridCol w="405938">
                  <a:extLst>
                    <a:ext uri="{9D8B030D-6E8A-4147-A177-3AD203B41FA5}">
                      <a16:colId xmlns:a16="http://schemas.microsoft.com/office/drawing/2014/main" val="3895404255"/>
                    </a:ext>
                  </a:extLst>
                </a:gridCol>
                <a:gridCol w="405938">
                  <a:extLst>
                    <a:ext uri="{9D8B030D-6E8A-4147-A177-3AD203B41FA5}">
                      <a16:colId xmlns:a16="http://schemas.microsoft.com/office/drawing/2014/main" val="1382236070"/>
                    </a:ext>
                  </a:extLst>
                </a:gridCol>
                <a:gridCol w="405938">
                  <a:extLst>
                    <a:ext uri="{9D8B030D-6E8A-4147-A177-3AD203B41FA5}">
                      <a16:colId xmlns:a16="http://schemas.microsoft.com/office/drawing/2014/main" val="3577949257"/>
                    </a:ext>
                  </a:extLst>
                </a:gridCol>
                <a:gridCol w="405938">
                  <a:extLst>
                    <a:ext uri="{9D8B030D-6E8A-4147-A177-3AD203B41FA5}">
                      <a16:colId xmlns:a16="http://schemas.microsoft.com/office/drawing/2014/main" val="1451257544"/>
                    </a:ext>
                  </a:extLst>
                </a:gridCol>
                <a:gridCol w="405938">
                  <a:extLst>
                    <a:ext uri="{9D8B030D-6E8A-4147-A177-3AD203B41FA5}">
                      <a16:colId xmlns:a16="http://schemas.microsoft.com/office/drawing/2014/main" val="3198922376"/>
                    </a:ext>
                  </a:extLst>
                </a:gridCol>
                <a:gridCol w="405938">
                  <a:extLst>
                    <a:ext uri="{9D8B030D-6E8A-4147-A177-3AD203B41FA5}">
                      <a16:colId xmlns:a16="http://schemas.microsoft.com/office/drawing/2014/main" val="1662644207"/>
                    </a:ext>
                  </a:extLst>
                </a:gridCol>
                <a:gridCol w="405938">
                  <a:extLst>
                    <a:ext uri="{9D8B030D-6E8A-4147-A177-3AD203B41FA5}">
                      <a16:colId xmlns:a16="http://schemas.microsoft.com/office/drawing/2014/main" val="3055241871"/>
                    </a:ext>
                  </a:extLst>
                </a:gridCol>
                <a:gridCol w="405938">
                  <a:extLst>
                    <a:ext uri="{9D8B030D-6E8A-4147-A177-3AD203B41FA5}">
                      <a16:colId xmlns:a16="http://schemas.microsoft.com/office/drawing/2014/main" val="135741948"/>
                    </a:ext>
                  </a:extLst>
                </a:gridCol>
                <a:gridCol w="405938">
                  <a:extLst>
                    <a:ext uri="{9D8B030D-6E8A-4147-A177-3AD203B41FA5}">
                      <a16:colId xmlns:a16="http://schemas.microsoft.com/office/drawing/2014/main" val="2213441138"/>
                    </a:ext>
                  </a:extLst>
                </a:gridCol>
                <a:gridCol w="405938">
                  <a:extLst>
                    <a:ext uri="{9D8B030D-6E8A-4147-A177-3AD203B41FA5}">
                      <a16:colId xmlns:a16="http://schemas.microsoft.com/office/drawing/2014/main" val="3071322326"/>
                    </a:ext>
                  </a:extLst>
                </a:gridCol>
              </a:tblGrid>
              <a:tr h="405938">
                <a:tc gridSpan="10">
                  <a:txBody>
                    <a:bodyPr/>
                    <a:lstStyle/>
                    <a:p>
                      <a:pPr algn="ctr" fontAlgn="ctr"/>
                      <a:r>
                        <a:rPr lang="en-US" sz="1100" b="0" i="0" u="none" strike="noStrike">
                          <a:solidFill>
                            <a:srgbClr val="000000"/>
                          </a:solidFill>
                          <a:effectLst/>
                          <a:latin typeface="Times New Roman" panose="02020603050405020304" pitchFamily="18" charset="0"/>
                        </a:rPr>
                        <a:t>RED</a:t>
                      </a:r>
                      <a:endParaRPr lang="en-ID" sz="1100" b="0" i="0" u="none" strike="noStrike">
                        <a:solidFill>
                          <a:srgbClr val="000000"/>
                        </a:solidFill>
                        <a:effectLst/>
                        <a:latin typeface="Times New Roman" panose="02020603050405020304" pitchFamily="18" charset="0"/>
                      </a:endParaRPr>
                    </a:p>
                  </a:txBody>
                  <a:tcPr marL="10148" marR="10148" marT="1014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fontAlgn="ctr"/>
                      <a:endParaRPr lang="en-ID" sz="1100" b="0" i="0" u="none" strike="noStrike">
                        <a:solidFill>
                          <a:srgbClr val="000000"/>
                        </a:solidFill>
                        <a:effectLst/>
                        <a:latin typeface="Times New Roman" panose="02020603050405020304" pitchFamily="18" charset="0"/>
                      </a:endParaRPr>
                    </a:p>
                  </a:txBody>
                  <a:tcPr marL="10148" marR="10148" marT="101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fontAlgn="ctr"/>
                      <a:endParaRPr lang="en-ID" sz="1100" b="0" i="0" u="none" strike="noStrike">
                        <a:solidFill>
                          <a:srgbClr val="000000"/>
                        </a:solidFill>
                        <a:effectLst/>
                        <a:latin typeface="Times New Roman" panose="02020603050405020304" pitchFamily="18" charset="0"/>
                      </a:endParaRPr>
                    </a:p>
                  </a:txBody>
                  <a:tcPr marL="10148" marR="10148" marT="101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fontAlgn="ctr"/>
                      <a:endParaRPr lang="en-ID" sz="1100" b="0" i="0" u="none" strike="noStrike">
                        <a:solidFill>
                          <a:srgbClr val="000000"/>
                        </a:solidFill>
                        <a:effectLst/>
                        <a:latin typeface="Times New Roman" panose="02020603050405020304" pitchFamily="18" charset="0"/>
                      </a:endParaRPr>
                    </a:p>
                  </a:txBody>
                  <a:tcPr marL="10148" marR="10148" marT="101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fontAlgn="ctr"/>
                      <a:endParaRPr lang="en-ID" sz="1100" b="0" i="0" u="none" strike="noStrike">
                        <a:solidFill>
                          <a:srgbClr val="000000"/>
                        </a:solidFill>
                        <a:effectLst/>
                        <a:latin typeface="Times New Roman" panose="02020603050405020304" pitchFamily="18" charset="0"/>
                      </a:endParaRPr>
                    </a:p>
                  </a:txBody>
                  <a:tcPr marL="10148" marR="10148" marT="101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fontAlgn="ctr"/>
                      <a:endParaRPr lang="en-ID" sz="1100" b="0" i="0" u="none" strike="noStrike">
                        <a:solidFill>
                          <a:srgbClr val="000000"/>
                        </a:solidFill>
                        <a:effectLst/>
                        <a:latin typeface="Times New Roman" panose="02020603050405020304" pitchFamily="18" charset="0"/>
                      </a:endParaRPr>
                    </a:p>
                  </a:txBody>
                  <a:tcPr marL="10148" marR="10148" marT="101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fontAlgn="ctr"/>
                      <a:endParaRPr lang="en-ID" sz="1100" b="0" i="0" u="none" strike="noStrike">
                        <a:solidFill>
                          <a:srgbClr val="000000"/>
                        </a:solidFill>
                        <a:effectLst/>
                        <a:latin typeface="Times New Roman" panose="02020603050405020304" pitchFamily="18" charset="0"/>
                      </a:endParaRPr>
                    </a:p>
                  </a:txBody>
                  <a:tcPr marL="10148" marR="10148" marT="101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fontAlgn="ctr"/>
                      <a:endParaRPr lang="en-ID" sz="1100" b="0" i="0" u="none" strike="noStrike">
                        <a:solidFill>
                          <a:srgbClr val="000000"/>
                        </a:solidFill>
                        <a:effectLst/>
                        <a:latin typeface="Times New Roman" panose="02020603050405020304" pitchFamily="18" charset="0"/>
                      </a:endParaRPr>
                    </a:p>
                  </a:txBody>
                  <a:tcPr marL="10148" marR="10148" marT="101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fontAlgn="ctr"/>
                      <a:endParaRPr lang="en-ID" sz="1100" b="0" i="0" u="none" strike="noStrike">
                        <a:solidFill>
                          <a:srgbClr val="000000"/>
                        </a:solidFill>
                        <a:effectLst/>
                        <a:latin typeface="Times New Roman" panose="02020603050405020304" pitchFamily="18" charset="0"/>
                      </a:endParaRPr>
                    </a:p>
                  </a:txBody>
                  <a:tcPr marL="10148" marR="10148" marT="101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fontAlgn="ctr"/>
                      <a:endParaRPr lang="en-ID" sz="1100" b="0" i="0" u="none" strike="noStrike">
                        <a:solidFill>
                          <a:srgbClr val="000000"/>
                        </a:solidFill>
                        <a:effectLst/>
                        <a:latin typeface="Times New Roman" panose="02020603050405020304" pitchFamily="18" charset="0"/>
                      </a:endParaRPr>
                    </a:p>
                  </a:txBody>
                  <a:tcPr marL="10148" marR="10148" marT="101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60150059"/>
                  </a:ext>
                </a:extLst>
              </a:tr>
              <a:tr h="405938">
                <a:tc>
                  <a:txBody>
                    <a:bodyPr/>
                    <a:lstStyle/>
                    <a:p>
                      <a:pPr algn="ctr" fontAlgn="ctr"/>
                      <a:r>
                        <a:rPr lang="en-ID" sz="1100" b="0" i="0" u="none" strike="noStrike">
                          <a:solidFill>
                            <a:srgbClr val="000000"/>
                          </a:solidFill>
                          <a:effectLst/>
                          <a:latin typeface="Times New Roman" panose="02020603050405020304" pitchFamily="18" charset="0"/>
                        </a:rPr>
                        <a:t>190</a:t>
                      </a:r>
                    </a:p>
                  </a:txBody>
                  <a:tcPr marL="10148" marR="10148" marT="101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D" sz="1100" b="0" i="0" u="none" strike="noStrike">
                          <a:solidFill>
                            <a:srgbClr val="000000"/>
                          </a:solidFill>
                          <a:effectLst/>
                          <a:latin typeface="Times New Roman" panose="02020603050405020304" pitchFamily="18" charset="0"/>
                        </a:rPr>
                        <a:t>189</a:t>
                      </a:r>
                    </a:p>
                  </a:txBody>
                  <a:tcPr marL="10148" marR="10148" marT="101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CC"/>
                    </a:solidFill>
                  </a:tcPr>
                </a:tc>
                <a:tc>
                  <a:txBody>
                    <a:bodyPr/>
                    <a:lstStyle/>
                    <a:p>
                      <a:pPr algn="ctr" fontAlgn="ctr"/>
                      <a:r>
                        <a:rPr lang="en-ID" sz="1100" b="0" i="0" u="none" strike="noStrike">
                          <a:solidFill>
                            <a:srgbClr val="000000"/>
                          </a:solidFill>
                          <a:effectLst/>
                          <a:latin typeface="Times New Roman" panose="02020603050405020304" pitchFamily="18" charset="0"/>
                        </a:rPr>
                        <a:t>194</a:t>
                      </a:r>
                    </a:p>
                  </a:txBody>
                  <a:tcPr marL="10148" marR="10148" marT="101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CC"/>
                    </a:solidFill>
                  </a:tcPr>
                </a:tc>
                <a:tc>
                  <a:txBody>
                    <a:bodyPr/>
                    <a:lstStyle/>
                    <a:p>
                      <a:pPr algn="ctr" fontAlgn="ctr"/>
                      <a:r>
                        <a:rPr lang="en-ID" sz="1100" b="0" i="0" u="none" strike="noStrike">
                          <a:solidFill>
                            <a:srgbClr val="000000"/>
                          </a:solidFill>
                          <a:effectLst/>
                          <a:latin typeface="Times New Roman" panose="02020603050405020304" pitchFamily="18" charset="0"/>
                        </a:rPr>
                        <a:t>191</a:t>
                      </a:r>
                    </a:p>
                  </a:txBody>
                  <a:tcPr marL="10148" marR="10148" marT="101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CC"/>
                    </a:solidFill>
                  </a:tcPr>
                </a:tc>
                <a:tc>
                  <a:txBody>
                    <a:bodyPr/>
                    <a:lstStyle/>
                    <a:p>
                      <a:pPr algn="ctr" fontAlgn="ctr"/>
                      <a:r>
                        <a:rPr lang="en-ID" sz="1100" b="0" i="0" u="none" strike="noStrike">
                          <a:solidFill>
                            <a:srgbClr val="000000"/>
                          </a:solidFill>
                          <a:effectLst/>
                          <a:latin typeface="Times New Roman" panose="02020603050405020304" pitchFamily="18" charset="0"/>
                        </a:rPr>
                        <a:t>201</a:t>
                      </a:r>
                    </a:p>
                  </a:txBody>
                  <a:tcPr marL="10148" marR="10148" marT="101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D" sz="1100" b="0" i="0" u="none" strike="noStrike">
                          <a:solidFill>
                            <a:srgbClr val="000000"/>
                          </a:solidFill>
                          <a:effectLst/>
                          <a:latin typeface="Times New Roman" panose="02020603050405020304" pitchFamily="18" charset="0"/>
                        </a:rPr>
                        <a:t>196</a:t>
                      </a:r>
                    </a:p>
                  </a:txBody>
                  <a:tcPr marL="10148" marR="10148" marT="101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Times New Roman" panose="02020603050405020304" pitchFamily="18" charset="0"/>
                        </a:rPr>
                        <a:t>178</a:t>
                      </a:r>
                    </a:p>
                  </a:txBody>
                  <a:tcPr marL="10148" marR="10148" marT="101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Times New Roman" panose="02020603050405020304" pitchFamily="18" charset="0"/>
                        </a:rPr>
                        <a:t>190</a:t>
                      </a:r>
                    </a:p>
                  </a:txBody>
                  <a:tcPr marL="10148" marR="10148" marT="101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Times New Roman" panose="02020603050405020304" pitchFamily="18" charset="0"/>
                        </a:rPr>
                        <a:t>196</a:t>
                      </a:r>
                    </a:p>
                  </a:txBody>
                  <a:tcPr marL="10148" marR="10148" marT="101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Times New Roman" panose="02020603050405020304" pitchFamily="18" charset="0"/>
                        </a:rPr>
                        <a:t>190</a:t>
                      </a:r>
                    </a:p>
                  </a:txBody>
                  <a:tcPr marL="10148" marR="10148" marT="101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02628250"/>
                  </a:ext>
                </a:extLst>
              </a:tr>
              <a:tr h="405938">
                <a:tc>
                  <a:txBody>
                    <a:bodyPr/>
                    <a:lstStyle/>
                    <a:p>
                      <a:pPr algn="ctr" fontAlgn="ctr"/>
                      <a:r>
                        <a:rPr lang="en-ID" sz="1100" b="0" i="0" u="none" strike="noStrike">
                          <a:solidFill>
                            <a:srgbClr val="000000"/>
                          </a:solidFill>
                          <a:effectLst/>
                          <a:latin typeface="Times New Roman" panose="02020603050405020304" pitchFamily="18" charset="0"/>
                        </a:rPr>
                        <a:t>196</a:t>
                      </a:r>
                    </a:p>
                  </a:txBody>
                  <a:tcPr marL="10148" marR="10148" marT="101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D" sz="1100" b="0" i="0" u="none" strike="noStrike">
                          <a:solidFill>
                            <a:srgbClr val="000000"/>
                          </a:solidFill>
                          <a:effectLst/>
                          <a:latin typeface="Times New Roman" panose="02020603050405020304" pitchFamily="18" charset="0"/>
                        </a:rPr>
                        <a:t>185</a:t>
                      </a:r>
                    </a:p>
                  </a:txBody>
                  <a:tcPr marL="10148" marR="10148" marT="101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CC"/>
                    </a:solidFill>
                  </a:tcPr>
                </a:tc>
                <a:tc>
                  <a:txBody>
                    <a:bodyPr/>
                    <a:lstStyle/>
                    <a:p>
                      <a:pPr algn="ctr" fontAlgn="ctr"/>
                      <a:r>
                        <a:rPr lang="en-ID" sz="1100" b="0" i="0" u="none" strike="noStrike">
                          <a:solidFill>
                            <a:srgbClr val="000000"/>
                          </a:solidFill>
                          <a:effectLst/>
                          <a:latin typeface="Times New Roman" panose="02020603050405020304" pitchFamily="18" charset="0"/>
                        </a:rPr>
                        <a:t>199</a:t>
                      </a:r>
                    </a:p>
                  </a:txBody>
                  <a:tcPr marL="10148" marR="10148" marT="101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CC"/>
                    </a:solidFill>
                  </a:tcPr>
                </a:tc>
                <a:tc>
                  <a:txBody>
                    <a:bodyPr/>
                    <a:lstStyle/>
                    <a:p>
                      <a:pPr algn="ctr" fontAlgn="ctr"/>
                      <a:r>
                        <a:rPr lang="en-ID" sz="1100" b="0" i="0" u="none" strike="noStrike">
                          <a:solidFill>
                            <a:srgbClr val="000000"/>
                          </a:solidFill>
                          <a:effectLst/>
                          <a:latin typeface="Times New Roman" panose="02020603050405020304" pitchFamily="18" charset="0"/>
                        </a:rPr>
                        <a:t>178</a:t>
                      </a:r>
                    </a:p>
                  </a:txBody>
                  <a:tcPr marL="10148" marR="10148" marT="101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CC"/>
                    </a:solidFill>
                  </a:tcPr>
                </a:tc>
                <a:tc>
                  <a:txBody>
                    <a:bodyPr/>
                    <a:lstStyle/>
                    <a:p>
                      <a:pPr algn="ctr" fontAlgn="ctr"/>
                      <a:r>
                        <a:rPr lang="en-ID" sz="1100" b="0" i="0" u="none" strike="noStrike">
                          <a:solidFill>
                            <a:srgbClr val="000000"/>
                          </a:solidFill>
                          <a:effectLst/>
                          <a:latin typeface="Times New Roman" panose="02020603050405020304" pitchFamily="18" charset="0"/>
                        </a:rPr>
                        <a:t>143</a:t>
                      </a:r>
                    </a:p>
                  </a:txBody>
                  <a:tcPr marL="10148" marR="10148" marT="101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D" sz="1100" b="0" i="0" u="none" strike="noStrike">
                          <a:solidFill>
                            <a:srgbClr val="000000"/>
                          </a:solidFill>
                          <a:effectLst/>
                          <a:latin typeface="Times New Roman" panose="02020603050405020304" pitchFamily="18" charset="0"/>
                        </a:rPr>
                        <a:t>159</a:t>
                      </a:r>
                    </a:p>
                  </a:txBody>
                  <a:tcPr marL="10148" marR="10148" marT="101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Times New Roman" panose="02020603050405020304" pitchFamily="18" charset="0"/>
                        </a:rPr>
                        <a:t>183</a:t>
                      </a:r>
                    </a:p>
                  </a:txBody>
                  <a:tcPr marL="10148" marR="10148" marT="101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Times New Roman" panose="02020603050405020304" pitchFamily="18" charset="0"/>
                        </a:rPr>
                        <a:t>181</a:t>
                      </a:r>
                    </a:p>
                  </a:txBody>
                  <a:tcPr marL="10148" marR="10148" marT="101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Times New Roman" panose="02020603050405020304" pitchFamily="18" charset="0"/>
                        </a:rPr>
                        <a:t>178</a:t>
                      </a:r>
                    </a:p>
                  </a:txBody>
                  <a:tcPr marL="10148" marR="10148" marT="101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Times New Roman" panose="02020603050405020304" pitchFamily="18" charset="0"/>
                        </a:rPr>
                        <a:t>192</a:t>
                      </a:r>
                    </a:p>
                  </a:txBody>
                  <a:tcPr marL="10148" marR="10148" marT="101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39777162"/>
                  </a:ext>
                </a:extLst>
              </a:tr>
              <a:tr h="405938">
                <a:tc>
                  <a:txBody>
                    <a:bodyPr/>
                    <a:lstStyle/>
                    <a:p>
                      <a:pPr algn="ctr" fontAlgn="ctr"/>
                      <a:r>
                        <a:rPr lang="en-ID" sz="1100" b="0" i="0" u="none" strike="noStrike">
                          <a:solidFill>
                            <a:srgbClr val="000000"/>
                          </a:solidFill>
                          <a:effectLst/>
                          <a:latin typeface="Times New Roman" panose="02020603050405020304" pitchFamily="18" charset="0"/>
                        </a:rPr>
                        <a:t>200</a:t>
                      </a:r>
                    </a:p>
                  </a:txBody>
                  <a:tcPr marL="10148" marR="10148" marT="101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D" sz="1100" b="0" i="0" u="none" strike="noStrike">
                          <a:solidFill>
                            <a:srgbClr val="000000"/>
                          </a:solidFill>
                          <a:effectLst/>
                          <a:latin typeface="Times New Roman" panose="02020603050405020304" pitchFamily="18" charset="0"/>
                        </a:rPr>
                        <a:t>164</a:t>
                      </a:r>
                    </a:p>
                  </a:txBody>
                  <a:tcPr marL="10148" marR="10148" marT="101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CC"/>
                    </a:solidFill>
                  </a:tcPr>
                </a:tc>
                <a:tc>
                  <a:txBody>
                    <a:bodyPr/>
                    <a:lstStyle/>
                    <a:p>
                      <a:pPr algn="ctr" fontAlgn="ctr"/>
                      <a:r>
                        <a:rPr lang="en-ID" sz="1100" b="0" i="0" u="none" strike="noStrike">
                          <a:solidFill>
                            <a:srgbClr val="000000"/>
                          </a:solidFill>
                          <a:effectLst/>
                          <a:latin typeface="Times New Roman" panose="02020603050405020304" pitchFamily="18" charset="0"/>
                        </a:rPr>
                        <a:t>150</a:t>
                      </a:r>
                    </a:p>
                  </a:txBody>
                  <a:tcPr marL="10148" marR="10148" marT="101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CC"/>
                    </a:solidFill>
                  </a:tcPr>
                </a:tc>
                <a:tc>
                  <a:txBody>
                    <a:bodyPr/>
                    <a:lstStyle/>
                    <a:p>
                      <a:pPr algn="ctr" fontAlgn="ctr"/>
                      <a:r>
                        <a:rPr lang="en-ID" sz="1100" b="0" i="0" u="none" strike="noStrike">
                          <a:solidFill>
                            <a:srgbClr val="000000"/>
                          </a:solidFill>
                          <a:effectLst/>
                          <a:latin typeface="Times New Roman" panose="02020603050405020304" pitchFamily="18" charset="0"/>
                        </a:rPr>
                        <a:t>117</a:t>
                      </a:r>
                    </a:p>
                  </a:txBody>
                  <a:tcPr marL="10148" marR="10148" marT="101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CC"/>
                    </a:solidFill>
                  </a:tcPr>
                </a:tc>
                <a:tc>
                  <a:txBody>
                    <a:bodyPr/>
                    <a:lstStyle/>
                    <a:p>
                      <a:pPr algn="ctr" fontAlgn="ctr"/>
                      <a:r>
                        <a:rPr lang="en-ID" sz="1100" b="0" i="0" u="none" strike="noStrike">
                          <a:solidFill>
                            <a:srgbClr val="000000"/>
                          </a:solidFill>
                          <a:effectLst/>
                          <a:latin typeface="Times New Roman" panose="02020603050405020304" pitchFamily="18" charset="0"/>
                        </a:rPr>
                        <a:t>88</a:t>
                      </a:r>
                    </a:p>
                  </a:txBody>
                  <a:tcPr marL="10148" marR="10148" marT="101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D" sz="1100" b="0" i="0" u="none" strike="noStrike">
                          <a:solidFill>
                            <a:srgbClr val="000000"/>
                          </a:solidFill>
                          <a:effectLst/>
                          <a:latin typeface="Times New Roman" panose="02020603050405020304" pitchFamily="18" charset="0"/>
                        </a:rPr>
                        <a:t>107</a:t>
                      </a:r>
                    </a:p>
                  </a:txBody>
                  <a:tcPr marL="10148" marR="10148" marT="101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Times New Roman" panose="02020603050405020304" pitchFamily="18" charset="0"/>
                        </a:rPr>
                        <a:t>113</a:t>
                      </a:r>
                    </a:p>
                  </a:txBody>
                  <a:tcPr marL="10148" marR="10148" marT="101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Times New Roman" panose="02020603050405020304" pitchFamily="18" charset="0"/>
                        </a:rPr>
                        <a:t>92</a:t>
                      </a:r>
                    </a:p>
                  </a:txBody>
                  <a:tcPr marL="10148" marR="10148" marT="101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Times New Roman" panose="02020603050405020304" pitchFamily="18" charset="0"/>
                        </a:rPr>
                        <a:t>139</a:t>
                      </a:r>
                    </a:p>
                  </a:txBody>
                  <a:tcPr marL="10148" marR="10148" marT="101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Times New Roman" panose="02020603050405020304" pitchFamily="18" charset="0"/>
                        </a:rPr>
                        <a:t>183</a:t>
                      </a:r>
                    </a:p>
                  </a:txBody>
                  <a:tcPr marL="10148" marR="10148" marT="101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33846287"/>
                  </a:ext>
                </a:extLst>
              </a:tr>
              <a:tr h="405938">
                <a:tc>
                  <a:txBody>
                    <a:bodyPr/>
                    <a:lstStyle/>
                    <a:p>
                      <a:pPr algn="ctr" fontAlgn="ctr"/>
                      <a:r>
                        <a:rPr lang="en-ID" sz="1100" b="0" i="0" u="none" strike="noStrike">
                          <a:solidFill>
                            <a:srgbClr val="000000"/>
                          </a:solidFill>
                          <a:effectLst/>
                          <a:latin typeface="Times New Roman" panose="02020603050405020304" pitchFamily="18" charset="0"/>
                        </a:rPr>
                        <a:t>177</a:t>
                      </a:r>
                    </a:p>
                  </a:txBody>
                  <a:tcPr marL="10148" marR="10148" marT="101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Times New Roman" panose="02020603050405020304" pitchFamily="18" charset="0"/>
                        </a:rPr>
                        <a:t>120</a:t>
                      </a:r>
                    </a:p>
                  </a:txBody>
                  <a:tcPr marL="10148" marR="10148" marT="101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Times New Roman" panose="02020603050405020304" pitchFamily="18" charset="0"/>
                        </a:rPr>
                        <a:t>57</a:t>
                      </a:r>
                    </a:p>
                  </a:txBody>
                  <a:tcPr marL="10148" marR="10148" marT="101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Times New Roman" panose="02020603050405020304" pitchFamily="18" charset="0"/>
                        </a:rPr>
                        <a:t>28</a:t>
                      </a:r>
                    </a:p>
                  </a:txBody>
                  <a:tcPr marL="10148" marR="10148" marT="101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Times New Roman" panose="02020603050405020304" pitchFamily="18" charset="0"/>
                        </a:rPr>
                        <a:t>52</a:t>
                      </a:r>
                    </a:p>
                  </a:txBody>
                  <a:tcPr marL="10148" marR="10148" marT="101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Times New Roman" panose="02020603050405020304" pitchFamily="18" charset="0"/>
                        </a:rPr>
                        <a:t>71</a:t>
                      </a:r>
                    </a:p>
                  </a:txBody>
                  <a:tcPr marL="10148" marR="10148" marT="101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Times New Roman" panose="02020603050405020304" pitchFamily="18" charset="0"/>
                        </a:rPr>
                        <a:t>56</a:t>
                      </a:r>
                    </a:p>
                  </a:txBody>
                  <a:tcPr marL="10148" marR="10148" marT="101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Times New Roman" panose="02020603050405020304" pitchFamily="18" charset="0"/>
                        </a:rPr>
                        <a:t>59</a:t>
                      </a:r>
                    </a:p>
                  </a:txBody>
                  <a:tcPr marL="10148" marR="10148" marT="101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Times New Roman" panose="02020603050405020304" pitchFamily="18" charset="0"/>
                        </a:rPr>
                        <a:t>65</a:t>
                      </a:r>
                    </a:p>
                  </a:txBody>
                  <a:tcPr marL="10148" marR="10148" marT="101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Times New Roman" panose="02020603050405020304" pitchFamily="18" charset="0"/>
                        </a:rPr>
                        <a:t>139</a:t>
                      </a:r>
                    </a:p>
                  </a:txBody>
                  <a:tcPr marL="10148" marR="10148" marT="101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50886088"/>
                  </a:ext>
                </a:extLst>
              </a:tr>
              <a:tr h="405938">
                <a:tc>
                  <a:txBody>
                    <a:bodyPr/>
                    <a:lstStyle/>
                    <a:p>
                      <a:pPr algn="ctr" fontAlgn="ctr"/>
                      <a:r>
                        <a:rPr lang="en-ID" sz="1100" b="0" i="0" u="none" strike="noStrike">
                          <a:solidFill>
                            <a:srgbClr val="000000"/>
                          </a:solidFill>
                          <a:effectLst/>
                          <a:latin typeface="Times New Roman" panose="02020603050405020304" pitchFamily="18" charset="0"/>
                        </a:rPr>
                        <a:t>179</a:t>
                      </a:r>
                    </a:p>
                  </a:txBody>
                  <a:tcPr marL="10148" marR="10148" marT="101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Times New Roman" panose="02020603050405020304" pitchFamily="18" charset="0"/>
                        </a:rPr>
                        <a:t>108</a:t>
                      </a:r>
                    </a:p>
                  </a:txBody>
                  <a:tcPr marL="10148" marR="10148" marT="101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Times New Roman" panose="02020603050405020304" pitchFamily="18" charset="0"/>
                        </a:rPr>
                        <a:t>53</a:t>
                      </a:r>
                    </a:p>
                  </a:txBody>
                  <a:tcPr marL="10148" marR="10148" marT="101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Times New Roman" panose="02020603050405020304" pitchFamily="18" charset="0"/>
                        </a:rPr>
                        <a:t>41</a:t>
                      </a:r>
                    </a:p>
                  </a:txBody>
                  <a:tcPr marL="10148" marR="10148" marT="101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Times New Roman" panose="02020603050405020304" pitchFamily="18" charset="0"/>
                        </a:rPr>
                        <a:t>55</a:t>
                      </a:r>
                    </a:p>
                  </a:txBody>
                  <a:tcPr marL="10148" marR="10148" marT="101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Times New Roman" panose="02020603050405020304" pitchFamily="18" charset="0"/>
                        </a:rPr>
                        <a:t>43</a:t>
                      </a:r>
                    </a:p>
                  </a:txBody>
                  <a:tcPr marL="10148" marR="10148" marT="101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Times New Roman" panose="02020603050405020304" pitchFamily="18" charset="0"/>
                        </a:rPr>
                        <a:t>21</a:t>
                      </a:r>
                    </a:p>
                  </a:txBody>
                  <a:tcPr marL="10148" marR="10148" marT="101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Times New Roman" panose="02020603050405020304" pitchFamily="18" charset="0"/>
                        </a:rPr>
                        <a:t>39</a:t>
                      </a:r>
                    </a:p>
                  </a:txBody>
                  <a:tcPr marL="10148" marR="10148" marT="101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Times New Roman" panose="02020603050405020304" pitchFamily="18" charset="0"/>
                        </a:rPr>
                        <a:t>42</a:t>
                      </a:r>
                    </a:p>
                  </a:txBody>
                  <a:tcPr marL="10148" marR="10148" marT="101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Times New Roman" panose="02020603050405020304" pitchFamily="18" charset="0"/>
                        </a:rPr>
                        <a:t>123</a:t>
                      </a:r>
                    </a:p>
                  </a:txBody>
                  <a:tcPr marL="10148" marR="10148" marT="101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20589520"/>
                  </a:ext>
                </a:extLst>
              </a:tr>
              <a:tr h="405938">
                <a:tc>
                  <a:txBody>
                    <a:bodyPr/>
                    <a:lstStyle/>
                    <a:p>
                      <a:pPr algn="ctr" fontAlgn="ctr"/>
                      <a:r>
                        <a:rPr lang="en-ID" sz="1100" b="0" i="0" u="none" strike="noStrike">
                          <a:solidFill>
                            <a:srgbClr val="000000"/>
                          </a:solidFill>
                          <a:effectLst/>
                          <a:latin typeface="Times New Roman" panose="02020603050405020304" pitchFamily="18" charset="0"/>
                        </a:rPr>
                        <a:t>144</a:t>
                      </a:r>
                    </a:p>
                  </a:txBody>
                  <a:tcPr marL="10148" marR="10148" marT="101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Times New Roman" panose="02020603050405020304" pitchFamily="18" charset="0"/>
                        </a:rPr>
                        <a:t>57</a:t>
                      </a:r>
                    </a:p>
                  </a:txBody>
                  <a:tcPr marL="10148" marR="10148" marT="101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Times New Roman" panose="02020603050405020304" pitchFamily="18" charset="0"/>
                        </a:rPr>
                        <a:t>39</a:t>
                      </a:r>
                    </a:p>
                  </a:txBody>
                  <a:tcPr marL="10148" marR="10148" marT="101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Times New Roman" panose="02020603050405020304" pitchFamily="18" charset="0"/>
                        </a:rPr>
                        <a:t>56</a:t>
                      </a:r>
                    </a:p>
                  </a:txBody>
                  <a:tcPr marL="10148" marR="10148" marT="101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Times New Roman" panose="02020603050405020304" pitchFamily="18" charset="0"/>
                        </a:rPr>
                        <a:t>49</a:t>
                      </a:r>
                    </a:p>
                  </a:txBody>
                  <a:tcPr marL="10148" marR="10148" marT="101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Times New Roman" panose="02020603050405020304" pitchFamily="18" charset="0"/>
                        </a:rPr>
                        <a:t>45</a:t>
                      </a:r>
                    </a:p>
                  </a:txBody>
                  <a:tcPr marL="10148" marR="10148" marT="101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Times New Roman" panose="02020603050405020304" pitchFamily="18" charset="0"/>
                        </a:rPr>
                        <a:t>49</a:t>
                      </a:r>
                    </a:p>
                  </a:txBody>
                  <a:tcPr marL="10148" marR="10148" marT="101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Times New Roman" panose="02020603050405020304" pitchFamily="18" charset="0"/>
                        </a:rPr>
                        <a:t>60</a:t>
                      </a:r>
                    </a:p>
                  </a:txBody>
                  <a:tcPr marL="10148" marR="10148" marT="101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Times New Roman" panose="02020603050405020304" pitchFamily="18" charset="0"/>
                        </a:rPr>
                        <a:t>106</a:t>
                      </a:r>
                    </a:p>
                  </a:txBody>
                  <a:tcPr marL="10148" marR="10148" marT="101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Times New Roman" panose="02020603050405020304" pitchFamily="18" charset="0"/>
                        </a:rPr>
                        <a:t>168</a:t>
                      </a:r>
                    </a:p>
                  </a:txBody>
                  <a:tcPr marL="10148" marR="10148" marT="101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81146313"/>
                  </a:ext>
                </a:extLst>
              </a:tr>
              <a:tr h="405938">
                <a:tc>
                  <a:txBody>
                    <a:bodyPr/>
                    <a:lstStyle/>
                    <a:p>
                      <a:pPr algn="ctr" fontAlgn="ctr"/>
                      <a:r>
                        <a:rPr lang="en-ID" sz="1100" b="0" i="0" u="none" strike="noStrike">
                          <a:solidFill>
                            <a:srgbClr val="000000"/>
                          </a:solidFill>
                          <a:effectLst/>
                          <a:latin typeface="Times New Roman" panose="02020603050405020304" pitchFamily="18" charset="0"/>
                        </a:rPr>
                        <a:t>176</a:t>
                      </a:r>
                    </a:p>
                  </a:txBody>
                  <a:tcPr marL="10148" marR="10148" marT="101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Times New Roman" panose="02020603050405020304" pitchFamily="18" charset="0"/>
                        </a:rPr>
                        <a:t>100</a:t>
                      </a:r>
                    </a:p>
                  </a:txBody>
                  <a:tcPr marL="10148" marR="10148" marT="101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Times New Roman" panose="02020603050405020304" pitchFamily="18" charset="0"/>
                        </a:rPr>
                        <a:t>73</a:t>
                      </a:r>
                    </a:p>
                  </a:txBody>
                  <a:tcPr marL="10148" marR="10148" marT="101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Times New Roman" panose="02020603050405020304" pitchFamily="18" charset="0"/>
                        </a:rPr>
                        <a:t>72</a:t>
                      </a:r>
                    </a:p>
                  </a:txBody>
                  <a:tcPr marL="10148" marR="10148" marT="101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Times New Roman" panose="02020603050405020304" pitchFamily="18" charset="0"/>
                        </a:rPr>
                        <a:t>64</a:t>
                      </a:r>
                    </a:p>
                  </a:txBody>
                  <a:tcPr marL="10148" marR="10148" marT="101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Times New Roman" panose="02020603050405020304" pitchFamily="18" charset="0"/>
                        </a:rPr>
                        <a:t>78</a:t>
                      </a:r>
                    </a:p>
                  </a:txBody>
                  <a:tcPr marL="10148" marR="10148" marT="101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Times New Roman" panose="02020603050405020304" pitchFamily="18" charset="0"/>
                        </a:rPr>
                        <a:t>95</a:t>
                      </a:r>
                    </a:p>
                  </a:txBody>
                  <a:tcPr marL="10148" marR="10148" marT="101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Times New Roman" panose="02020603050405020304" pitchFamily="18" charset="0"/>
                        </a:rPr>
                        <a:t>103</a:t>
                      </a:r>
                    </a:p>
                  </a:txBody>
                  <a:tcPr marL="10148" marR="10148" marT="101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Times New Roman" panose="02020603050405020304" pitchFamily="18" charset="0"/>
                        </a:rPr>
                        <a:t>166</a:t>
                      </a:r>
                    </a:p>
                  </a:txBody>
                  <a:tcPr marL="10148" marR="10148" marT="101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Times New Roman" panose="02020603050405020304" pitchFamily="18" charset="0"/>
                        </a:rPr>
                        <a:t>192</a:t>
                      </a:r>
                    </a:p>
                  </a:txBody>
                  <a:tcPr marL="10148" marR="10148" marT="101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57543997"/>
                  </a:ext>
                </a:extLst>
              </a:tr>
              <a:tr h="405938">
                <a:tc>
                  <a:txBody>
                    <a:bodyPr/>
                    <a:lstStyle/>
                    <a:p>
                      <a:pPr algn="ctr" fontAlgn="ctr"/>
                      <a:r>
                        <a:rPr lang="en-ID" sz="1100" b="0" i="0" u="none" strike="noStrike">
                          <a:solidFill>
                            <a:srgbClr val="000000"/>
                          </a:solidFill>
                          <a:effectLst/>
                          <a:latin typeface="Times New Roman" panose="02020603050405020304" pitchFamily="18" charset="0"/>
                        </a:rPr>
                        <a:t>201</a:t>
                      </a:r>
                    </a:p>
                  </a:txBody>
                  <a:tcPr marL="10148" marR="10148" marT="101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Times New Roman" panose="02020603050405020304" pitchFamily="18" charset="0"/>
                        </a:rPr>
                        <a:t>193</a:t>
                      </a:r>
                    </a:p>
                  </a:txBody>
                  <a:tcPr marL="10148" marR="10148" marT="101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Times New Roman" panose="02020603050405020304" pitchFamily="18" charset="0"/>
                        </a:rPr>
                        <a:t>183</a:t>
                      </a:r>
                    </a:p>
                  </a:txBody>
                  <a:tcPr marL="10148" marR="10148" marT="101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Times New Roman" panose="02020603050405020304" pitchFamily="18" charset="0"/>
                        </a:rPr>
                        <a:t>171</a:t>
                      </a:r>
                    </a:p>
                  </a:txBody>
                  <a:tcPr marL="10148" marR="10148" marT="101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Times New Roman" panose="02020603050405020304" pitchFamily="18" charset="0"/>
                        </a:rPr>
                        <a:t>183</a:t>
                      </a:r>
                    </a:p>
                  </a:txBody>
                  <a:tcPr marL="10148" marR="10148" marT="101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Times New Roman" panose="02020603050405020304" pitchFamily="18" charset="0"/>
                        </a:rPr>
                        <a:t>191</a:t>
                      </a:r>
                    </a:p>
                  </a:txBody>
                  <a:tcPr marL="10148" marR="10148" marT="101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Times New Roman" panose="02020603050405020304" pitchFamily="18" charset="0"/>
                        </a:rPr>
                        <a:t>183</a:t>
                      </a:r>
                    </a:p>
                  </a:txBody>
                  <a:tcPr marL="10148" marR="10148" marT="101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Times New Roman" panose="02020603050405020304" pitchFamily="18" charset="0"/>
                        </a:rPr>
                        <a:t>195</a:t>
                      </a:r>
                    </a:p>
                  </a:txBody>
                  <a:tcPr marL="10148" marR="10148" marT="101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Times New Roman" panose="02020603050405020304" pitchFamily="18" charset="0"/>
                        </a:rPr>
                        <a:t>195</a:t>
                      </a:r>
                    </a:p>
                  </a:txBody>
                  <a:tcPr marL="10148" marR="10148" marT="101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Times New Roman" panose="02020603050405020304" pitchFamily="18" charset="0"/>
                        </a:rPr>
                        <a:t>193</a:t>
                      </a:r>
                    </a:p>
                  </a:txBody>
                  <a:tcPr marL="10148" marR="10148" marT="101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09957337"/>
                  </a:ext>
                </a:extLst>
              </a:tr>
              <a:tr h="405938">
                <a:tc>
                  <a:txBody>
                    <a:bodyPr/>
                    <a:lstStyle/>
                    <a:p>
                      <a:pPr algn="ctr" fontAlgn="ctr"/>
                      <a:r>
                        <a:rPr lang="en-ID" sz="1100" b="0" i="0" u="none" strike="noStrike">
                          <a:solidFill>
                            <a:srgbClr val="000000"/>
                          </a:solidFill>
                          <a:effectLst/>
                          <a:latin typeface="Times New Roman" panose="02020603050405020304" pitchFamily="18" charset="0"/>
                        </a:rPr>
                        <a:t>204</a:t>
                      </a:r>
                    </a:p>
                  </a:txBody>
                  <a:tcPr marL="10148" marR="10148" marT="101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Times New Roman" panose="02020603050405020304" pitchFamily="18" charset="0"/>
                        </a:rPr>
                        <a:t>207</a:t>
                      </a:r>
                    </a:p>
                  </a:txBody>
                  <a:tcPr marL="10148" marR="10148" marT="101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Times New Roman" panose="02020603050405020304" pitchFamily="18" charset="0"/>
                        </a:rPr>
                        <a:t>212</a:t>
                      </a:r>
                    </a:p>
                  </a:txBody>
                  <a:tcPr marL="10148" marR="10148" marT="101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Times New Roman" panose="02020603050405020304" pitchFamily="18" charset="0"/>
                        </a:rPr>
                        <a:t>213</a:t>
                      </a:r>
                    </a:p>
                  </a:txBody>
                  <a:tcPr marL="10148" marR="10148" marT="101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Times New Roman" panose="02020603050405020304" pitchFamily="18" charset="0"/>
                        </a:rPr>
                        <a:t>212</a:t>
                      </a:r>
                    </a:p>
                  </a:txBody>
                  <a:tcPr marL="10148" marR="10148" marT="101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Times New Roman" panose="02020603050405020304" pitchFamily="18" charset="0"/>
                        </a:rPr>
                        <a:t>208</a:t>
                      </a:r>
                    </a:p>
                  </a:txBody>
                  <a:tcPr marL="10148" marR="10148" marT="101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Times New Roman" panose="02020603050405020304" pitchFamily="18" charset="0"/>
                        </a:rPr>
                        <a:t>207</a:t>
                      </a:r>
                    </a:p>
                  </a:txBody>
                  <a:tcPr marL="10148" marR="10148" marT="101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Times New Roman" panose="02020603050405020304" pitchFamily="18" charset="0"/>
                        </a:rPr>
                        <a:t>206</a:t>
                      </a:r>
                    </a:p>
                  </a:txBody>
                  <a:tcPr marL="10148" marR="10148" marT="101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Times New Roman" panose="02020603050405020304" pitchFamily="18" charset="0"/>
                        </a:rPr>
                        <a:t>203</a:t>
                      </a:r>
                    </a:p>
                  </a:txBody>
                  <a:tcPr marL="10148" marR="10148" marT="101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Times New Roman" panose="02020603050405020304" pitchFamily="18" charset="0"/>
                        </a:rPr>
                        <a:t>201</a:t>
                      </a:r>
                    </a:p>
                  </a:txBody>
                  <a:tcPr marL="10148" marR="10148" marT="101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35371873"/>
                  </a:ext>
                </a:extLst>
              </a:tr>
              <a:tr h="405938">
                <a:tc>
                  <a:txBody>
                    <a:bodyPr/>
                    <a:lstStyle/>
                    <a:p>
                      <a:pPr algn="ctr" fontAlgn="ctr"/>
                      <a:r>
                        <a:rPr lang="en-ID" sz="1100" b="0" i="0" u="none" strike="noStrike">
                          <a:solidFill>
                            <a:srgbClr val="000000"/>
                          </a:solidFill>
                          <a:effectLst/>
                          <a:latin typeface="Times New Roman" panose="02020603050405020304" pitchFamily="18" charset="0"/>
                        </a:rPr>
                        <a:t>206</a:t>
                      </a:r>
                    </a:p>
                  </a:txBody>
                  <a:tcPr marL="10148" marR="10148" marT="101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Times New Roman" panose="02020603050405020304" pitchFamily="18" charset="0"/>
                        </a:rPr>
                        <a:t>211</a:t>
                      </a:r>
                    </a:p>
                  </a:txBody>
                  <a:tcPr marL="10148" marR="10148" marT="101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Times New Roman" panose="02020603050405020304" pitchFamily="18" charset="0"/>
                        </a:rPr>
                        <a:t>214</a:t>
                      </a:r>
                    </a:p>
                  </a:txBody>
                  <a:tcPr marL="10148" marR="10148" marT="101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Times New Roman" panose="02020603050405020304" pitchFamily="18" charset="0"/>
                        </a:rPr>
                        <a:t>216</a:t>
                      </a:r>
                    </a:p>
                  </a:txBody>
                  <a:tcPr marL="10148" marR="10148" marT="101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Times New Roman" panose="02020603050405020304" pitchFamily="18" charset="0"/>
                        </a:rPr>
                        <a:t>213</a:t>
                      </a:r>
                    </a:p>
                  </a:txBody>
                  <a:tcPr marL="10148" marR="10148" marT="101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Times New Roman" panose="02020603050405020304" pitchFamily="18" charset="0"/>
                        </a:rPr>
                        <a:t>211</a:t>
                      </a:r>
                    </a:p>
                  </a:txBody>
                  <a:tcPr marL="10148" marR="10148" marT="101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Times New Roman" panose="02020603050405020304" pitchFamily="18" charset="0"/>
                        </a:rPr>
                        <a:t>210</a:t>
                      </a:r>
                    </a:p>
                  </a:txBody>
                  <a:tcPr marL="10148" marR="10148" marT="101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Times New Roman" panose="02020603050405020304" pitchFamily="18" charset="0"/>
                        </a:rPr>
                        <a:t>210</a:t>
                      </a:r>
                    </a:p>
                  </a:txBody>
                  <a:tcPr marL="10148" marR="10148" marT="101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Times New Roman" panose="02020603050405020304" pitchFamily="18" charset="0"/>
                        </a:rPr>
                        <a:t>209</a:t>
                      </a:r>
                    </a:p>
                  </a:txBody>
                  <a:tcPr marL="10148" marR="10148" marT="101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Times New Roman" panose="02020603050405020304" pitchFamily="18" charset="0"/>
                        </a:rPr>
                        <a:t>209</a:t>
                      </a:r>
                    </a:p>
                  </a:txBody>
                  <a:tcPr marL="10148" marR="10148" marT="101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24202764"/>
                  </a:ext>
                </a:extLst>
              </a:tr>
            </a:tbl>
          </a:graphicData>
        </a:graphic>
      </p:graphicFrame>
      <p:graphicFrame>
        <p:nvGraphicFramePr>
          <p:cNvPr id="9" name="Table 8">
            <a:extLst>
              <a:ext uri="{FF2B5EF4-FFF2-40B4-BE49-F238E27FC236}">
                <a16:creationId xmlns:a16="http://schemas.microsoft.com/office/drawing/2014/main" id="{605D743D-F6EC-81E2-7EDB-F9E602DB47D9}"/>
              </a:ext>
            </a:extLst>
          </p:cNvPr>
          <p:cNvGraphicFramePr>
            <a:graphicFrameLocks noGrp="1"/>
          </p:cNvGraphicFramePr>
          <p:nvPr/>
        </p:nvGraphicFramePr>
        <p:xfrm>
          <a:off x="5240479" y="2958378"/>
          <a:ext cx="1143000" cy="1524000"/>
        </p:xfrm>
        <a:graphic>
          <a:graphicData uri="http://schemas.openxmlformats.org/drawingml/2006/table">
            <a:tbl>
              <a:tblPr/>
              <a:tblGrid>
                <a:gridCol w="381000">
                  <a:extLst>
                    <a:ext uri="{9D8B030D-6E8A-4147-A177-3AD203B41FA5}">
                      <a16:colId xmlns:a16="http://schemas.microsoft.com/office/drawing/2014/main" val="1455501295"/>
                    </a:ext>
                  </a:extLst>
                </a:gridCol>
                <a:gridCol w="381000">
                  <a:extLst>
                    <a:ext uri="{9D8B030D-6E8A-4147-A177-3AD203B41FA5}">
                      <a16:colId xmlns:a16="http://schemas.microsoft.com/office/drawing/2014/main" val="2193356877"/>
                    </a:ext>
                  </a:extLst>
                </a:gridCol>
                <a:gridCol w="381000">
                  <a:extLst>
                    <a:ext uri="{9D8B030D-6E8A-4147-A177-3AD203B41FA5}">
                      <a16:colId xmlns:a16="http://schemas.microsoft.com/office/drawing/2014/main" val="4218440953"/>
                    </a:ext>
                  </a:extLst>
                </a:gridCol>
              </a:tblGrid>
              <a:tr h="381000">
                <a:tc gridSpan="3">
                  <a:txBody>
                    <a:bodyPr/>
                    <a:lstStyle/>
                    <a:p>
                      <a:pPr algn="ctr" fontAlgn="ctr"/>
                      <a:r>
                        <a:rPr lang="en-ID" sz="1100" b="0" i="0" u="none" strike="noStrike">
                          <a:solidFill>
                            <a:srgbClr val="000000"/>
                          </a:solidFill>
                          <a:effectLst/>
                          <a:latin typeface="Times New Roman" panose="02020603050405020304" pitchFamily="18" charset="0"/>
                        </a:rPr>
                        <a:t>KERNEL</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ID"/>
                    </a:p>
                  </a:txBody>
                  <a:tcPr/>
                </a:tc>
                <a:tc hMerge="1">
                  <a:txBody>
                    <a:bodyPr/>
                    <a:lstStyle/>
                    <a:p>
                      <a:endParaRPr lang="en-ID"/>
                    </a:p>
                  </a:txBody>
                  <a:tcPr/>
                </a:tc>
                <a:extLst>
                  <a:ext uri="{0D108BD9-81ED-4DB2-BD59-A6C34878D82A}">
                    <a16:rowId xmlns:a16="http://schemas.microsoft.com/office/drawing/2014/main" val="3645210987"/>
                  </a:ext>
                </a:extLst>
              </a:tr>
              <a:tr h="381000">
                <a:tc>
                  <a:txBody>
                    <a:bodyPr/>
                    <a:lstStyle/>
                    <a:p>
                      <a:pPr algn="ctr" fontAlgn="ctr"/>
                      <a:r>
                        <a:rPr lang="en-ID" sz="1100" b="0" i="0" u="none" strike="noStrike">
                          <a:solidFill>
                            <a:srgbClr val="000000"/>
                          </a:solidFill>
                          <a:effectLst/>
                          <a:latin typeface="Times New Roman" panose="02020603050405020304" pitchFamily="18" charset="0"/>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CC"/>
                    </a:solidFill>
                  </a:tcPr>
                </a:tc>
                <a:tc>
                  <a:txBody>
                    <a:bodyPr/>
                    <a:lstStyle/>
                    <a:p>
                      <a:pPr algn="ctr" fontAlgn="ctr"/>
                      <a:r>
                        <a:rPr lang="en-ID" sz="1100" b="0" i="0" u="none" strike="noStrike">
                          <a:solidFill>
                            <a:srgbClr val="000000"/>
                          </a:solidFill>
                          <a:effectLst/>
                          <a:latin typeface="Times New Roman" panose="02020603050405020304" pitchFamily="18" charset="0"/>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CC"/>
                    </a:solidFill>
                  </a:tcPr>
                </a:tc>
                <a:tc>
                  <a:txBody>
                    <a:bodyPr/>
                    <a:lstStyle/>
                    <a:p>
                      <a:pPr algn="ctr" fontAlgn="ctr"/>
                      <a:r>
                        <a:rPr lang="en-ID" sz="1100" b="0" i="0" u="none" strike="noStrike">
                          <a:solidFill>
                            <a:srgbClr val="000000"/>
                          </a:solidFill>
                          <a:effectLst/>
                          <a:latin typeface="Times New Roman" panose="02020603050405020304" pitchFamily="18" charset="0"/>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CC"/>
                    </a:solidFill>
                  </a:tcPr>
                </a:tc>
                <a:extLst>
                  <a:ext uri="{0D108BD9-81ED-4DB2-BD59-A6C34878D82A}">
                    <a16:rowId xmlns:a16="http://schemas.microsoft.com/office/drawing/2014/main" val="3347570564"/>
                  </a:ext>
                </a:extLst>
              </a:tr>
              <a:tr h="381000">
                <a:tc>
                  <a:txBody>
                    <a:bodyPr/>
                    <a:lstStyle/>
                    <a:p>
                      <a:pPr algn="ctr" fontAlgn="ctr"/>
                      <a:r>
                        <a:rPr lang="en-ID" sz="1100" b="0" i="0" u="none" strike="noStrike">
                          <a:solidFill>
                            <a:srgbClr val="000000"/>
                          </a:solidFill>
                          <a:effectLst/>
                          <a:latin typeface="Times New Roman" panose="02020603050405020304" pitchFamily="18" charset="0"/>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CC"/>
                    </a:solidFill>
                  </a:tcPr>
                </a:tc>
                <a:tc>
                  <a:txBody>
                    <a:bodyPr/>
                    <a:lstStyle/>
                    <a:p>
                      <a:pPr algn="ctr" fontAlgn="ctr"/>
                      <a:r>
                        <a:rPr lang="en-ID" sz="1100" b="0" i="0" u="none" strike="noStrike">
                          <a:solidFill>
                            <a:srgbClr val="000000"/>
                          </a:solidFill>
                          <a:effectLst/>
                          <a:latin typeface="Times New Roman" panose="02020603050405020304" pitchFamily="18" charset="0"/>
                        </a:rPr>
                        <a:t>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CC"/>
                    </a:solidFill>
                  </a:tcPr>
                </a:tc>
                <a:tc>
                  <a:txBody>
                    <a:bodyPr/>
                    <a:lstStyle/>
                    <a:p>
                      <a:pPr algn="ctr" fontAlgn="ctr"/>
                      <a:r>
                        <a:rPr lang="en-ID" sz="1100" b="0" i="0" u="none" strike="noStrike">
                          <a:solidFill>
                            <a:srgbClr val="000000"/>
                          </a:solidFill>
                          <a:effectLst/>
                          <a:latin typeface="Times New Roman" panose="02020603050405020304" pitchFamily="18" charset="0"/>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CC"/>
                    </a:solidFill>
                  </a:tcPr>
                </a:tc>
                <a:extLst>
                  <a:ext uri="{0D108BD9-81ED-4DB2-BD59-A6C34878D82A}">
                    <a16:rowId xmlns:a16="http://schemas.microsoft.com/office/drawing/2014/main" val="2726732395"/>
                  </a:ext>
                </a:extLst>
              </a:tr>
              <a:tr h="381000">
                <a:tc>
                  <a:txBody>
                    <a:bodyPr/>
                    <a:lstStyle/>
                    <a:p>
                      <a:pPr algn="ctr" fontAlgn="ctr"/>
                      <a:r>
                        <a:rPr lang="en-ID" sz="1100" b="0" i="0" u="none" strike="noStrike">
                          <a:solidFill>
                            <a:srgbClr val="000000"/>
                          </a:solidFill>
                          <a:effectLst/>
                          <a:latin typeface="Times New Roman" panose="02020603050405020304" pitchFamily="18" charset="0"/>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CC"/>
                    </a:solidFill>
                  </a:tcPr>
                </a:tc>
                <a:tc>
                  <a:txBody>
                    <a:bodyPr/>
                    <a:lstStyle/>
                    <a:p>
                      <a:pPr algn="ctr" fontAlgn="ctr"/>
                      <a:r>
                        <a:rPr lang="en-ID" sz="1100" b="0" i="0" u="none" strike="noStrike">
                          <a:solidFill>
                            <a:srgbClr val="000000"/>
                          </a:solidFill>
                          <a:effectLst/>
                          <a:latin typeface="Times New Roman" panose="02020603050405020304" pitchFamily="18" charset="0"/>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CC"/>
                    </a:solidFill>
                  </a:tcPr>
                </a:tc>
                <a:tc>
                  <a:txBody>
                    <a:bodyPr/>
                    <a:lstStyle/>
                    <a:p>
                      <a:pPr algn="ctr" fontAlgn="ctr"/>
                      <a:r>
                        <a:rPr lang="en-ID" sz="1100" b="0" i="0" u="none" strike="noStrike">
                          <a:solidFill>
                            <a:srgbClr val="000000"/>
                          </a:solidFill>
                          <a:effectLst/>
                          <a:latin typeface="Times New Roman" panose="02020603050405020304" pitchFamily="18" charset="0"/>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CC"/>
                    </a:solidFill>
                  </a:tcPr>
                </a:tc>
                <a:extLst>
                  <a:ext uri="{0D108BD9-81ED-4DB2-BD59-A6C34878D82A}">
                    <a16:rowId xmlns:a16="http://schemas.microsoft.com/office/drawing/2014/main" val="3651327931"/>
                  </a:ext>
                </a:extLst>
              </a:tr>
            </a:tbl>
          </a:graphicData>
        </a:graphic>
      </p:graphicFrame>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87F5D274-FAF4-5D64-6E39-D5C0DAAD44E5}"/>
                  </a:ext>
                </a:extLst>
              </p:cNvPr>
              <p:cNvSpPr txBox="1"/>
              <p:nvPr/>
            </p:nvSpPr>
            <p:spPr>
              <a:xfrm>
                <a:off x="5240479" y="4723789"/>
                <a:ext cx="834459" cy="1200329"/>
              </a:xfrm>
              <a:prstGeom prst="rect">
                <a:avLst/>
              </a:prstGeom>
              <a:noFill/>
            </p:spPr>
            <p:txBody>
              <a:bodyPr wrap="none" rtlCol="0">
                <a:spAutoFit/>
              </a:bodyPr>
              <a:lstStyle/>
              <a:p>
                <a14:m>
                  <m:oMath xmlns:m="http://schemas.openxmlformats.org/officeDocument/2006/math">
                    <m:r>
                      <a:rPr lang="en-US" b="0" i="1" smtClean="0">
                        <a:latin typeface="Cambria Math" panose="02040503050406030204" pitchFamily="18" charset="0"/>
                      </a:rPr>
                      <m:t>𝐾</m:t>
                    </m:r>
                    <m:r>
                      <a:rPr lang="en-US" b="0" i="1" smtClean="0">
                        <a:latin typeface="Cambria Math" panose="02040503050406030204" pitchFamily="18" charset="0"/>
                      </a:rPr>
                      <m:t>=1</m:t>
                    </m:r>
                  </m:oMath>
                </a14:m>
                <a:r>
                  <a:rPr lang="en-US" b="0" i="1">
                    <a:latin typeface="Cambria Math" panose="02040503050406030204" pitchFamily="18" charset="0"/>
                  </a:rPr>
                  <a:t> </a:t>
                </a:r>
              </a:p>
              <a:p>
                <a14:m>
                  <m:oMath xmlns:m="http://schemas.openxmlformats.org/officeDocument/2006/math">
                    <m:r>
                      <a:rPr lang="en-US" b="0" i="1" smtClean="0">
                        <a:latin typeface="Cambria Math" panose="02040503050406030204" pitchFamily="18" charset="0"/>
                      </a:rPr>
                      <m:t>𝐹</m:t>
                    </m:r>
                    <m:r>
                      <a:rPr lang="en-US" b="0" i="1" smtClean="0">
                        <a:latin typeface="Cambria Math" panose="02040503050406030204" pitchFamily="18" charset="0"/>
                      </a:rPr>
                      <m:t>=3</m:t>
                    </m:r>
                  </m:oMath>
                </a14:m>
                <a:r>
                  <a:rPr lang="en-US" b="0"/>
                  <a:t> </a:t>
                </a:r>
              </a:p>
              <a:p>
                <a14:m>
                  <m:oMath xmlns:m="http://schemas.openxmlformats.org/officeDocument/2006/math">
                    <m:r>
                      <a:rPr lang="en-US" b="0" i="1" smtClean="0">
                        <a:latin typeface="Cambria Math" panose="02040503050406030204" pitchFamily="18" charset="0"/>
                      </a:rPr>
                      <m:t>𝑆</m:t>
                    </m:r>
                    <m:r>
                      <a:rPr lang="en-US" b="0" i="1" smtClean="0">
                        <a:latin typeface="Cambria Math" panose="02040503050406030204" pitchFamily="18" charset="0"/>
                      </a:rPr>
                      <m:t>=1</m:t>
                    </m:r>
                  </m:oMath>
                </a14:m>
                <a:r>
                  <a:rPr lang="en-US" b="0"/>
                  <a:t> </a:t>
                </a:r>
              </a:p>
              <a:p>
                <a14:m>
                  <m:oMath xmlns:m="http://schemas.openxmlformats.org/officeDocument/2006/math">
                    <m:r>
                      <a:rPr lang="en-US" b="0" i="1" smtClean="0">
                        <a:latin typeface="Cambria Math" panose="02040503050406030204" pitchFamily="18" charset="0"/>
                      </a:rPr>
                      <m:t>𝑃</m:t>
                    </m:r>
                    <m:r>
                      <a:rPr lang="en-US" b="0" i="1" smtClean="0">
                        <a:latin typeface="Cambria Math" panose="02040503050406030204" pitchFamily="18" charset="0"/>
                      </a:rPr>
                      <m:t>=0</m:t>
                    </m:r>
                  </m:oMath>
                </a14:m>
                <a:r>
                  <a:rPr lang="en-ID"/>
                  <a:t> </a:t>
                </a:r>
              </a:p>
            </p:txBody>
          </p:sp>
        </mc:Choice>
        <mc:Fallback xmlns="">
          <p:sp>
            <p:nvSpPr>
              <p:cNvPr id="10" name="TextBox 9">
                <a:extLst>
                  <a:ext uri="{FF2B5EF4-FFF2-40B4-BE49-F238E27FC236}">
                    <a16:creationId xmlns:a16="http://schemas.microsoft.com/office/drawing/2014/main" id="{87F5D274-FAF4-5D64-6E39-D5C0DAAD44E5}"/>
                  </a:ext>
                </a:extLst>
              </p:cNvPr>
              <p:cNvSpPr txBox="1">
                <a:spLocks noRot="1" noChangeAspect="1" noMove="1" noResize="1" noEditPoints="1" noAdjustHandles="1" noChangeArrowheads="1" noChangeShapeType="1" noTextEdit="1"/>
              </p:cNvSpPr>
              <p:nvPr/>
            </p:nvSpPr>
            <p:spPr>
              <a:xfrm>
                <a:off x="5240479" y="4723789"/>
                <a:ext cx="834459" cy="1200329"/>
              </a:xfrm>
              <a:prstGeom prst="rect">
                <a:avLst/>
              </a:prstGeom>
              <a:blipFill>
                <a:blip r:embed="rId2"/>
                <a:stretch>
                  <a:fillRect/>
                </a:stretch>
              </a:blipFill>
            </p:spPr>
            <p:txBody>
              <a:bodyPr/>
              <a:lstStyle/>
              <a:p>
                <a:r>
                  <a:rPr lang="en-ID">
                    <a:noFill/>
                  </a:rPr>
                  <a:t> </a:t>
                </a:r>
              </a:p>
            </p:txBody>
          </p:sp>
        </mc:Fallback>
      </mc:AlternateContent>
    </p:spTree>
    <p:extLst>
      <p:ext uri="{BB962C8B-B14F-4D97-AF65-F5344CB8AC3E}">
        <p14:creationId xmlns:p14="http://schemas.microsoft.com/office/powerpoint/2010/main" val="3240368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08DAF0-EC7E-1D1A-AAC2-AC2A46792CFE}"/>
              </a:ext>
            </a:extLst>
          </p:cNvPr>
          <p:cNvSpPr>
            <a:spLocks noGrp="1"/>
          </p:cNvSpPr>
          <p:nvPr>
            <p:ph type="title"/>
          </p:nvPr>
        </p:nvSpPr>
        <p:spPr/>
        <p:txBody>
          <a:bodyPr/>
          <a:lstStyle/>
          <a:p>
            <a:r>
              <a:rPr lang="en-US"/>
              <a:t>Convolutional Layer</a:t>
            </a:r>
            <a:endParaRPr lang="en-ID"/>
          </a:p>
        </p:txBody>
      </p:sp>
      <p:graphicFrame>
        <p:nvGraphicFramePr>
          <p:cNvPr id="5" name="Content Placeholder 4">
            <a:extLst>
              <a:ext uri="{FF2B5EF4-FFF2-40B4-BE49-F238E27FC236}">
                <a16:creationId xmlns:a16="http://schemas.microsoft.com/office/drawing/2014/main" id="{EF1DBC5E-977B-8C20-7366-EB487F298042}"/>
              </a:ext>
            </a:extLst>
          </p:cNvPr>
          <p:cNvGraphicFramePr>
            <a:graphicFrameLocks noGrp="1"/>
          </p:cNvGraphicFramePr>
          <p:nvPr>
            <p:ph idx="1"/>
            <p:extLst>
              <p:ext uri="{D42A27DB-BD31-4B8C-83A1-F6EECF244321}">
                <p14:modId xmlns:p14="http://schemas.microsoft.com/office/powerpoint/2010/main" val="2687422319"/>
              </p:ext>
            </p:extLst>
          </p:nvPr>
        </p:nvGraphicFramePr>
        <p:xfrm>
          <a:off x="6726379" y="1957386"/>
          <a:ext cx="3525984" cy="3966732"/>
        </p:xfrm>
        <a:graphic>
          <a:graphicData uri="http://schemas.openxmlformats.org/drawingml/2006/table">
            <a:tbl>
              <a:tblPr/>
              <a:tblGrid>
                <a:gridCol w="440748">
                  <a:extLst>
                    <a:ext uri="{9D8B030D-6E8A-4147-A177-3AD203B41FA5}">
                      <a16:colId xmlns:a16="http://schemas.microsoft.com/office/drawing/2014/main" val="2532153782"/>
                    </a:ext>
                  </a:extLst>
                </a:gridCol>
                <a:gridCol w="440748">
                  <a:extLst>
                    <a:ext uri="{9D8B030D-6E8A-4147-A177-3AD203B41FA5}">
                      <a16:colId xmlns:a16="http://schemas.microsoft.com/office/drawing/2014/main" val="2840077081"/>
                    </a:ext>
                  </a:extLst>
                </a:gridCol>
                <a:gridCol w="440748">
                  <a:extLst>
                    <a:ext uri="{9D8B030D-6E8A-4147-A177-3AD203B41FA5}">
                      <a16:colId xmlns:a16="http://schemas.microsoft.com/office/drawing/2014/main" val="3951333663"/>
                    </a:ext>
                  </a:extLst>
                </a:gridCol>
                <a:gridCol w="440748">
                  <a:extLst>
                    <a:ext uri="{9D8B030D-6E8A-4147-A177-3AD203B41FA5}">
                      <a16:colId xmlns:a16="http://schemas.microsoft.com/office/drawing/2014/main" val="3528984014"/>
                    </a:ext>
                  </a:extLst>
                </a:gridCol>
                <a:gridCol w="440748">
                  <a:extLst>
                    <a:ext uri="{9D8B030D-6E8A-4147-A177-3AD203B41FA5}">
                      <a16:colId xmlns:a16="http://schemas.microsoft.com/office/drawing/2014/main" val="1484917694"/>
                    </a:ext>
                  </a:extLst>
                </a:gridCol>
                <a:gridCol w="440748">
                  <a:extLst>
                    <a:ext uri="{9D8B030D-6E8A-4147-A177-3AD203B41FA5}">
                      <a16:colId xmlns:a16="http://schemas.microsoft.com/office/drawing/2014/main" val="2503240397"/>
                    </a:ext>
                  </a:extLst>
                </a:gridCol>
                <a:gridCol w="440748">
                  <a:extLst>
                    <a:ext uri="{9D8B030D-6E8A-4147-A177-3AD203B41FA5}">
                      <a16:colId xmlns:a16="http://schemas.microsoft.com/office/drawing/2014/main" val="697614062"/>
                    </a:ext>
                  </a:extLst>
                </a:gridCol>
                <a:gridCol w="440748">
                  <a:extLst>
                    <a:ext uri="{9D8B030D-6E8A-4147-A177-3AD203B41FA5}">
                      <a16:colId xmlns:a16="http://schemas.microsoft.com/office/drawing/2014/main" val="1846797542"/>
                    </a:ext>
                  </a:extLst>
                </a:gridCol>
              </a:tblGrid>
              <a:tr h="440748">
                <a:tc gridSpan="8">
                  <a:txBody>
                    <a:bodyPr/>
                    <a:lstStyle/>
                    <a:p>
                      <a:pPr algn="ctr" fontAlgn="ctr"/>
                      <a:r>
                        <a:rPr lang="en-US" sz="1300" b="0" i="0" u="none" strike="noStrike">
                          <a:solidFill>
                            <a:srgbClr val="000000"/>
                          </a:solidFill>
                          <a:effectLst/>
                          <a:latin typeface="Times New Roman" panose="02020603050405020304" pitchFamily="18" charset="0"/>
                          <a:cs typeface="Times New Roman" panose="02020603050405020304" pitchFamily="18" charset="0"/>
                        </a:rPr>
                        <a:t>ACTIVATION MAP</a:t>
                      </a:r>
                      <a:endParaRPr lang="en-ID" sz="1300" b="0" i="0" u="none" strike="noStrike">
                        <a:solidFill>
                          <a:srgbClr val="000000"/>
                        </a:solidFill>
                        <a:effectLst/>
                        <a:latin typeface="Times New Roman" panose="02020603050405020304" pitchFamily="18" charset="0"/>
                        <a:cs typeface="Times New Roman" panose="02020603050405020304" pitchFamily="18" charset="0"/>
                      </a:endParaRPr>
                    </a:p>
                  </a:txBody>
                  <a:tcPr marL="11019" marR="11019" marT="1101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fontAlgn="ctr"/>
                      <a:endParaRPr lang="en-ID" sz="1300" b="0" i="0" u="none" strike="noStrike">
                        <a:solidFill>
                          <a:srgbClr val="000000"/>
                        </a:solidFill>
                        <a:effectLst/>
                        <a:latin typeface="Consolas" panose="020B0609020204030204" pitchFamily="49" charset="0"/>
                      </a:endParaRPr>
                    </a:p>
                  </a:txBody>
                  <a:tcPr marL="11019" marR="11019" marT="1101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fontAlgn="ctr"/>
                      <a:endParaRPr lang="en-ID" sz="1300" b="0" i="0" u="none" strike="noStrike">
                        <a:solidFill>
                          <a:srgbClr val="000000"/>
                        </a:solidFill>
                        <a:effectLst/>
                        <a:latin typeface="Consolas" panose="020B0609020204030204" pitchFamily="49" charset="0"/>
                      </a:endParaRPr>
                    </a:p>
                  </a:txBody>
                  <a:tcPr marL="11019" marR="11019" marT="1101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fontAlgn="ctr"/>
                      <a:endParaRPr lang="en-ID" sz="1300" b="0" i="0" u="none" strike="noStrike">
                        <a:solidFill>
                          <a:srgbClr val="000000"/>
                        </a:solidFill>
                        <a:effectLst/>
                        <a:latin typeface="Consolas" panose="020B0609020204030204" pitchFamily="49" charset="0"/>
                      </a:endParaRPr>
                    </a:p>
                  </a:txBody>
                  <a:tcPr marL="11019" marR="11019" marT="1101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fontAlgn="ctr"/>
                      <a:endParaRPr lang="en-ID" sz="1300" b="0" i="0" u="none" strike="noStrike">
                        <a:solidFill>
                          <a:srgbClr val="000000"/>
                        </a:solidFill>
                        <a:effectLst/>
                        <a:latin typeface="Consolas" panose="020B0609020204030204" pitchFamily="49" charset="0"/>
                      </a:endParaRPr>
                    </a:p>
                  </a:txBody>
                  <a:tcPr marL="11019" marR="11019" marT="1101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fontAlgn="ctr"/>
                      <a:endParaRPr lang="en-ID" sz="1300" b="0" i="0" u="none" strike="noStrike">
                        <a:solidFill>
                          <a:srgbClr val="000000"/>
                        </a:solidFill>
                        <a:effectLst/>
                        <a:latin typeface="Consolas" panose="020B0609020204030204" pitchFamily="49" charset="0"/>
                      </a:endParaRPr>
                    </a:p>
                  </a:txBody>
                  <a:tcPr marL="11019" marR="11019" marT="1101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fontAlgn="ctr"/>
                      <a:endParaRPr lang="en-ID" sz="1300" b="0" i="0" u="none" strike="noStrike">
                        <a:solidFill>
                          <a:srgbClr val="000000"/>
                        </a:solidFill>
                        <a:effectLst/>
                        <a:latin typeface="Consolas" panose="020B0609020204030204" pitchFamily="49" charset="0"/>
                      </a:endParaRPr>
                    </a:p>
                  </a:txBody>
                  <a:tcPr marL="11019" marR="11019" marT="1101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fontAlgn="ctr"/>
                      <a:endParaRPr lang="en-ID" sz="1300" b="0" i="0" u="none" strike="noStrike">
                        <a:solidFill>
                          <a:srgbClr val="000000"/>
                        </a:solidFill>
                        <a:effectLst/>
                        <a:latin typeface="Consolas" panose="020B0609020204030204" pitchFamily="49" charset="0"/>
                      </a:endParaRPr>
                    </a:p>
                  </a:txBody>
                  <a:tcPr marL="11019" marR="11019" marT="1101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05830866"/>
                  </a:ext>
                </a:extLst>
              </a:tr>
              <a:tr h="440748">
                <a:tc>
                  <a:txBody>
                    <a:bodyPr/>
                    <a:lstStyle/>
                    <a:p>
                      <a:pPr algn="ctr" fontAlgn="ctr"/>
                      <a:r>
                        <a:rPr lang="en-ID" sz="1300" b="0" i="0" u="none" strike="noStrike">
                          <a:solidFill>
                            <a:srgbClr val="000000"/>
                          </a:solidFill>
                          <a:effectLst/>
                          <a:latin typeface="Consolas" panose="020B0609020204030204" pitchFamily="49" charset="0"/>
                        </a:rPr>
                        <a:t>-2</a:t>
                      </a:r>
                    </a:p>
                  </a:txBody>
                  <a:tcPr marL="11019" marR="11019" marT="1101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D" sz="1300" b="0" i="0" u="none" strike="noStrike">
                          <a:solidFill>
                            <a:srgbClr val="000000"/>
                          </a:solidFill>
                          <a:effectLst/>
                          <a:latin typeface="Consolas" panose="020B0609020204030204" pitchFamily="49" charset="0"/>
                        </a:rPr>
                        <a:t>224</a:t>
                      </a:r>
                    </a:p>
                  </a:txBody>
                  <a:tcPr marL="11019" marR="11019" marT="1101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D" sz="1300" b="0" i="0" u="none" strike="noStrike">
                          <a:solidFill>
                            <a:srgbClr val="000000"/>
                          </a:solidFill>
                          <a:effectLst/>
                          <a:latin typeface="Consolas" panose="020B0609020204030204" pitchFamily="49" charset="0"/>
                        </a:rPr>
                        <a:t>141</a:t>
                      </a:r>
                    </a:p>
                  </a:txBody>
                  <a:tcPr marL="11019" marR="11019" marT="1101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CC"/>
                    </a:solidFill>
                  </a:tcPr>
                </a:tc>
                <a:tc>
                  <a:txBody>
                    <a:bodyPr/>
                    <a:lstStyle/>
                    <a:p>
                      <a:pPr algn="ctr" fontAlgn="ctr"/>
                      <a:r>
                        <a:rPr lang="en-ID" sz="1300" b="0" i="0" u="none" strike="noStrike">
                          <a:solidFill>
                            <a:srgbClr val="000000"/>
                          </a:solidFill>
                          <a:effectLst/>
                          <a:latin typeface="Consolas" panose="020B0609020204030204" pitchFamily="49" charset="0"/>
                        </a:rPr>
                        <a:t>-93</a:t>
                      </a:r>
                    </a:p>
                  </a:txBody>
                  <a:tcPr marL="11019" marR="11019" marT="1101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D" sz="1300" b="0" i="0" u="none" strike="noStrike">
                          <a:solidFill>
                            <a:srgbClr val="000000"/>
                          </a:solidFill>
                          <a:effectLst/>
                          <a:latin typeface="Consolas" panose="020B0609020204030204" pitchFamily="49" charset="0"/>
                        </a:rPr>
                        <a:t>63</a:t>
                      </a:r>
                    </a:p>
                  </a:txBody>
                  <a:tcPr marL="11019" marR="11019" marT="1101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D" sz="1300" b="0" i="0" u="none" strike="noStrike">
                          <a:solidFill>
                            <a:srgbClr val="000000"/>
                          </a:solidFill>
                          <a:effectLst/>
                          <a:latin typeface="Consolas" panose="020B0609020204030204" pitchFamily="49" charset="0"/>
                        </a:rPr>
                        <a:t>248</a:t>
                      </a:r>
                    </a:p>
                  </a:txBody>
                  <a:tcPr marL="11019" marR="11019" marT="1101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D" sz="1300" b="0" i="0" u="none" strike="noStrike">
                          <a:solidFill>
                            <a:srgbClr val="000000"/>
                          </a:solidFill>
                          <a:effectLst/>
                          <a:latin typeface="Consolas" panose="020B0609020204030204" pitchFamily="49" charset="0"/>
                        </a:rPr>
                        <a:t>179</a:t>
                      </a:r>
                    </a:p>
                  </a:txBody>
                  <a:tcPr marL="11019" marR="11019" marT="1101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D" sz="1300" b="0" i="0" u="none" strike="noStrike">
                          <a:solidFill>
                            <a:srgbClr val="000000"/>
                          </a:solidFill>
                          <a:effectLst/>
                          <a:latin typeface="Consolas" panose="020B0609020204030204" pitchFamily="49" charset="0"/>
                        </a:rPr>
                        <a:t>61</a:t>
                      </a:r>
                    </a:p>
                  </a:txBody>
                  <a:tcPr marL="11019" marR="11019" marT="1101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26585448"/>
                  </a:ext>
                </a:extLst>
              </a:tr>
              <a:tr h="440748">
                <a:tc>
                  <a:txBody>
                    <a:bodyPr/>
                    <a:lstStyle/>
                    <a:p>
                      <a:pPr algn="ctr" fontAlgn="ctr"/>
                      <a:r>
                        <a:rPr lang="en-ID" sz="1300" b="0" i="0" u="none" strike="noStrike">
                          <a:solidFill>
                            <a:srgbClr val="000000"/>
                          </a:solidFill>
                          <a:effectLst/>
                          <a:latin typeface="Consolas" panose="020B0609020204030204" pitchFamily="49" charset="0"/>
                        </a:rPr>
                        <a:t>28</a:t>
                      </a:r>
                    </a:p>
                  </a:txBody>
                  <a:tcPr marL="11019" marR="11019" marT="1101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D" sz="1300" b="0" i="0" u="none" strike="noStrike">
                          <a:solidFill>
                            <a:srgbClr val="000000"/>
                          </a:solidFill>
                          <a:effectLst/>
                          <a:latin typeface="Consolas" panose="020B0609020204030204" pitchFamily="49" charset="0"/>
                        </a:rPr>
                        <a:t>152</a:t>
                      </a:r>
                    </a:p>
                  </a:txBody>
                  <a:tcPr marL="11019" marR="11019" marT="1101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D" sz="1300" b="0" i="0" u="none" strike="noStrike">
                          <a:solidFill>
                            <a:srgbClr val="000000"/>
                          </a:solidFill>
                          <a:effectLst/>
                          <a:latin typeface="Consolas" panose="020B0609020204030204" pitchFamily="49" charset="0"/>
                        </a:rPr>
                        <a:t>41</a:t>
                      </a:r>
                    </a:p>
                  </a:txBody>
                  <a:tcPr marL="11019" marR="11019" marT="1101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D" sz="1300" b="0" i="0" u="none" strike="noStrike">
                          <a:solidFill>
                            <a:srgbClr val="000000"/>
                          </a:solidFill>
                          <a:effectLst/>
                          <a:latin typeface="Consolas" panose="020B0609020204030204" pitchFamily="49" charset="0"/>
                        </a:rPr>
                        <a:t>-151</a:t>
                      </a:r>
                    </a:p>
                  </a:txBody>
                  <a:tcPr marL="11019" marR="11019" marT="1101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D" sz="1300" b="0" i="0" u="none" strike="noStrike">
                          <a:solidFill>
                            <a:srgbClr val="000000"/>
                          </a:solidFill>
                          <a:effectLst/>
                          <a:latin typeface="Consolas" panose="020B0609020204030204" pitchFamily="49" charset="0"/>
                        </a:rPr>
                        <a:t>-9</a:t>
                      </a:r>
                    </a:p>
                  </a:txBody>
                  <a:tcPr marL="11019" marR="11019" marT="1101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D" sz="1300" b="0" i="0" u="none" strike="noStrike">
                          <a:solidFill>
                            <a:srgbClr val="000000"/>
                          </a:solidFill>
                          <a:effectLst/>
                          <a:latin typeface="Consolas" panose="020B0609020204030204" pitchFamily="49" charset="0"/>
                        </a:rPr>
                        <a:t>-4</a:t>
                      </a:r>
                    </a:p>
                  </a:txBody>
                  <a:tcPr marL="11019" marR="11019" marT="1101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D" sz="1300" b="0" i="0" u="none" strike="noStrike">
                          <a:solidFill>
                            <a:srgbClr val="000000"/>
                          </a:solidFill>
                          <a:effectLst/>
                          <a:latin typeface="Consolas" panose="020B0609020204030204" pitchFamily="49" charset="0"/>
                        </a:rPr>
                        <a:t>-238</a:t>
                      </a:r>
                    </a:p>
                  </a:txBody>
                  <a:tcPr marL="11019" marR="11019" marT="1101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D" sz="1300" b="0" i="0" u="none" strike="noStrike">
                          <a:solidFill>
                            <a:srgbClr val="000000"/>
                          </a:solidFill>
                          <a:effectLst/>
                          <a:latin typeface="Consolas" panose="020B0609020204030204" pitchFamily="49" charset="0"/>
                        </a:rPr>
                        <a:t>23</a:t>
                      </a:r>
                    </a:p>
                  </a:txBody>
                  <a:tcPr marL="11019" marR="11019" marT="1101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68381667"/>
                  </a:ext>
                </a:extLst>
              </a:tr>
              <a:tr h="440748">
                <a:tc>
                  <a:txBody>
                    <a:bodyPr/>
                    <a:lstStyle/>
                    <a:p>
                      <a:pPr algn="ctr" fontAlgn="ctr"/>
                      <a:r>
                        <a:rPr lang="en-ID" sz="1300" b="0" i="0" u="none" strike="noStrike">
                          <a:solidFill>
                            <a:srgbClr val="000000"/>
                          </a:solidFill>
                          <a:effectLst/>
                          <a:latin typeface="Consolas" panose="020B0609020204030204" pitchFamily="49" charset="0"/>
                        </a:rPr>
                        <a:t>-128</a:t>
                      </a:r>
                    </a:p>
                  </a:txBody>
                  <a:tcPr marL="11019" marR="11019" marT="1101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D" sz="1300" b="0" i="0" u="none" strike="noStrike">
                          <a:solidFill>
                            <a:srgbClr val="000000"/>
                          </a:solidFill>
                          <a:effectLst/>
                          <a:latin typeface="Consolas" panose="020B0609020204030204" pitchFamily="49" charset="0"/>
                        </a:rPr>
                        <a:t>-325</a:t>
                      </a:r>
                    </a:p>
                  </a:txBody>
                  <a:tcPr marL="11019" marR="11019" marT="1101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D" sz="1300" b="0" i="0" u="none" strike="noStrike">
                          <a:solidFill>
                            <a:srgbClr val="000000"/>
                          </a:solidFill>
                          <a:effectLst/>
                          <a:latin typeface="Consolas" panose="020B0609020204030204" pitchFamily="49" charset="0"/>
                        </a:rPr>
                        <a:t>-389</a:t>
                      </a:r>
                    </a:p>
                  </a:txBody>
                  <a:tcPr marL="11019" marR="11019" marT="1101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D" sz="1300" b="0" i="0" u="none" strike="noStrike">
                          <a:solidFill>
                            <a:srgbClr val="000000"/>
                          </a:solidFill>
                          <a:effectLst/>
                          <a:latin typeface="Consolas" panose="020B0609020204030204" pitchFamily="49" charset="0"/>
                        </a:rPr>
                        <a:t>-134</a:t>
                      </a:r>
                    </a:p>
                  </a:txBody>
                  <a:tcPr marL="11019" marR="11019" marT="1101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D" sz="1300" b="0" i="0" u="none" strike="noStrike">
                          <a:solidFill>
                            <a:srgbClr val="000000"/>
                          </a:solidFill>
                          <a:effectLst/>
                          <a:latin typeface="Consolas" panose="020B0609020204030204" pitchFamily="49" charset="0"/>
                        </a:rPr>
                        <a:t>33</a:t>
                      </a:r>
                    </a:p>
                  </a:txBody>
                  <a:tcPr marL="11019" marR="11019" marT="1101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D" sz="1300" b="0" i="0" u="none" strike="noStrike">
                          <a:solidFill>
                            <a:srgbClr val="000000"/>
                          </a:solidFill>
                          <a:effectLst/>
                          <a:latin typeface="Consolas" panose="020B0609020204030204" pitchFamily="49" charset="0"/>
                        </a:rPr>
                        <a:t>-97</a:t>
                      </a:r>
                    </a:p>
                  </a:txBody>
                  <a:tcPr marL="11019" marR="11019" marT="1101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D" sz="1300" b="0" i="0" u="none" strike="noStrike">
                          <a:solidFill>
                            <a:srgbClr val="000000"/>
                          </a:solidFill>
                          <a:effectLst/>
                          <a:latin typeface="Consolas" panose="020B0609020204030204" pitchFamily="49" charset="0"/>
                        </a:rPr>
                        <a:t>-95</a:t>
                      </a:r>
                    </a:p>
                  </a:txBody>
                  <a:tcPr marL="11019" marR="11019" marT="1101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D" sz="1300" b="0" i="0" u="none" strike="noStrike">
                          <a:solidFill>
                            <a:srgbClr val="000000"/>
                          </a:solidFill>
                          <a:effectLst/>
                          <a:latin typeface="Consolas" panose="020B0609020204030204" pitchFamily="49" charset="0"/>
                        </a:rPr>
                        <a:t>-296</a:t>
                      </a:r>
                    </a:p>
                  </a:txBody>
                  <a:tcPr marL="11019" marR="11019" marT="1101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8714343"/>
                  </a:ext>
                </a:extLst>
              </a:tr>
              <a:tr h="440748">
                <a:tc>
                  <a:txBody>
                    <a:bodyPr/>
                    <a:lstStyle/>
                    <a:p>
                      <a:pPr algn="ctr" fontAlgn="ctr"/>
                      <a:r>
                        <a:rPr lang="en-ID" sz="1300" b="0" i="0" u="none" strike="noStrike">
                          <a:solidFill>
                            <a:srgbClr val="000000"/>
                          </a:solidFill>
                          <a:effectLst/>
                          <a:latin typeface="Consolas" panose="020B0609020204030204" pitchFamily="49" charset="0"/>
                        </a:rPr>
                        <a:t>38</a:t>
                      </a:r>
                    </a:p>
                  </a:txBody>
                  <a:tcPr marL="11019" marR="11019" marT="1101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D" sz="1300" b="0" i="0" u="none" strike="noStrike">
                          <a:solidFill>
                            <a:srgbClr val="000000"/>
                          </a:solidFill>
                          <a:effectLst/>
                          <a:latin typeface="Consolas" panose="020B0609020204030204" pitchFamily="49" charset="0"/>
                        </a:rPr>
                        <a:t>-82</a:t>
                      </a:r>
                    </a:p>
                  </a:txBody>
                  <a:tcPr marL="11019" marR="11019" marT="1101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D" sz="1300" b="0" i="0" u="none" strike="noStrike">
                          <a:solidFill>
                            <a:srgbClr val="000000"/>
                          </a:solidFill>
                          <a:effectLst/>
                          <a:latin typeface="Consolas" panose="020B0609020204030204" pitchFamily="49" charset="0"/>
                        </a:rPr>
                        <a:t>-61</a:t>
                      </a:r>
                    </a:p>
                  </a:txBody>
                  <a:tcPr marL="11019" marR="11019" marT="1101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D" sz="1300" b="0" i="0" u="none" strike="noStrike">
                          <a:solidFill>
                            <a:srgbClr val="000000"/>
                          </a:solidFill>
                          <a:effectLst/>
                          <a:latin typeface="Consolas" panose="020B0609020204030204" pitchFamily="49" charset="0"/>
                        </a:rPr>
                        <a:t>55</a:t>
                      </a:r>
                    </a:p>
                  </a:txBody>
                  <a:tcPr marL="11019" marR="11019" marT="1101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D" sz="1300" b="0" i="0" u="none" strike="noStrike">
                          <a:solidFill>
                            <a:srgbClr val="000000"/>
                          </a:solidFill>
                          <a:effectLst/>
                          <a:latin typeface="Consolas" panose="020B0609020204030204" pitchFamily="49" charset="0"/>
                        </a:rPr>
                        <a:t>-54</a:t>
                      </a:r>
                    </a:p>
                  </a:txBody>
                  <a:tcPr marL="11019" marR="11019" marT="1101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D" sz="1300" b="0" i="0" u="none" strike="noStrike">
                          <a:solidFill>
                            <a:srgbClr val="000000"/>
                          </a:solidFill>
                          <a:effectLst/>
                          <a:latin typeface="Consolas" panose="020B0609020204030204" pitchFamily="49" charset="0"/>
                        </a:rPr>
                        <a:t>-254</a:t>
                      </a:r>
                    </a:p>
                  </a:txBody>
                  <a:tcPr marL="11019" marR="11019" marT="1101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D" sz="1300" b="0" i="0" u="none" strike="noStrike">
                          <a:solidFill>
                            <a:srgbClr val="000000"/>
                          </a:solidFill>
                          <a:effectLst/>
                          <a:latin typeface="Consolas" panose="020B0609020204030204" pitchFamily="49" charset="0"/>
                        </a:rPr>
                        <a:t>-146</a:t>
                      </a:r>
                    </a:p>
                  </a:txBody>
                  <a:tcPr marL="11019" marR="11019" marT="1101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D" sz="1300" b="0" i="0" u="none" strike="noStrike">
                          <a:solidFill>
                            <a:srgbClr val="000000"/>
                          </a:solidFill>
                          <a:effectLst/>
                          <a:latin typeface="Consolas" panose="020B0609020204030204" pitchFamily="49" charset="0"/>
                        </a:rPr>
                        <a:t>-423</a:t>
                      </a:r>
                    </a:p>
                  </a:txBody>
                  <a:tcPr marL="11019" marR="11019" marT="1101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77865387"/>
                  </a:ext>
                </a:extLst>
              </a:tr>
              <a:tr h="440748">
                <a:tc>
                  <a:txBody>
                    <a:bodyPr/>
                    <a:lstStyle/>
                    <a:p>
                      <a:pPr algn="ctr" fontAlgn="ctr"/>
                      <a:r>
                        <a:rPr lang="en-ID" sz="1300" b="0" i="0" u="none" strike="noStrike">
                          <a:solidFill>
                            <a:srgbClr val="000000"/>
                          </a:solidFill>
                          <a:effectLst/>
                          <a:latin typeface="Consolas" panose="020B0609020204030204" pitchFamily="49" charset="0"/>
                        </a:rPr>
                        <a:t>-416</a:t>
                      </a:r>
                    </a:p>
                  </a:txBody>
                  <a:tcPr marL="11019" marR="11019" marT="1101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D" sz="1300" b="0" i="0" u="none" strike="noStrike">
                          <a:solidFill>
                            <a:srgbClr val="000000"/>
                          </a:solidFill>
                          <a:effectLst/>
                          <a:latin typeface="Consolas" panose="020B0609020204030204" pitchFamily="49" charset="0"/>
                        </a:rPr>
                        <a:t>-248</a:t>
                      </a:r>
                    </a:p>
                  </a:txBody>
                  <a:tcPr marL="11019" marR="11019" marT="1101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D" sz="1300" b="0" i="0" u="none" strike="noStrike">
                          <a:solidFill>
                            <a:srgbClr val="000000"/>
                          </a:solidFill>
                          <a:effectLst/>
                          <a:latin typeface="Consolas" panose="020B0609020204030204" pitchFamily="49" charset="0"/>
                        </a:rPr>
                        <a:t>2</a:t>
                      </a:r>
                    </a:p>
                  </a:txBody>
                  <a:tcPr marL="11019" marR="11019" marT="1101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D" sz="1300" b="0" i="0" u="none" strike="noStrike">
                          <a:solidFill>
                            <a:srgbClr val="000000"/>
                          </a:solidFill>
                          <a:effectLst/>
                          <a:latin typeface="Consolas" panose="020B0609020204030204" pitchFamily="49" charset="0"/>
                        </a:rPr>
                        <a:t>-62</a:t>
                      </a:r>
                    </a:p>
                  </a:txBody>
                  <a:tcPr marL="11019" marR="11019" marT="1101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D" sz="1300" b="0" i="0" u="none" strike="noStrike">
                          <a:solidFill>
                            <a:srgbClr val="000000"/>
                          </a:solidFill>
                          <a:effectLst/>
                          <a:latin typeface="Consolas" panose="020B0609020204030204" pitchFamily="49" charset="0"/>
                        </a:rPr>
                        <a:t>-94</a:t>
                      </a:r>
                    </a:p>
                  </a:txBody>
                  <a:tcPr marL="11019" marR="11019" marT="1101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D" sz="1300" b="0" i="0" u="none" strike="noStrike">
                          <a:solidFill>
                            <a:srgbClr val="000000"/>
                          </a:solidFill>
                          <a:effectLst/>
                          <a:latin typeface="Consolas" panose="020B0609020204030204" pitchFamily="49" charset="0"/>
                        </a:rPr>
                        <a:t>-92</a:t>
                      </a:r>
                    </a:p>
                  </a:txBody>
                  <a:tcPr marL="11019" marR="11019" marT="1101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D" sz="1300" b="0" i="0" u="none" strike="noStrike">
                          <a:solidFill>
                            <a:srgbClr val="000000"/>
                          </a:solidFill>
                          <a:effectLst/>
                          <a:latin typeface="Consolas" panose="020B0609020204030204" pitchFamily="49" charset="0"/>
                        </a:rPr>
                        <a:t>-141</a:t>
                      </a:r>
                    </a:p>
                  </a:txBody>
                  <a:tcPr marL="11019" marR="11019" marT="1101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D" sz="1300" b="0" i="0" u="none" strike="noStrike">
                          <a:solidFill>
                            <a:srgbClr val="000000"/>
                          </a:solidFill>
                          <a:effectLst/>
                          <a:latin typeface="Consolas" panose="020B0609020204030204" pitchFamily="49" charset="0"/>
                        </a:rPr>
                        <a:t>-45</a:t>
                      </a:r>
                    </a:p>
                  </a:txBody>
                  <a:tcPr marL="11019" marR="11019" marT="1101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40640591"/>
                  </a:ext>
                </a:extLst>
              </a:tr>
              <a:tr h="440748">
                <a:tc>
                  <a:txBody>
                    <a:bodyPr/>
                    <a:lstStyle/>
                    <a:p>
                      <a:pPr algn="ctr" fontAlgn="ctr"/>
                      <a:r>
                        <a:rPr lang="en-ID" sz="1300" b="0" i="0" u="none" strike="noStrike">
                          <a:solidFill>
                            <a:srgbClr val="000000"/>
                          </a:solidFill>
                          <a:effectLst/>
                          <a:latin typeface="Consolas" panose="020B0609020204030204" pitchFamily="49" charset="0"/>
                        </a:rPr>
                        <a:t>-266</a:t>
                      </a:r>
                    </a:p>
                  </a:txBody>
                  <a:tcPr marL="11019" marR="11019" marT="1101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D" sz="1300" b="0" i="0" u="none" strike="noStrike">
                          <a:solidFill>
                            <a:srgbClr val="000000"/>
                          </a:solidFill>
                          <a:effectLst/>
                          <a:latin typeface="Consolas" panose="020B0609020204030204" pitchFamily="49" charset="0"/>
                        </a:rPr>
                        <a:t>-287</a:t>
                      </a:r>
                    </a:p>
                  </a:txBody>
                  <a:tcPr marL="11019" marR="11019" marT="1101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D" sz="1300" b="0" i="0" u="none" strike="noStrike">
                          <a:solidFill>
                            <a:srgbClr val="000000"/>
                          </a:solidFill>
                          <a:effectLst/>
                          <a:latin typeface="Consolas" panose="020B0609020204030204" pitchFamily="49" charset="0"/>
                        </a:rPr>
                        <a:t>-242</a:t>
                      </a:r>
                    </a:p>
                  </a:txBody>
                  <a:tcPr marL="11019" marR="11019" marT="1101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D" sz="1300" b="0" i="0" u="none" strike="noStrike">
                          <a:solidFill>
                            <a:srgbClr val="000000"/>
                          </a:solidFill>
                          <a:effectLst/>
                          <a:latin typeface="Consolas" panose="020B0609020204030204" pitchFamily="49" charset="0"/>
                        </a:rPr>
                        <a:t>-333</a:t>
                      </a:r>
                    </a:p>
                  </a:txBody>
                  <a:tcPr marL="11019" marR="11019" marT="1101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D" sz="1300" b="0" i="0" u="none" strike="noStrike">
                          <a:solidFill>
                            <a:srgbClr val="000000"/>
                          </a:solidFill>
                          <a:effectLst/>
                          <a:latin typeface="Consolas" panose="020B0609020204030204" pitchFamily="49" charset="0"/>
                        </a:rPr>
                        <a:t>-235</a:t>
                      </a:r>
                    </a:p>
                  </a:txBody>
                  <a:tcPr marL="11019" marR="11019" marT="1101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D" sz="1300" b="0" i="0" u="none" strike="noStrike">
                          <a:solidFill>
                            <a:srgbClr val="000000"/>
                          </a:solidFill>
                          <a:effectLst/>
                          <a:latin typeface="Consolas" panose="020B0609020204030204" pitchFamily="49" charset="0"/>
                        </a:rPr>
                        <a:t>-144</a:t>
                      </a:r>
                    </a:p>
                  </a:txBody>
                  <a:tcPr marL="11019" marR="11019" marT="1101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D" sz="1300" b="0" i="0" u="none" strike="noStrike">
                          <a:solidFill>
                            <a:srgbClr val="000000"/>
                          </a:solidFill>
                          <a:effectLst/>
                          <a:latin typeface="Consolas" panose="020B0609020204030204" pitchFamily="49" charset="0"/>
                        </a:rPr>
                        <a:t>-225</a:t>
                      </a:r>
                    </a:p>
                  </a:txBody>
                  <a:tcPr marL="11019" marR="11019" marT="1101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D" sz="1300" b="0" i="0" u="none" strike="noStrike">
                          <a:solidFill>
                            <a:srgbClr val="000000"/>
                          </a:solidFill>
                          <a:effectLst/>
                          <a:latin typeface="Consolas" panose="020B0609020204030204" pitchFamily="49" charset="0"/>
                        </a:rPr>
                        <a:t>116</a:t>
                      </a:r>
                    </a:p>
                  </a:txBody>
                  <a:tcPr marL="11019" marR="11019" marT="1101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34188810"/>
                  </a:ext>
                </a:extLst>
              </a:tr>
              <a:tr h="440748">
                <a:tc>
                  <a:txBody>
                    <a:bodyPr/>
                    <a:lstStyle/>
                    <a:p>
                      <a:pPr algn="ctr" fontAlgn="ctr"/>
                      <a:r>
                        <a:rPr lang="en-ID" sz="1300" b="0" i="0" u="none" strike="noStrike">
                          <a:solidFill>
                            <a:srgbClr val="000000"/>
                          </a:solidFill>
                          <a:effectLst/>
                          <a:latin typeface="Consolas" panose="020B0609020204030204" pitchFamily="49" charset="0"/>
                        </a:rPr>
                        <a:t>188</a:t>
                      </a:r>
                    </a:p>
                  </a:txBody>
                  <a:tcPr marL="11019" marR="11019" marT="1101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D" sz="1300" b="0" i="0" u="none" strike="noStrike">
                          <a:solidFill>
                            <a:srgbClr val="000000"/>
                          </a:solidFill>
                          <a:effectLst/>
                          <a:latin typeface="Consolas" panose="020B0609020204030204" pitchFamily="49" charset="0"/>
                        </a:rPr>
                        <a:t>223</a:t>
                      </a:r>
                    </a:p>
                  </a:txBody>
                  <a:tcPr marL="11019" marR="11019" marT="1101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D" sz="1300" b="0" i="0" u="none" strike="noStrike">
                          <a:solidFill>
                            <a:srgbClr val="000000"/>
                          </a:solidFill>
                          <a:effectLst/>
                          <a:latin typeface="Consolas" panose="020B0609020204030204" pitchFamily="49" charset="0"/>
                        </a:rPr>
                        <a:t>156</a:t>
                      </a:r>
                    </a:p>
                  </a:txBody>
                  <a:tcPr marL="11019" marR="11019" marT="1101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D" sz="1300" b="0" i="0" u="none" strike="noStrike">
                          <a:solidFill>
                            <a:srgbClr val="000000"/>
                          </a:solidFill>
                          <a:effectLst/>
                          <a:latin typeface="Consolas" panose="020B0609020204030204" pitchFamily="49" charset="0"/>
                        </a:rPr>
                        <a:t>255</a:t>
                      </a:r>
                    </a:p>
                  </a:txBody>
                  <a:tcPr marL="11019" marR="11019" marT="1101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D" sz="1300" b="0" i="0" u="none" strike="noStrike">
                          <a:solidFill>
                            <a:srgbClr val="000000"/>
                          </a:solidFill>
                          <a:effectLst/>
                          <a:latin typeface="Consolas" panose="020B0609020204030204" pitchFamily="49" charset="0"/>
                        </a:rPr>
                        <a:t>298</a:t>
                      </a:r>
                    </a:p>
                  </a:txBody>
                  <a:tcPr marL="11019" marR="11019" marT="1101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D" sz="1300" b="0" i="0" u="none" strike="noStrike">
                          <a:solidFill>
                            <a:srgbClr val="000000"/>
                          </a:solidFill>
                          <a:effectLst/>
                          <a:latin typeface="Consolas" panose="020B0609020204030204" pitchFamily="49" charset="0"/>
                        </a:rPr>
                        <a:t>181</a:t>
                      </a:r>
                    </a:p>
                  </a:txBody>
                  <a:tcPr marL="11019" marR="11019" marT="1101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D" sz="1300" b="0" i="0" u="none" strike="noStrike">
                          <a:solidFill>
                            <a:srgbClr val="000000"/>
                          </a:solidFill>
                          <a:effectLst/>
                          <a:latin typeface="Consolas" panose="020B0609020204030204" pitchFamily="49" charset="0"/>
                        </a:rPr>
                        <a:t>202</a:t>
                      </a:r>
                    </a:p>
                  </a:txBody>
                  <a:tcPr marL="11019" marR="11019" marT="1101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D" sz="1300" b="0" i="0" u="none" strike="noStrike">
                          <a:solidFill>
                            <a:srgbClr val="000000"/>
                          </a:solidFill>
                          <a:effectLst/>
                          <a:latin typeface="Consolas" panose="020B0609020204030204" pitchFamily="49" charset="0"/>
                        </a:rPr>
                        <a:t>101</a:t>
                      </a:r>
                    </a:p>
                  </a:txBody>
                  <a:tcPr marL="11019" marR="11019" marT="1101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40430633"/>
                  </a:ext>
                </a:extLst>
              </a:tr>
              <a:tr h="440748">
                <a:tc>
                  <a:txBody>
                    <a:bodyPr/>
                    <a:lstStyle/>
                    <a:p>
                      <a:pPr algn="ctr" fontAlgn="ctr"/>
                      <a:r>
                        <a:rPr lang="en-ID" sz="1300" b="0" i="0" u="none" strike="noStrike">
                          <a:solidFill>
                            <a:srgbClr val="000000"/>
                          </a:solidFill>
                          <a:effectLst/>
                          <a:latin typeface="Consolas" panose="020B0609020204030204" pitchFamily="49" charset="0"/>
                        </a:rPr>
                        <a:t>32</a:t>
                      </a:r>
                    </a:p>
                  </a:txBody>
                  <a:tcPr marL="11019" marR="11019" marT="1101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D" sz="1300" b="0" i="0" u="none" strike="noStrike">
                          <a:solidFill>
                            <a:srgbClr val="000000"/>
                          </a:solidFill>
                          <a:effectLst/>
                          <a:latin typeface="Consolas" panose="020B0609020204030204" pitchFamily="49" charset="0"/>
                        </a:rPr>
                        <a:t>88</a:t>
                      </a:r>
                    </a:p>
                  </a:txBody>
                  <a:tcPr marL="11019" marR="11019" marT="1101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D" sz="1300" b="0" i="0" u="none" strike="noStrike">
                          <a:solidFill>
                            <a:srgbClr val="000000"/>
                          </a:solidFill>
                          <a:effectLst/>
                          <a:latin typeface="Consolas" panose="020B0609020204030204" pitchFamily="49" charset="0"/>
                        </a:rPr>
                        <a:t>100</a:t>
                      </a:r>
                    </a:p>
                  </a:txBody>
                  <a:tcPr marL="11019" marR="11019" marT="1101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D" sz="1300" b="0" i="0" u="none" strike="noStrike">
                          <a:solidFill>
                            <a:srgbClr val="000000"/>
                          </a:solidFill>
                          <a:effectLst/>
                          <a:latin typeface="Consolas" panose="020B0609020204030204" pitchFamily="49" charset="0"/>
                        </a:rPr>
                        <a:t>90</a:t>
                      </a:r>
                    </a:p>
                  </a:txBody>
                  <a:tcPr marL="11019" marR="11019" marT="1101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D" sz="1300" b="0" i="0" u="none" strike="noStrike">
                          <a:solidFill>
                            <a:srgbClr val="000000"/>
                          </a:solidFill>
                          <a:effectLst/>
                          <a:latin typeface="Consolas" panose="020B0609020204030204" pitchFamily="49" charset="0"/>
                        </a:rPr>
                        <a:t>54</a:t>
                      </a:r>
                    </a:p>
                  </a:txBody>
                  <a:tcPr marL="11019" marR="11019" marT="1101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D" sz="1300" b="0" i="0" u="none" strike="noStrike">
                          <a:solidFill>
                            <a:srgbClr val="000000"/>
                          </a:solidFill>
                          <a:effectLst/>
                          <a:latin typeface="Consolas" panose="020B0609020204030204" pitchFamily="49" charset="0"/>
                        </a:rPr>
                        <a:t>42</a:t>
                      </a:r>
                    </a:p>
                  </a:txBody>
                  <a:tcPr marL="11019" marR="11019" marT="1101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D" sz="1300" b="0" i="0" u="none" strike="noStrike">
                          <a:solidFill>
                            <a:srgbClr val="000000"/>
                          </a:solidFill>
                          <a:effectLst/>
                          <a:latin typeface="Consolas" panose="020B0609020204030204" pitchFamily="49" charset="0"/>
                        </a:rPr>
                        <a:t>36</a:t>
                      </a:r>
                    </a:p>
                  </a:txBody>
                  <a:tcPr marL="11019" marR="11019" marT="1101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D" sz="1300" b="0" i="0" u="none" strike="noStrike">
                          <a:solidFill>
                            <a:srgbClr val="000000"/>
                          </a:solidFill>
                          <a:effectLst/>
                          <a:latin typeface="Consolas" panose="020B0609020204030204" pitchFamily="49" charset="0"/>
                        </a:rPr>
                        <a:t>6</a:t>
                      </a:r>
                    </a:p>
                  </a:txBody>
                  <a:tcPr marL="11019" marR="11019" marT="1101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65230374"/>
                  </a:ext>
                </a:extLst>
              </a:tr>
            </a:tbl>
          </a:graphicData>
        </a:graphic>
      </p:graphicFrame>
      <p:graphicFrame>
        <p:nvGraphicFramePr>
          <p:cNvPr id="7" name="Table 6">
            <a:extLst>
              <a:ext uri="{FF2B5EF4-FFF2-40B4-BE49-F238E27FC236}">
                <a16:creationId xmlns:a16="http://schemas.microsoft.com/office/drawing/2014/main" id="{C0C04433-594A-580C-FCA6-2F7B6C1EAB11}"/>
              </a:ext>
            </a:extLst>
          </p:cNvPr>
          <p:cNvGraphicFramePr>
            <a:graphicFrameLocks noGrp="1"/>
          </p:cNvGraphicFramePr>
          <p:nvPr>
            <p:extLst>
              <p:ext uri="{D42A27DB-BD31-4B8C-83A1-F6EECF244321}">
                <p14:modId xmlns:p14="http://schemas.microsoft.com/office/powerpoint/2010/main" val="187988881"/>
              </p:ext>
            </p:extLst>
          </p:nvPr>
        </p:nvGraphicFramePr>
        <p:xfrm>
          <a:off x="838200" y="1690688"/>
          <a:ext cx="4059380" cy="4465318"/>
        </p:xfrm>
        <a:graphic>
          <a:graphicData uri="http://schemas.openxmlformats.org/drawingml/2006/table">
            <a:tbl>
              <a:tblPr/>
              <a:tblGrid>
                <a:gridCol w="405938">
                  <a:extLst>
                    <a:ext uri="{9D8B030D-6E8A-4147-A177-3AD203B41FA5}">
                      <a16:colId xmlns:a16="http://schemas.microsoft.com/office/drawing/2014/main" val="3895404255"/>
                    </a:ext>
                  </a:extLst>
                </a:gridCol>
                <a:gridCol w="405938">
                  <a:extLst>
                    <a:ext uri="{9D8B030D-6E8A-4147-A177-3AD203B41FA5}">
                      <a16:colId xmlns:a16="http://schemas.microsoft.com/office/drawing/2014/main" val="1382236070"/>
                    </a:ext>
                  </a:extLst>
                </a:gridCol>
                <a:gridCol w="405938">
                  <a:extLst>
                    <a:ext uri="{9D8B030D-6E8A-4147-A177-3AD203B41FA5}">
                      <a16:colId xmlns:a16="http://schemas.microsoft.com/office/drawing/2014/main" val="3577949257"/>
                    </a:ext>
                  </a:extLst>
                </a:gridCol>
                <a:gridCol w="405938">
                  <a:extLst>
                    <a:ext uri="{9D8B030D-6E8A-4147-A177-3AD203B41FA5}">
                      <a16:colId xmlns:a16="http://schemas.microsoft.com/office/drawing/2014/main" val="1451257544"/>
                    </a:ext>
                  </a:extLst>
                </a:gridCol>
                <a:gridCol w="405938">
                  <a:extLst>
                    <a:ext uri="{9D8B030D-6E8A-4147-A177-3AD203B41FA5}">
                      <a16:colId xmlns:a16="http://schemas.microsoft.com/office/drawing/2014/main" val="3198922376"/>
                    </a:ext>
                  </a:extLst>
                </a:gridCol>
                <a:gridCol w="405938">
                  <a:extLst>
                    <a:ext uri="{9D8B030D-6E8A-4147-A177-3AD203B41FA5}">
                      <a16:colId xmlns:a16="http://schemas.microsoft.com/office/drawing/2014/main" val="1662644207"/>
                    </a:ext>
                  </a:extLst>
                </a:gridCol>
                <a:gridCol w="405938">
                  <a:extLst>
                    <a:ext uri="{9D8B030D-6E8A-4147-A177-3AD203B41FA5}">
                      <a16:colId xmlns:a16="http://schemas.microsoft.com/office/drawing/2014/main" val="3055241871"/>
                    </a:ext>
                  </a:extLst>
                </a:gridCol>
                <a:gridCol w="405938">
                  <a:extLst>
                    <a:ext uri="{9D8B030D-6E8A-4147-A177-3AD203B41FA5}">
                      <a16:colId xmlns:a16="http://schemas.microsoft.com/office/drawing/2014/main" val="135741948"/>
                    </a:ext>
                  </a:extLst>
                </a:gridCol>
                <a:gridCol w="405938">
                  <a:extLst>
                    <a:ext uri="{9D8B030D-6E8A-4147-A177-3AD203B41FA5}">
                      <a16:colId xmlns:a16="http://schemas.microsoft.com/office/drawing/2014/main" val="2213441138"/>
                    </a:ext>
                  </a:extLst>
                </a:gridCol>
                <a:gridCol w="405938">
                  <a:extLst>
                    <a:ext uri="{9D8B030D-6E8A-4147-A177-3AD203B41FA5}">
                      <a16:colId xmlns:a16="http://schemas.microsoft.com/office/drawing/2014/main" val="3071322326"/>
                    </a:ext>
                  </a:extLst>
                </a:gridCol>
              </a:tblGrid>
              <a:tr h="405938">
                <a:tc gridSpan="10">
                  <a:txBody>
                    <a:bodyPr/>
                    <a:lstStyle/>
                    <a:p>
                      <a:pPr algn="ctr" fontAlgn="ctr"/>
                      <a:r>
                        <a:rPr lang="en-US" sz="1100" b="0" i="0" u="none" strike="noStrike">
                          <a:solidFill>
                            <a:srgbClr val="000000"/>
                          </a:solidFill>
                          <a:effectLst/>
                          <a:latin typeface="Times New Roman" panose="02020603050405020304" pitchFamily="18" charset="0"/>
                        </a:rPr>
                        <a:t>RED</a:t>
                      </a:r>
                      <a:endParaRPr lang="en-ID" sz="1100" b="0" i="0" u="none" strike="noStrike">
                        <a:solidFill>
                          <a:srgbClr val="000000"/>
                        </a:solidFill>
                        <a:effectLst/>
                        <a:latin typeface="Times New Roman" panose="02020603050405020304" pitchFamily="18" charset="0"/>
                      </a:endParaRPr>
                    </a:p>
                  </a:txBody>
                  <a:tcPr marL="10148" marR="10148" marT="1014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fontAlgn="ctr"/>
                      <a:endParaRPr lang="en-ID" sz="1100" b="0" i="0" u="none" strike="noStrike">
                        <a:solidFill>
                          <a:srgbClr val="000000"/>
                        </a:solidFill>
                        <a:effectLst/>
                        <a:latin typeface="Times New Roman" panose="02020603050405020304" pitchFamily="18" charset="0"/>
                      </a:endParaRPr>
                    </a:p>
                  </a:txBody>
                  <a:tcPr marL="10148" marR="10148" marT="101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fontAlgn="ctr"/>
                      <a:endParaRPr lang="en-ID" sz="1100" b="0" i="0" u="none" strike="noStrike">
                        <a:solidFill>
                          <a:srgbClr val="000000"/>
                        </a:solidFill>
                        <a:effectLst/>
                        <a:latin typeface="Times New Roman" panose="02020603050405020304" pitchFamily="18" charset="0"/>
                      </a:endParaRPr>
                    </a:p>
                  </a:txBody>
                  <a:tcPr marL="10148" marR="10148" marT="101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fontAlgn="ctr"/>
                      <a:endParaRPr lang="en-ID" sz="1100" b="0" i="0" u="none" strike="noStrike">
                        <a:solidFill>
                          <a:srgbClr val="000000"/>
                        </a:solidFill>
                        <a:effectLst/>
                        <a:latin typeface="Times New Roman" panose="02020603050405020304" pitchFamily="18" charset="0"/>
                      </a:endParaRPr>
                    </a:p>
                  </a:txBody>
                  <a:tcPr marL="10148" marR="10148" marT="101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fontAlgn="ctr"/>
                      <a:endParaRPr lang="en-ID" sz="1100" b="0" i="0" u="none" strike="noStrike">
                        <a:solidFill>
                          <a:srgbClr val="000000"/>
                        </a:solidFill>
                        <a:effectLst/>
                        <a:latin typeface="Times New Roman" panose="02020603050405020304" pitchFamily="18" charset="0"/>
                      </a:endParaRPr>
                    </a:p>
                  </a:txBody>
                  <a:tcPr marL="10148" marR="10148" marT="101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fontAlgn="ctr"/>
                      <a:endParaRPr lang="en-ID" sz="1100" b="0" i="0" u="none" strike="noStrike">
                        <a:solidFill>
                          <a:srgbClr val="000000"/>
                        </a:solidFill>
                        <a:effectLst/>
                        <a:latin typeface="Times New Roman" panose="02020603050405020304" pitchFamily="18" charset="0"/>
                      </a:endParaRPr>
                    </a:p>
                  </a:txBody>
                  <a:tcPr marL="10148" marR="10148" marT="101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fontAlgn="ctr"/>
                      <a:endParaRPr lang="en-ID" sz="1100" b="0" i="0" u="none" strike="noStrike">
                        <a:solidFill>
                          <a:srgbClr val="000000"/>
                        </a:solidFill>
                        <a:effectLst/>
                        <a:latin typeface="Times New Roman" panose="02020603050405020304" pitchFamily="18" charset="0"/>
                      </a:endParaRPr>
                    </a:p>
                  </a:txBody>
                  <a:tcPr marL="10148" marR="10148" marT="101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fontAlgn="ctr"/>
                      <a:endParaRPr lang="en-ID" sz="1100" b="0" i="0" u="none" strike="noStrike">
                        <a:solidFill>
                          <a:srgbClr val="000000"/>
                        </a:solidFill>
                        <a:effectLst/>
                        <a:latin typeface="Times New Roman" panose="02020603050405020304" pitchFamily="18" charset="0"/>
                      </a:endParaRPr>
                    </a:p>
                  </a:txBody>
                  <a:tcPr marL="10148" marR="10148" marT="101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fontAlgn="ctr"/>
                      <a:endParaRPr lang="en-ID" sz="1100" b="0" i="0" u="none" strike="noStrike">
                        <a:solidFill>
                          <a:srgbClr val="000000"/>
                        </a:solidFill>
                        <a:effectLst/>
                        <a:latin typeface="Times New Roman" panose="02020603050405020304" pitchFamily="18" charset="0"/>
                      </a:endParaRPr>
                    </a:p>
                  </a:txBody>
                  <a:tcPr marL="10148" marR="10148" marT="101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fontAlgn="ctr"/>
                      <a:endParaRPr lang="en-ID" sz="1100" b="0" i="0" u="none" strike="noStrike">
                        <a:solidFill>
                          <a:srgbClr val="000000"/>
                        </a:solidFill>
                        <a:effectLst/>
                        <a:latin typeface="Times New Roman" panose="02020603050405020304" pitchFamily="18" charset="0"/>
                      </a:endParaRPr>
                    </a:p>
                  </a:txBody>
                  <a:tcPr marL="10148" marR="10148" marT="101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60150059"/>
                  </a:ext>
                </a:extLst>
              </a:tr>
              <a:tr h="405938">
                <a:tc>
                  <a:txBody>
                    <a:bodyPr/>
                    <a:lstStyle/>
                    <a:p>
                      <a:pPr algn="ctr" fontAlgn="ctr"/>
                      <a:r>
                        <a:rPr lang="en-ID" sz="1100" b="0" i="0" u="none" strike="noStrike">
                          <a:solidFill>
                            <a:srgbClr val="000000"/>
                          </a:solidFill>
                          <a:effectLst/>
                          <a:latin typeface="Times New Roman" panose="02020603050405020304" pitchFamily="18" charset="0"/>
                        </a:rPr>
                        <a:t>190</a:t>
                      </a:r>
                    </a:p>
                  </a:txBody>
                  <a:tcPr marL="10148" marR="10148" marT="101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D" sz="1100" b="0" i="0" u="none" strike="noStrike">
                          <a:solidFill>
                            <a:srgbClr val="000000"/>
                          </a:solidFill>
                          <a:effectLst/>
                          <a:latin typeface="Times New Roman" panose="02020603050405020304" pitchFamily="18" charset="0"/>
                        </a:rPr>
                        <a:t>189</a:t>
                      </a:r>
                    </a:p>
                  </a:txBody>
                  <a:tcPr marL="10148" marR="10148" marT="101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D" sz="1100" b="0" i="0" u="none" strike="noStrike">
                          <a:solidFill>
                            <a:srgbClr val="000000"/>
                          </a:solidFill>
                          <a:effectLst/>
                          <a:latin typeface="Times New Roman" panose="02020603050405020304" pitchFamily="18" charset="0"/>
                        </a:rPr>
                        <a:t>194</a:t>
                      </a:r>
                    </a:p>
                  </a:txBody>
                  <a:tcPr marL="10148" marR="10148" marT="101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CC"/>
                    </a:solidFill>
                  </a:tcPr>
                </a:tc>
                <a:tc>
                  <a:txBody>
                    <a:bodyPr/>
                    <a:lstStyle/>
                    <a:p>
                      <a:pPr algn="ctr" fontAlgn="ctr"/>
                      <a:r>
                        <a:rPr lang="en-ID" sz="1100" b="0" i="0" u="none" strike="noStrike">
                          <a:solidFill>
                            <a:srgbClr val="000000"/>
                          </a:solidFill>
                          <a:effectLst/>
                          <a:latin typeface="Times New Roman" panose="02020603050405020304" pitchFamily="18" charset="0"/>
                        </a:rPr>
                        <a:t>191</a:t>
                      </a:r>
                    </a:p>
                  </a:txBody>
                  <a:tcPr marL="10148" marR="10148" marT="101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CC"/>
                    </a:solidFill>
                  </a:tcPr>
                </a:tc>
                <a:tc>
                  <a:txBody>
                    <a:bodyPr/>
                    <a:lstStyle/>
                    <a:p>
                      <a:pPr algn="ctr" fontAlgn="ctr"/>
                      <a:r>
                        <a:rPr lang="en-ID" sz="1100" b="0" i="0" u="none" strike="noStrike">
                          <a:solidFill>
                            <a:srgbClr val="000000"/>
                          </a:solidFill>
                          <a:effectLst/>
                          <a:latin typeface="Times New Roman" panose="02020603050405020304" pitchFamily="18" charset="0"/>
                        </a:rPr>
                        <a:t>201</a:t>
                      </a:r>
                    </a:p>
                  </a:txBody>
                  <a:tcPr marL="10148" marR="10148" marT="101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CC"/>
                    </a:solidFill>
                  </a:tcPr>
                </a:tc>
                <a:tc>
                  <a:txBody>
                    <a:bodyPr/>
                    <a:lstStyle/>
                    <a:p>
                      <a:pPr algn="ctr" fontAlgn="ctr"/>
                      <a:r>
                        <a:rPr lang="en-ID" sz="1100" b="0" i="0" u="none" strike="noStrike">
                          <a:solidFill>
                            <a:srgbClr val="000000"/>
                          </a:solidFill>
                          <a:effectLst/>
                          <a:latin typeface="Times New Roman" panose="02020603050405020304" pitchFamily="18" charset="0"/>
                        </a:rPr>
                        <a:t>196</a:t>
                      </a:r>
                    </a:p>
                  </a:txBody>
                  <a:tcPr marL="10148" marR="10148" marT="101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Times New Roman" panose="02020603050405020304" pitchFamily="18" charset="0"/>
                        </a:rPr>
                        <a:t>178</a:t>
                      </a:r>
                    </a:p>
                  </a:txBody>
                  <a:tcPr marL="10148" marR="10148" marT="101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Times New Roman" panose="02020603050405020304" pitchFamily="18" charset="0"/>
                        </a:rPr>
                        <a:t>190</a:t>
                      </a:r>
                    </a:p>
                  </a:txBody>
                  <a:tcPr marL="10148" marR="10148" marT="101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Times New Roman" panose="02020603050405020304" pitchFamily="18" charset="0"/>
                        </a:rPr>
                        <a:t>196</a:t>
                      </a:r>
                    </a:p>
                  </a:txBody>
                  <a:tcPr marL="10148" marR="10148" marT="101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Times New Roman" panose="02020603050405020304" pitchFamily="18" charset="0"/>
                        </a:rPr>
                        <a:t>190</a:t>
                      </a:r>
                    </a:p>
                  </a:txBody>
                  <a:tcPr marL="10148" marR="10148" marT="101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02628250"/>
                  </a:ext>
                </a:extLst>
              </a:tr>
              <a:tr h="405938">
                <a:tc>
                  <a:txBody>
                    <a:bodyPr/>
                    <a:lstStyle/>
                    <a:p>
                      <a:pPr algn="ctr" fontAlgn="ctr"/>
                      <a:r>
                        <a:rPr lang="en-ID" sz="1100" b="0" i="0" u="none" strike="noStrike">
                          <a:solidFill>
                            <a:srgbClr val="000000"/>
                          </a:solidFill>
                          <a:effectLst/>
                          <a:latin typeface="Times New Roman" panose="02020603050405020304" pitchFamily="18" charset="0"/>
                        </a:rPr>
                        <a:t>196</a:t>
                      </a:r>
                    </a:p>
                  </a:txBody>
                  <a:tcPr marL="10148" marR="10148" marT="101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D" sz="1100" b="0" i="0" u="none" strike="noStrike">
                          <a:solidFill>
                            <a:srgbClr val="000000"/>
                          </a:solidFill>
                          <a:effectLst/>
                          <a:latin typeface="Times New Roman" panose="02020603050405020304" pitchFamily="18" charset="0"/>
                        </a:rPr>
                        <a:t>185</a:t>
                      </a:r>
                    </a:p>
                  </a:txBody>
                  <a:tcPr marL="10148" marR="10148" marT="101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D" sz="1100" b="0" i="0" u="none" strike="noStrike">
                          <a:solidFill>
                            <a:srgbClr val="000000"/>
                          </a:solidFill>
                          <a:effectLst/>
                          <a:latin typeface="Times New Roman" panose="02020603050405020304" pitchFamily="18" charset="0"/>
                        </a:rPr>
                        <a:t>199</a:t>
                      </a:r>
                    </a:p>
                  </a:txBody>
                  <a:tcPr marL="10148" marR="10148" marT="101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CC"/>
                    </a:solidFill>
                  </a:tcPr>
                </a:tc>
                <a:tc>
                  <a:txBody>
                    <a:bodyPr/>
                    <a:lstStyle/>
                    <a:p>
                      <a:pPr algn="ctr" fontAlgn="ctr"/>
                      <a:r>
                        <a:rPr lang="en-ID" sz="1100" b="0" i="0" u="none" strike="noStrike">
                          <a:solidFill>
                            <a:srgbClr val="000000"/>
                          </a:solidFill>
                          <a:effectLst/>
                          <a:latin typeface="Times New Roman" panose="02020603050405020304" pitchFamily="18" charset="0"/>
                        </a:rPr>
                        <a:t>178</a:t>
                      </a:r>
                    </a:p>
                  </a:txBody>
                  <a:tcPr marL="10148" marR="10148" marT="101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CC"/>
                    </a:solidFill>
                  </a:tcPr>
                </a:tc>
                <a:tc>
                  <a:txBody>
                    <a:bodyPr/>
                    <a:lstStyle/>
                    <a:p>
                      <a:pPr algn="ctr" fontAlgn="ctr"/>
                      <a:r>
                        <a:rPr lang="en-ID" sz="1100" b="0" i="0" u="none" strike="noStrike">
                          <a:solidFill>
                            <a:srgbClr val="000000"/>
                          </a:solidFill>
                          <a:effectLst/>
                          <a:latin typeface="Times New Roman" panose="02020603050405020304" pitchFamily="18" charset="0"/>
                        </a:rPr>
                        <a:t>143</a:t>
                      </a:r>
                    </a:p>
                  </a:txBody>
                  <a:tcPr marL="10148" marR="10148" marT="101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CC"/>
                    </a:solidFill>
                  </a:tcPr>
                </a:tc>
                <a:tc>
                  <a:txBody>
                    <a:bodyPr/>
                    <a:lstStyle/>
                    <a:p>
                      <a:pPr algn="ctr" fontAlgn="ctr"/>
                      <a:r>
                        <a:rPr lang="en-ID" sz="1100" b="0" i="0" u="none" strike="noStrike">
                          <a:solidFill>
                            <a:srgbClr val="000000"/>
                          </a:solidFill>
                          <a:effectLst/>
                          <a:latin typeface="Times New Roman" panose="02020603050405020304" pitchFamily="18" charset="0"/>
                        </a:rPr>
                        <a:t>159</a:t>
                      </a:r>
                    </a:p>
                  </a:txBody>
                  <a:tcPr marL="10148" marR="10148" marT="101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Times New Roman" panose="02020603050405020304" pitchFamily="18" charset="0"/>
                        </a:rPr>
                        <a:t>183</a:t>
                      </a:r>
                    </a:p>
                  </a:txBody>
                  <a:tcPr marL="10148" marR="10148" marT="101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Times New Roman" panose="02020603050405020304" pitchFamily="18" charset="0"/>
                        </a:rPr>
                        <a:t>181</a:t>
                      </a:r>
                    </a:p>
                  </a:txBody>
                  <a:tcPr marL="10148" marR="10148" marT="101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Times New Roman" panose="02020603050405020304" pitchFamily="18" charset="0"/>
                        </a:rPr>
                        <a:t>178</a:t>
                      </a:r>
                    </a:p>
                  </a:txBody>
                  <a:tcPr marL="10148" marR="10148" marT="101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Times New Roman" panose="02020603050405020304" pitchFamily="18" charset="0"/>
                        </a:rPr>
                        <a:t>192</a:t>
                      </a:r>
                    </a:p>
                  </a:txBody>
                  <a:tcPr marL="10148" marR="10148" marT="101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39777162"/>
                  </a:ext>
                </a:extLst>
              </a:tr>
              <a:tr h="405938">
                <a:tc>
                  <a:txBody>
                    <a:bodyPr/>
                    <a:lstStyle/>
                    <a:p>
                      <a:pPr algn="ctr" fontAlgn="ctr"/>
                      <a:r>
                        <a:rPr lang="en-ID" sz="1100" b="0" i="0" u="none" strike="noStrike">
                          <a:solidFill>
                            <a:srgbClr val="000000"/>
                          </a:solidFill>
                          <a:effectLst/>
                          <a:latin typeface="Times New Roman" panose="02020603050405020304" pitchFamily="18" charset="0"/>
                        </a:rPr>
                        <a:t>200</a:t>
                      </a:r>
                    </a:p>
                  </a:txBody>
                  <a:tcPr marL="10148" marR="10148" marT="101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D" sz="1100" b="0" i="0" u="none" strike="noStrike">
                          <a:solidFill>
                            <a:srgbClr val="000000"/>
                          </a:solidFill>
                          <a:effectLst/>
                          <a:latin typeface="Times New Roman" panose="02020603050405020304" pitchFamily="18" charset="0"/>
                        </a:rPr>
                        <a:t>164</a:t>
                      </a:r>
                    </a:p>
                  </a:txBody>
                  <a:tcPr marL="10148" marR="10148" marT="101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D" sz="1100" b="0" i="0" u="none" strike="noStrike">
                          <a:solidFill>
                            <a:srgbClr val="000000"/>
                          </a:solidFill>
                          <a:effectLst/>
                          <a:latin typeface="Times New Roman" panose="02020603050405020304" pitchFamily="18" charset="0"/>
                        </a:rPr>
                        <a:t>150</a:t>
                      </a:r>
                    </a:p>
                  </a:txBody>
                  <a:tcPr marL="10148" marR="10148" marT="101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CC"/>
                    </a:solidFill>
                  </a:tcPr>
                </a:tc>
                <a:tc>
                  <a:txBody>
                    <a:bodyPr/>
                    <a:lstStyle/>
                    <a:p>
                      <a:pPr algn="ctr" fontAlgn="ctr"/>
                      <a:r>
                        <a:rPr lang="en-ID" sz="1100" b="0" i="0" u="none" strike="noStrike">
                          <a:solidFill>
                            <a:srgbClr val="000000"/>
                          </a:solidFill>
                          <a:effectLst/>
                          <a:latin typeface="Times New Roman" panose="02020603050405020304" pitchFamily="18" charset="0"/>
                        </a:rPr>
                        <a:t>117</a:t>
                      </a:r>
                    </a:p>
                  </a:txBody>
                  <a:tcPr marL="10148" marR="10148" marT="101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CC"/>
                    </a:solidFill>
                  </a:tcPr>
                </a:tc>
                <a:tc>
                  <a:txBody>
                    <a:bodyPr/>
                    <a:lstStyle/>
                    <a:p>
                      <a:pPr algn="ctr" fontAlgn="ctr"/>
                      <a:r>
                        <a:rPr lang="en-ID" sz="1100" b="0" i="0" u="none" strike="noStrike">
                          <a:solidFill>
                            <a:srgbClr val="000000"/>
                          </a:solidFill>
                          <a:effectLst/>
                          <a:latin typeface="Times New Roman" panose="02020603050405020304" pitchFamily="18" charset="0"/>
                        </a:rPr>
                        <a:t>88</a:t>
                      </a:r>
                    </a:p>
                  </a:txBody>
                  <a:tcPr marL="10148" marR="10148" marT="101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CC"/>
                    </a:solidFill>
                  </a:tcPr>
                </a:tc>
                <a:tc>
                  <a:txBody>
                    <a:bodyPr/>
                    <a:lstStyle/>
                    <a:p>
                      <a:pPr algn="ctr" fontAlgn="ctr"/>
                      <a:r>
                        <a:rPr lang="en-ID" sz="1100" b="0" i="0" u="none" strike="noStrike">
                          <a:solidFill>
                            <a:srgbClr val="000000"/>
                          </a:solidFill>
                          <a:effectLst/>
                          <a:latin typeface="Times New Roman" panose="02020603050405020304" pitchFamily="18" charset="0"/>
                        </a:rPr>
                        <a:t>107</a:t>
                      </a:r>
                    </a:p>
                  </a:txBody>
                  <a:tcPr marL="10148" marR="10148" marT="101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Times New Roman" panose="02020603050405020304" pitchFamily="18" charset="0"/>
                        </a:rPr>
                        <a:t>113</a:t>
                      </a:r>
                    </a:p>
                  </a:txBody>
                  <a:tcPr marL="10148" marR="10148" marT="101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Times New Roman" panose="02020603050405020304" pitchFamily="18" charset="0"/>
                        </a:rPr>
                        <a:t>92</a:t>
                      </a:r>
                    </a:p>
                  </a:txBody>
                  <a:tcPr marL="10148" marR="10148" marT="101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Times New Roman" panose="02020603050405020304" pitchFamily="18" charset="0"/>
                        </a:rPr>
                        <a:t>139</a:t>
                      </a:r>
                    </a:p>
                  </a:txBody>
                  <a:tcPr marL="10148" marR="10148" marT="101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Times New Roman" panose="02020603050405020304" pitchFamily="18" charset="0"/>
                        </a:rPr>
                        <a:t>183</a:t>
                      </a:r>
                    </a:p>
                  </a:txBody>
                  <a:tcPr marL="10148" marR="10148" marT="101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33846287"/>
                  </a:ext>
                </a:extLst>
              </a:tr>
              <a:tr h="405938">
                <a:tc>
                  <a:txBody>
                    <a:bodyPr/>
                    <a:lstStyle/>
                    <a:p>
                      <a:pPr algn="ctr" fontAlgn="ctr"/>
                      <a:r>
                        <a:rPr lang="en-ID" sz="1100" b="0" i="0" u="none" strike="noStrike">
                          <a:solidFill>
                            <a:srgbClr val="000000"/>
                          </a:solidFill>
                          <a:effectLst/>
                          <a:latin typeface="Times New Roman" panose="02020603050405020304" pitchFamily="18" charset="0"/>
                        </a:rPr>
                        <a:t>177</a:t>
                      </a:r>
                    </a:p>
                  </a:txBody>
                  <a:tcPr marL="10148" marR="10148" marT="101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Times New Roman" panose="02020603050405020304" pitchFamily="18" charset="0"/>
                        </a:rPr>
                        <a:t>120</a:t>
                      </a:r>
                    </a:p>
                  </a:txBody>
                  <a:tcPr marL="10148" marR="10148" marT="101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Times New Roman" panose="02020603050405020304" pitchFamily="18" charset="0"/>
                        </a:rPr>
                        <a:t>57</a:t>
                      </a:r>
                    </a:p>
                  </a:txBody>
                  <a:tcPr marL="10148" marR="10148" marT="101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Times New Roman" panose="02020603050405020304" pitchFamily="18" charset="0"/>
                        </a:rPr>
                        <a:t>28</a:t>
                      </a:r>
                    </a:p>
                  </a:txBody>
                  <a:tcPr marL="10148" marR="10148" marT="101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Times New Roman" panose="02020603050405020304" pitchFamily="18" charset="0"/>
                        </a:rPr>
                        <a:t>52</a:t>
                      </a:r>
                    </a:p>
                  </a:txBody>
                  <a:tcPr marL="10148" marR="10148" marT="101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Times New Roman" panose="02020603050405020304" pitchFamily="18" charset="0"/>
                        </a:rPr>
                        <a:t>71</a:t>
                      </a:r>
                    </a:p>
                  </a:txBody>
                  <a:tcPr marL="10148" marR="10148" marT="101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Times New Roman" panose="02020603050405020304" pitchFamily="18" charset="0"/>
                        </a:rPr>
                        <a:t>56</a:t>
                      </a:r>
                    </a:p>
                  </a:txBody>
                  <a:tcPr marL="10148" marR="10148" marT="101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Times New Roman" panose="02020603050405020304" pitchFamily="18" charset="0"/>
                        </a:rPr>
                        <a:t>59</a:t>
                      </a:r>
                    </a:p>
                  </a:txBody>
                  <a:tcPr marL="10148" marR="10148" marT="101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Times New Roman" panose="02020603050405020304" pitchFamily="18" charset="0"/>
                        </a:rPr>
                        <a:t>65</a:t>
                      </a:r>
                    </a:p>
                  </a:txBody>
                  <a:tcPr marL="10148" marR="10148" marT="101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Times New Roman" panose="02020603050405020304" pitchFamily="18" charset="0"/>
                        </a:rPr>
                        <a:t>139</a:t>
                      </a:r>
                    </a:p>
                  </a:txBody>
                  <a:tcPr marL="10148" marR="10148" marT="101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50886088"/>
                  </a:ext>
                </a:extLst>
              </a:tr>
              <a:tr h="405938">
                <a:tc>
                  <a:txBody>
                    <a:bodyPr/>
                    <a:lstStyle/>
                    <a:p>
                      <a:pPr algn="ctr" fontAlgn="ctr"/>
                      <a:r>
                        <a:rPr lang="en-ID" sz="1100" b="0" i="0" u="none" strike="noStrike">
                          <a:solidFill>
                            <a:srgbClr val="000000"/>
                          </a:solidFill>
                          <a:effectLst/>
                          <a:latin typeface="Times New Roman" panose="02020603050405020304" pitchFamily="18" charset="0"/>
                        </a:rPr>
                        <a:t>179</a:t>
                      </a:r>
                    </a:p>
                  </a:txBody>
                  <a:tcPr marL="10148" marR="10148" marT="101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Times New Roman" panose="02020603050405020304" pitchFamily="18" charset="0"/>
                        </a:rPr>
                        <a:t>108</a:t>
                      </a:r>
                    </a:p>
                  </a:txBody>
                  <a:tcPr marL="10148" marR="10148" marT="101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Times New Roman" panose="02020603050405020304" pitchFamily="18" charset="0"/>
                        </a:rPr>
                        <a:t>53</a:t>
                      </a:r>
                    </a:p>
                  </a:txBody>
                  <a:tcPr marL="10148" marR="10148" marT="101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Times New Roman" panose="02020603050405020304" pitchFamily="18" charset="0"/>
                        </a:rPr>
                        <a:t>41</a:t>
                      </a:r>
                    </a:p>
                  </a:txBody>
                  <a:tcPr marL="10148" marR="10148" marT="101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Times New Roman" panose="02020603050405020304" pitchFamily="18" charset="0"/>
                        </a:rPr>
                        <a:t>55</a:t>
                      </a:r>
                    </a:p>
                  </a:txBody>
                  <a:tcPr marL="10148" marR="10148" marT="101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Times New Roman" panose="02020603050405020304" pitchFamily="18" charset="0"/>
                        </a:rPr>
                        <a:t>43</a:t>
                      </a:r>
                    </a:p>
                  </a:txBody>
                  <a:tcPr marL="10148" marR="10148" marT="101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Times New Roman" panose="02020603050405020304" pitchFamily="18" charset="0"/>
                        </a:rPr>
                        <a:t>21</a:t>
                      </a:r>
                    </a:p>
                  </a:txBody>
                  <a:tcPr marL="10148" marR="10148" marT="101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Times New Roman" panose="02020603050405020304" pitchFamily="18" charset="0"/>
                        </a:rPr>
                        <a:t>39</a:t>
                      </a:r>
                    </a:p>
                  </a:txBody>
                  <a:tcPr marL="10148" marR="10148" marT="101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Times New Roman" panose="02020603050405020304" pitchFamily="18" charset="0"/>
                        </a:rPr>
                        <a:t>42</a:t>
                      </a:r>
                    </a:p>
                  </a:txBody>
                  <a:tcPr marL="10148" marR="10148" marT="101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Times New Roman" panose="02020603050405020304" pitchFamily="18" charset="0"/>
                        </a:rPr>
                        <a:t>123</a:t>
                      </a:r>
                    </a:p>
                  </a:txBody>
                  <a:tcPr marL="10148" marR="10148" marT="101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20589520"/>
                  </a:ext>
                </a:extLst>
              </a:tr>
              <a:tr h="405938">
                <a:tc>
                  <a:txBody>
                    <a:bodyPr/>
                    <a:lstStyle/>
                    <a:p>
                      <a:pPr algn="ctr" fontAlgn="ctr"/>
                      <a:r>
                        <a:rPr lang="en-ID" sz="1100" b="0" i="0" u="none" strike="noStrike">
                          <a:solidFill>
                            <a:srgbClr val="000000"/>
                          </a:solidFill>
                          <a:effectLst/>
                          <a:latin typeface="Times New Roman" panose="02020603050405020304" pitchFamily="18" charset="0"/>
                        </a:rPr>
                        <a:t>144</a:t>
                      </a:r>
                    </a:p>
                  </a:txBody>
                  <a:tcPr marL="10148" marR="10148" marT="101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Times New Roman" panose="02020603050405020304" pitchFamily="18" charset="0"/>
                        </a:rPr>
                        <a:t>57</a:t>
                      </a:r>
                    </a:p>
                  </a:txBody>
                  <a:tcPr marL="10148" marR="10148" marT="101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Times New Roman" panose="02020603050405020304" pitchFamily="18" charset="0"/>
                        </a:rPr>
                        <a:t>39</a:t>
                      </a:r>
                    </a:p>
                  </a:txBody>
                  <a:tcPr marL="10148" marR="10148" marT="101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Times New Roman" panose="02020603050405020304" pitchFamily="18" charset="0"/>
                        </a:rPr>
                        <a:t>56</a:t>
                      </a:r>
                    </a:p>
                  </a:txBody>
                  <a:tcPr marL="10148" marR="10148" marT="101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Times New Roman" panose="02020603050405020304" pitchFamily="18" charset="0"/>
                        </a:rPr>
                        <a:t>49</a:t>
                      </a:r>
                    </a:p>
                  </a:txBody>
                  <a:tcPr marL="10148" marR="10148" marT="101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Times New Roman" panose="02020603050405020304" pitchFamily="18" charset="0"/>
                        </a:rPr>
                        <a:t>45</a:t>
                      </a:r>
                    </a:p>
                  </a:txBody>
                  <a:tcPr marL="10148" marR="10148" marT="101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Times New Roman" panose="02020603050405020304" pitchFamily="18" charset="0"/>
                        </a:rPr>
                        <a:t>49</a:t>
                      </a:r>
                    </a:p>
                  </a:txBody>
                  <a:tcPr marL="10148" marR="10148" marT="101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Times New Roman" panose="02020603050405020304" pitchFamily="18" charset="0"/>
                        </a:rPr>
                        <a:t>60</a:t>
                      </a:r>
                    </a:p>
                  </a:txBody>
                  <a:tcPr marL="10148" marR="10148" marT="101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Times New Roman" panose="02020603050405020304" pitchFamily="18" charset="0"/>
                        </a:rPr>
                        <a:t>106</a:t>
                      </a:r>
                    </a:p>
                  </a:txBody>
                  <a:tcPr marL="10148" marR="10148" marT="101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Times New Roman" panose="02020603050405020304" pitchFamily="18" charset="0"/>
                        </a:rPr>
                        <a:t>168</a:t>
                      </a:r>
                    </a:p>
                  </a:txBody>
                  <a:tcPr marL="10148" marR="10148" marT="101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81146313"/>
                  </a:ext>
                </a:extLst>
              </a:tr>
              <a:tr h="405938">
                <a:tc>
                  <a:txBody>
                    <a:bodyPr/>
                    <a:lstStyle/>
                    <a:p>
                      <a:pPr algn="ctr" fontAlgn="ctr"/>
                      <a:r>
                        <a:rPr lang="en-ID" sz="1100" b="0" i="0" u="none" strike="noStrike">
                          <a:solidFill>
                            <a:srgbClr val="000000"/>
                          </a:solidFill>
                          <a:effectLst/>
                          <a:latin typeface="Times New Roman" panose="02020603050405020304" pitchFamily="18" charset="0"/>
                        </a:rPr>
                        <a:t>176</a:t>
                      </a:r>
                    </a:p>
                  </a:txBody>
                  <a:tcPr marL="10148" marR="10148" marT="101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Times New Roman" panose="02020603050405020304" pitchFamily="18" charset="0"/>
                        </a:rPr>
                        <a:t>100</a:t>
                      </a:r>
                    </a:p>
                  </a:txBody>
                  <a:tcPr marL="10148" marR="10148" marT="101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Times New Roman" panose="02020603050405020304" pitchFamily="18" charset="0"/>
                        </a:rPr>
                        <a:t>73</a:t>
                      </a:r>
                    </a:p>
                  </a:txBody>
                  <a:tcPr marL="10148" marR="10148" marT="101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Times New Roman" panose="02020603050405020304" pitchFamily="18" charset="0"/>
                        </a:rPr>
                        <a:t>72</a:t>
                      </a:r>
                    </a:p>
                  </a:txBody>
                  <a:tcPr marL="10148" marR="10148" marT="101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Times New Roman" panose="02020603050405020304" pitchFamily="18" charset="0"/>
                        </a:rPr>
                        <a:t>64</a:t>
                      </a:r>
                    </a:p>
                  </a:txBody>
                  <a:tcPr marL="10148" marR="10148" marT="101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Times New Roman" panose="02020603050405020304" pitchFamily="18" charset="0"/>
                        </a:rPr>
                        <a:t>78</a:t>
                      </a:r>
                    </a:p>
                  </a:txBody>
                  <a:tcPr marL="10148" marR="10148" marT="101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Times New Roman" panose="02020603050405020304" pitchFamily="18" charset="0"/>
                        </a:rPr>
                        <a:t>95</a:t>
                      </a:r>
                    </a:p>
                  </a:txBody>
                  <a:tcPr marL="10148" marR="10148" marT="101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Times New Roman" panose="02020603050405020304" pitchFamily="18" charset="0"/>
                        </a:rPr>
                        <a:t>103</a:t>
                      </a:r>
                    </a:p>
                  </a:txBody>
                  <a:tcPr marL="10148" marR="10148" marT="101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Times New Roman" panose="02020603050405020304" pitchFamily="18" charset="0"/>
                        </a:rPr>
                        <a:t>166</a:t>
                      </a:r>
                    </a:p>
                  </a:txBody>
                  <a:tcPr marL="10148" marR="10148" marT="101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Times New Roman" panose="02020603050405020304" pitchFamily="18" charset="0"/>
                        </a:rPr>
                        <a:t>192</a:t>
                      </a:r>
                    </a:p>
                  </a:txBody>
                  <a:tcPr marL="10148" marR="10148" marT="101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57543997"/>
                  </a:ext>
                </a:extLst>
              </a:tr>
              <a:tr h="405938">
                <a:tc>
                  <a:txBody>
                    <a:bodyPr/>
                    <a:lstStyle/>
                    <a:p>
                      <a:pPr algn="ctr" fontAlgn="ctr"/>
                      <a:r>
                        <a:rPr lang="en-ID" sz="1100" b="0" i="0" u="none" strike="noStrike">
                          <a:solidFill>
                            <a:srgbClr val="000000"/>
                          </a:solidFill>
                          <a:effectLst/>
                          <a:latin typeface="Times New Roman" panose="02020603050405020304" pitchFamily="18" charset="0"/>
                        </a:rPr>
                        <a:t>201</a:t>
                      </a:r>
                    </a:p>
                  </a:txBody>
                  <a:tcPr marL="10148" marR="10148" marT="101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Times New Roman" panose="02020603050405020304" pitchFamily="18" charset="0"/>
                        </a:rPr>
                        <a:t>193</a:t>
                      </a:r>
                    </a:p>
                  </a:txBody>
                  <a:tcPr marL="10148" marR="10148" marT="101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Times New Roman" panose="02020603050405020304" pitchFamily="18" charset="0"/>
                        </a:rPr>
                        <a:t>183</a:t>
                      </a:r>
                    </a:p>
                  </a:txBody>
                  <a:tcPr marL="10148" marR="10148" marT="101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Times New Roman" panose="02020603050405020304" pitchFamily="18" charset="0"/>
                        </a:rPr>
                        <a:t>171</a:t>
                      </a:r>
                    </a:p>
                  </a:txBody>
                  <a:tcPr marL="10148" marR="10148" marT="101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Times New Roman" panose="02020603050405020304" pitchFamily="18" charset="0"/>
                        </a:rPr>
                        <a:t>183</a:t>
                      </a:r>
                    </a:p>
                  </a:txBody>
                  <a:tcPr marL="10148" marR="10148" marT="101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Times New Roman" panose="02020603050405020304" pitchFamily="18" charset="0"/>
                        </a:rPr>
                        <a:t>191</a:t>
                      </a:r>
                    </a:p>
                  </a:txBody>
                  <a:tcPr marL="10148" marR="10148" marT="101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Times New Roman" panose="02020603050405020304" pitchFamily="18" charset="0"/>
                        </a:rPr>
                        <a:t>183</a:t>
                      </a:r>
                    </a:p>
                  </a:txBody>
                  <a:tcPr marL="10148" marR="10148" marT="101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Times New Roman" panose="02020603050405020304" pitchFamily="18" charset="0"/>
                        </a:rPr>
                        <a:t>195</a:t>
                      </a:r>
                    </a:p>
                  </a:txBody>
                  <a:tcPr marL="10148" marR="10148" marT="101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Times New Roman" panose="02020603050405020304" pitchFamily="18" charset="0"/>
                        </a:rPr>
                        <a:t>195</a:t>
                      </a:r>
                    </a:p>
                  </a:txBody>
                  <a:tcPr marL="10148" marR="10148" marT="101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Times New Roman" panose="02020603050405020304" pitchFamily="18" charset="0"/>
                        </a:rPr>
                        <a:t>193</a:t>
                      </a:r>
                    </a:p>
                  </a:txBody>
                  <a:tcPr marL="10148" marR="10148" marT="101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09957337"/>
                  </a:ext>
                </a:extLst>
              </a:tr>
              <a:tr h="405938">
                <a:tc>
                  <a:txBody>
                    <a:bodyPr/>
                    <a:lstStyle/>
                    <a:p>
                      <a:pPr algn="ctr" fontAlgn="ctr"/>
                      <a:r>
                        <a:rPr lang="en-ID" sz="1100" b="0" i="0" u="none" strike="noStrike">
                          <a:solidFill>
                            <a:srgbClr val="000000"/>
                          </a:solidFill>
                          <a:effectLst/>
                          <a:latin typeface="Times New Roman" panose="02020603050405020304" pitchFamily="18" charset="0"/>
                        </a:rPr>
                        <a:t>204</a:t>
                      </a:r>
                    </a:p>
                  </a:txBody>
                  <a:tcPr marL="10148" marR="10148" marT="101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Times New Roman" panose="02020603050405020304" pitchFamily="18" charset="0"/>
                        </a:rPr>
                        <a:t>207</a:t>
                      </a:r>
                    </a:p>
                  </a:txBody>
                  <a:tcPr marL="10148" marR="10148" marT="101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Times New Roman" panose="02020603050405020304" pitchFamily="18" charset="0"/>
                        </a:rPr>
                        <a:t>212</a:t>
                      </a:r>
                    </a:p>
                  </a:txBody>
                  <a:tcPr marL="10148" marR="10148" marT="101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Times New Roman" panose="02020603050405020304" pitchFamily="18" charset="0"/>
                        </a:rPr>
                        <a:t>213</a:t>
                      </a:r>
                    </a:p>
                  </a:txBody>
                  <a:tcPr marL="10148" marR="10148" marT="101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Times New Roman" panose="02020603050405020304" pitchFamily="18" charset="0"/>
                        </a:rPr>
                        <a:t>212</a:t>
                      </a:r>
                    </a:p>
                  </a:txBody>
                  <a:tcPr marL="10148" marR="10148" marT="101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Times New Roman" panose="02020603050405020304" pitchFamily="18" charset="0"/>
                        </a:rPr>
                        <a:t>208</a:t>
                      </a:r>
                    </a:p>
                  </a:txBody>
                  <a:tcPr marL="10148" marR="10148" marT="101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Times New Roman" panose="02020603050405020304" pitchFamily="18" charset="0"/>
                        </a:rPr>
                        <a:t>207</a:t>
                      </a:r>
                    </a:p>
                  </a:txBody>
                  <a:tcPr marL="10148" marR="10148" marT="101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Times New Roman" panose="02020603050405020304" pitchFamily="18" charset="0"/>
                        </a:rPr>
                        <a:t>206</a:t>
                      </a:r>
                    </a:p>
                  </a:txBody>
                  <a:tcPr marL="10148" marR="10148" marT="101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Times New Roman" panose="02020603050405020304" pitchFamily="18" charset="0"/>
                        </a:rPr>
                        <a:t>203</a:t>
                      </a:r>
                    </a:p>
                  </a:txBody>
                  <a:tcPr marL="10148" marR="10148" marT="101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Times New Roman" panose="02020603050405020304" pitchFamily="18" charset="0"/>
                        </a:rPr>
                        <a:t>201</a:t>
                      </a:r>
                    </a:p>
                  </a:txBody>
                  <a:tcPr marL="10148" marR="10148" marT="101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35371873"/>
                  </a:ext>
                </a:extLst>
              </a:tr>
              <a:tr h="405938">
                <a:tc>
                  <a:txBody>
                    <a:bodyPr/>
                    <a:lstStyle/>
                    <a:p>
                      <a:pPr algn="ctr" fontAlgn="ctr"/>
                      <a:r>
                        <a:rPr lang="en-ID" sz="1100" b="0" i="0" u="none" strike="noStrike">
                          <a:solidFill>
                            <a:srgbClr val="000000"/>
                          </a:solidFill>
                          <a:effectLst/>
                          <a:latin typeface="Times New Roman" panose="02020603050405020304" pitchFamily="18" charset="0"/>
                        </a:rPr>
                        <a:t>206</a:t>
                      </a:r>
                    </a:p>
                  </a:txBody>
                  <a:tcPr marL="10148" marR="10148" marT="101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Times New Roman" panose="02020603050405020304" pitchFamily="18" charset="0"/>
                        </a:rPr>
                        <a:t>211</a:t>
                      </a:r>
                    </a:p>
                  </a:txBody>
                  <a:tcPr marL="10148" marR="10148" marT="101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Times New Roman" panose="02020603050405020304" pitchFamily="18" charset="0"/>
                        </a:rPr>
                        <a:t>214</a:t>
                      </a:r>
                    </a:p>
                  </a:txBody>
                  <a:tcPr marL="10148" marR="10148" marT="101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Times New Roman" panose="02020603050405020304" pitchFamily="18" charset="0"/>
                        </a:rPr>
                        <a:t>216</a:t>
                      </a:r>
                    </a:p>
                  </a:txBody>
                  <a:tcPr marL="10148" marR="10148" marT="101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Times New Roman" panose="02020603050405020304" pitchFamily="18" charset="0"/>
                        </a:rPr>
                        <a:t>213</a:t>
                      </a:r>
                    </a:p>
                  </a:txBody>
                  <a:tcPr marL="10148" marR="10148" marT="101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Times New Roman" panose="02020603050405020304" pitchFamily="18" charset="0"/>
                        </a:rPr>
                        <a:t>211</a:t>
                      </a:r>
                    </a:p>
                  </a:txBody>
                  <a:tcPr marL="10148" marR="10148" marT="101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Times New Roman" panose="02020603050405020304" pitchFamily="18" charset="0"/>
                        </a:rPr>
                        <a:t>210</a:t>
                      </a:r>
                    </a:p>
                  </a:txBody>
                  <a:tcPr marL="10148" marR="10148" marT="101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Times New Roman" panose="02020603050405020304" pitchFamily="18" charset="0"/>
                        </a:rPr>
                        <a:t>210</a:t>
                      </a:r>
                    </a:p>
                  </a:txBody>
                  <a:tcPr marL="10148" marR="10148" marT="101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Times New Roman" panose="02020603050405020304" pitchFamily="18" charset="0"/>
                        </a:rPr>
                        <a:t>209</a:t>
                      </a:r>
                    </a:p>
                  </a:txBody>
                  <a:tcPr marL="10148" marR="10148" marT="101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D" sz="1100" b="0" i="0" u="none" strike="noStrike">
                          <a:solidFill>
                            <a:srgbClr val="000000"/>
                          </a:solidFill>
                          <a:effectLst/>
                          <a:latin typeface="Times New Roman" panose="02020603050405020304" pitchFamily="18" charset="0"/>
                        </a:rPr>
                        <a:t>209</a:t>
                      </a:r>
                    </a:p>
                  </a:txBody>
                  <a:tcPr marL="10148" marR="10148" marT="101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24202764"/>
                  </a:ext>
                </a:extLst>
              </a:tr>
            </a:tbl>
          </a:graphicData>
        </a:graphic>
      </p:graphicFrame>
      <p:graphicFrame>
        <p:nvGraphicFramePr>
          <p:cNvPr id="9" name="Table 8">
            <a:extLst>
              <a:ext uri="{FF2B5EF4-FFF2-40B4-BE49-F238E27FC236}">
                <a16:creationId xmlns:a16="http://schemas.microsoft.com/office/drawing/2014/main" id="{605D743D-F6EC-81E2-7EDB-F9E602DB47D9}"/>
              </a:ext>
            </a:extLst>
          </p:cNvPr>
          <p:cNvGraphicFramePr>
            <a:graphicFrameLocks noGrp="1"/>
          </p:cNvGraphicFramePr>
          <p:nvPr/>
        </p:nvGraphicFramePr>
        <p:xfrm>
          <a:off x="5240479" y="2958378"/>
          <a:ext cx="1143000" cy="1524000"/>
        </p:xfrm>
        <a:graphic>
          <a:graphicData uri="http://schemas.openxmlformats.org/drawingml/2006/table">
            <a:tbl>
              <a:tblPr/>
              <a:tblGrid>
                <a:gridCol w="381000">
                  <a:extLst>
                    <a:ext uri="{9D8B030D-6E8A-4147-A177-3AD203B41FA5}">
                      <a16:colId xmlns:a16="http://schemas.microsoft.com/office/drawing/2014/main" val="1455501295"/>
                    </a:ext>
                  </a:extLst>
                </a:gridCol>
                <a:gridCol w="381000">
                  <a:extLst>
                    <a:ext uri="{9D8B030D-6E8A-4147-A177-3AD203B41FA5}">
                      <a16:colId xmlns:a16="http://schemas.microsoft.com/office/drawing/2014/main" val="2193356877"/>
                    </a:ext>
                  </a:extLst>
                </a:gridCol>
                <a:gridCol w="381000">
                  <a:extLst>
                    <a:ext uri="{9D8B030D-6E8A-4147-A177-3AD203B41FA5}">
                      <a16:colId xmlns:a16="http://schemas.microsoft.com/office/drawing/2014/main" val="4218440953"/>
                    </a:ext>
                  </a:extLst>
                </a:gridCol>
              </a:tblGrid>
              <a:tr h="381000">
                <a:tc gridSpan="3">
                  <a:txBody>
                    <a:bodyPr/>
                    <a:lstStyle/>
                    <a:p>
                      <a:pPr algn="ctr" fontAlgn="ctr"/>
                      <a:r>
                        <a:rPr lang="en-ID" sz="1100" b="0" i="0" u="none" strike="noStrike">
                          <a:solidFill>
                            <a:srgbClr val="000000"/>
                          </a:solidFill>
                          <a:effectLst/>
                          <a:latin typeface="Times New Roman" panose="02020603050405020304" pitchFamily="18" charset="0"/>
                        </a:rPr>
                        <a:t>KERNEL</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ID"/>
                    </a:p>
                  </a:txBody>
                  <a:tcPr/>
                </a:tc>
                <a:tc hMerge="1">
                  <a:txBody>
                    <a:bodyPr/>
                    <a:lstStyle/>
                    <a:p>
                      <a:endParaRPr lang="en-ID"/>
                    </a:p>
                  </a:txBody>
                  <a:tcPr/>
                </a:tc>
                <a:extLst>
                  <a:ext uri="{0D108BD9-81ED-4DB2-BD59-A6C34878D82A}">
                    <a16:rowId xmlns:a16="http://schemas.microsoft.com/office/drawing/2014/main" val="3645210987"/>
                  </a:ext>
                </a:extLst>
              </a:tr>
              <a:tr h="381000">
                <a:tc>
                  <a:txBody>
                    <a:bodyPr/>
                    <a:lstStyle/>
                    <a:p>
                      <a:pPr algn="ctr" fontAlgn="ctr"/>
                      <a:r>
                        <a:rPr lang="en-ID" sz="1100" b="0" i="0" u="none" strike="noStrike">
                          <a:solidFill>
                            <a:srgbClr val="000000"/>
                          </a:solidFill>
                          <a:effectLst/>
                          <a:latin typeface="Times New Roman" panose="02020603050405020304" pitchFamily="18" charset="0"/>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CC"/>
                    </a:solidFill>
                  </a:tcPr>
                </a:tc>
                <a:tc>
                  <a:txBody>
                    <a:bodyPr/>
                    <a:lstStyle/>
                    <a:p>
                      <a:pPr algn="ctr" fontAlgn="ctr"/>
                      <a:r>
                        <a:rPr lang="en-ID" sz="1100" b="0" i="0" u="none" strike="noStrike">
                          <a:solidFill>
                            <a:srgbClr val="000000"/>
                          </a:solidFill>
                          <a:effectLst/>
                          <a:latin typeface="Times New Roman" panose="02020603050405020304" pitchFamily="18" charset="0"/>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CC"/>
                    </a:solidFill>
                  </a:tcPr>
                </a:tc>
                <a:tc>
                  <a:txBody>
                    <a:bodyPr/>
                    <a:lstStyle/>
                    <a:p>
                      <a:pPr algn="ctr" fontAlgn="ctr"/>
                      <a:r>
                        <a:rPr lang="en-ID" sz="1100" b="0" i="0" u="none" strike="noStrike">
                          <a:solidFill>
                            <a:srgbClr val="000000"/>
                          </a:solidFill>
                          <a:effectLst/>
                          <a:latin typeface="Times New Roman" panose="02020603050405020304" pitchFamily="18" charset="0"/>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CC"/>
                    </a:solidFill>
                  </a:tcPr>
                </a:tc>
                <a:extLst>
                  <a:ext uri="{0D108BD9-81ED-4DB2-BD59-A6C34878D82A}">
                    <a16:rowId xmlns:a16="http://schemas.microsoft.com/office/drawing/2014/main" val="3347570564"/>
                  </a:ext>
                </a:extLst>
              </a:tr>
              <a:tr h="381000">
                <a:tc>
                  <a:txBody>
                    <a:bodyPr/>
                    <a:lstStyle/>
                    <a:p>
                      <a:pPr algn="ctr" fontAlgn="ctr"/>
                      <a:r>
                        <a:rPr lang="en-ID" sz="1100" b="0" i="0" u="none" strike="noStrike">
                          <a:solidFill>
                            <a:srgbClr val="000000"/>
                          </a:solidFill>
                          <a:effectLst/>
                          <a:latin typeface="Times New Roman" panose="02020603050405020304" pitchFamily="18" charset="0"/>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CC"/>
                    </a:solidFill>
                  </a:tcPr>
                </a:tc>
                <a:tc>
                  <a:txBody>
                    <a:bodyPr/>
                    <a:lstStyle/>
                    <a:p>
                      <a:pPr algn="ctr" fontAlgn="ctr"/>
                      <a:r>
                        <a:rPr lang="en-ID" sz="1100" b="0" i="0" u="none" strike="noStrike">
                          <a:solidFill>
                            <a:srgbClr val="000000"/>
                          </a:solidFill>
                          <a:effectLst/>
                          <a:latin typeface="Times New Roman" panose="02020603050405020304" pitchFamily="18" charset="0"/>
                        </a:rPr>
                        <a:t>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CC"/>
                    </a:solidFill>
                  </a:tcPr>
                </a:tc>
                <a:tc>
                  <a:txBody>
                    <a:bodyPr/>
                    <a:lstStyle/>
                    <a:p>
                      <a:pPr algn="ctr" fontAlgn="ctr"/>
                      <a:r>
                        <a:rPr lang="en-ID" sz="1100" b="0" i="0" u="none" strike="noStrike">
                          <a:solidFill>
                            <a:srgbClr val="000000"/>
                          </a:solidFill>
                          <a:effectLst/>
                          <a:latin typeface="Times New Roman" panose="02020603050405020304" pitchFamily="18" charset="0"/>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CC"/>
                    </a:solidFill>
                  </a:tcPr>
                </a:tc>
                <a:extLst>
                  <a:ext uri="{0D108BD9-81ED-4DB2-BD59-A6C34878D82A}">
                    <a16:rowId xmlns:a16="http://schemas.microsoft.com/office/drawing/2014/main" val="2726732395"/>
                  </a:ext>
                </a:extLst>
              </a:tr>
              <a:tr h="381000">
                <a:tc>
                  <a:txBody>
                    <a:bodyPr/>
                    <a:lstStyle/>
                    <a:p>
                      <a:pPr algn="ctr" fontAlgn="ctr"/>
                      <a:r>
                        <a:rPr lang="en-ID" sz="1100" b="0" i="0" u="none" strike="noStrike">
                          <a:solidFill>
                            <a:srgbClr val="000000"/>
                          </a:solidFill>
                          <a:effectLst/>
                          <a:latin typeface="Times New Roman" panose="02020603050405020304" pitchFamily="18" charset="0"/>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CC"/>
                    </a:solidFill>
                  </a:tcPr>
                </a:tc>
                <a:tc>
                  <a:txBody>
                    <a:bodyPr/>
                    <a:lstStyle/>
                    <a:p>
                      <a:pPr algn="ctr" fontAlgn="ctr"/>
                      <a:r>
                        <a:rPr lang="en-ID" sz="1100" b="0" i="0" u="none" strike="noStrike">
                          <a:solidFill>
                            <a:srgbClr val="000000"/>
                          </a:solidFill>
                          <a:effectLst/>
                          <a:latin typeface="Times New Roman" panose="02020603050405020304" pitchFamily="18" charset="0"/>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CC"/>
                    </a:solidFill>
                  </a:tcPr>
                </a:tc>
                <a:tc>
                  <a:txBody>
                    <a:bodyPr/>
                    <a:lstStyle/>
                    <a:p>
                      <a:pPr algn="ctr" fontAlgn="ctr"/>
                      <a:r>
                        <a:rPr lang="en-ID" sz="1100" b="0" i="0" u="none" strike="noStrike">
                          <a:solidFill>
                            <a:srgbClr val="000000"/>
                          </a:solidFill>
                          <a:effectLst/>
                          <a:latin typeface="Times New Roman" panose="02020603050405020304" pitchFamily="18" charset="0"/>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CC"/>
                    </a:solidFill>
                  </a:tcPr>
                </a:tc>
                <a:extLst>
                  <a:ext uri="{0D108BD9-81ED-4DB2-BD59-A6C34878D82A}">
                    <a16:rowId xmlns:a16="http://schemas.microsoft.com/office/drawing/2014/main" val="3651327931"/>
                  </a:ext>
                </a:extLst>
              </a:tr>
            </a:tbl>
          </a:graphicData>
        </a:graphic>
      </p:graphicFrame>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87F5D274-FAF4-5D64-6E39-D5C0DAAD44E5}"/>
                  </a:ext>
                </a:extLst>
              </p:cNvPr>
              <p:cNvSpPr txBox="1"/>
              <p:nvPr/>
            </p:nvSpPr>
            <p:spPr>
              <a:xfrm>
                <a:off x="5240479" y="4723789"/>
                <a:ext cx="834459" cy="1200329"/>
              </a:xfrm>
              <a:prstGeom prst="rect">
                <a:avLst/>
              </a:prstGeom>
              <a:noFill/>
            </p:spPr>
            <p:txBody>
              <a:bodyPr wrap="none" rtlCol="0">
                <a:spAutoFit/>
              </a:bodyPr>
              <a:lstStyle/>
              <a:p>
                <a14:m>
                  <m:oMath xmlns:m="http://schemas.openxmlformats.org/officeDocument/2006/math">
                    <m:r>
                      <a:rPr lang="en-US" b="0" i="1" smtClean="0">
                        <a:latin typeface="Cambria Math" panose="02040503050406030204" pitchFamily="18" charset="0"/>
                      </a:rPr>
                      <m:t>𝐾</m:t>
                    </m:r>
                    <m:r>
                      <a:rPr lang="en-US" b="0" i="1" smtClean="0">
                        <a:latin typeface="Cambria Math" panose="02040503050406030204" pitchFamily="18" charset="0"/>
                      </a:rPr>
                      <m:t>=1</m:t>
                    </m:r>
                  </m:oMath>
                </a14:m>
                <a:r>
                  <a:rPr lang="en-US" b="0" i="1">
                    <a:latin typeface="Cambria Math" panose="02040503050406030204" pitchFamily="18" charset="0"/>
                  </a:rPr>
                  <a:t> </a:t>
                </a:r>
              </a:p>
              <a:p>
                <a14:m>
                  <m:oMath xmlns:m="http://schemas.openxmlformats.org/officeDocument/2006/math">
                    <m:r>
                      <a:rPr lang="en-US" b="0" i="1" smtClean="0">
                        <a:latin typeface="Cambria Math" panose="02040503050406030204" pitchFamily="18" charset="0"/>
                      </a:rPr>
                      <m:t>𝐹</m:t>
                    </m:r>
                    <m:r>
                      <a:rPr lang="en-US" b="0" i="1" smtClean="0">
                        <a:latin typeface="Cambria Math" panose="02040503050406030204" pitchFamily="18" charset="0"/>
                      </a:rPr>
                      <m:t>=3</m:t>
                    </m:r>
                  </m:oMath>
                </a14:m>
                <a:r>
                  <a:rPr lang="en-US" b="0"/>
                  <a:t> </a:t>
                </a:r>
              </a:p>
              <a:p>
                <a14:m>
                  <m:oMath xmlns:m="http://schemas.openxmlformats.org/officeDocument/2006/math">
                    <m:r>
                      <a:rPr lang="en-US" b="0" i="1" smtClean="0">
                        <a:latin typeface="Cambria Math" panose="02040503050406030204" pitchFamily="18" charset="0"/>
                      </a:rPr>
                      <m:t>𝑆</m:t>
                    </m:r>
                    <m:r>
                      <a:rPr lang="en-US" b="0" i="1" smtClean="0">
                        <a:latin typeface="Cambria Math" panose="02040503050406030204" pitchFamily="18" charset="0"/>
                      </a:rPr>
                      <m:t>=1</m:t>
                    </m:r>
                  </m:oMath>
                </a14:m>
                <a:r>
                  <a:rPr lang="en-US" b="0"/>
                  <a:t> </a:t>
                </a:r>
              </a:p>
              <a:p>
                <a14:m>
                  <m:oMath xmlns:m="http://schemas.openxmlformats.org/officeDocument/2006/math">
                    <m:r>
                      <a:rPr lang="en-US" b="0" i="1" smtClean="0">
                        <a:latin typeface="Cambria Math" panose="02040503050406030204" pitchFamily="18" charset="0"/>
                      </a:rPr>
                      <m:t>𝑃</m:t>
                    </m:r>
                    <m:r>
                      <a:rPr lang="en-US" b="0" i="1" smtClean="0">
                        <a:latin typeface="Cambria Math" panose="02040503050406030204" pitchFamily="18" charset="0"/>
                      </a:rPr>
                      <m:t>=0</m:t>
                    </m:r>
                  </m:oMath>
                </a14:m>
                <a:r>
                  <a:rPr lang="en-ID"/>
                  <a:t> </a:t>
                </a:r>
              </a:p>
            </p:txBody>
          </p:sp>
        </mc:Choice>
        <mc:Fallback xmlns="">
          <p:sp>
            <p:nvSpPr>
              <p:cNvPr id="10" name="TextBox 9">
                <a:extLst>
                  <a:ext uri="{FF2B5EF4-FFF2-40B4-BE49-F238E27FC236}">
                    <a16:creationId xmlns:a16="http://schemas.microsoft.com/office/drawing/2014/main" id="{87F5D274-FAF4-5D64-6E39-D5C0DAAD44E5}"/>
                  </a:ext>
                </a:extLst>
              </p:cNvPr>
              <p:cNvSpPr txBox="1">
                <a:spLocks noRot="1" noChangeAspect="1" noMove="1" noResize="1" noEditPoints="1" noAdjustHandles="1" noChangeArrowheads="1" noChangeShapeType="1" noTextEdit="1"/>
              </p:cNvSpPr>
              <p:nvPr/>
            </p:nvSpPr>
            <p:spPr>
              <a:xfrm>
                <a:off x="5240479" y="4723789"/>
                <a:ext cx="834459" cy="1200329"/>
              </a:xfrm>
              <a:prstGeom prst="rect">
                <a:avLst/>
              </a:prstGeom>
              <a:blipFill>
                <a:blip r:embed="rId2"/>
                <a:stretch>
                  <a:fillRect/>
                </a:stretch>
              </a:blipFill>
            </p:spPr>
            <p:txBody>
              <a:bodyPr/>
              <a:lstStyle/>
              <a:p>
                <a:r>
                  <a:rPr lang="en-ID">
                    <a:noFill/>
                  </a:rPr>
                  <a:t> </a:t>
                </a:r>
              </a:p>
            </p:txBody>
          </p:sp>
        </mc:Fallback>
      </mc:AlternateContent>
    </p:spTree>
    <p:extLst>
      <p:ext uri="{BB962C8B-B14F-4D97-AF65-F5344CB8AC3E}">
        <p14:creationId xmlns:p14="http://schemas.microsoft.com/office/powerpoint/2010/main" val="24867738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9671B8-7B81-E3E2-63EB-22275C017C9E}"/>
              </a:ext>
            </a:extLst>
          </p:cNvPr>
          <p:cNvSpPr>
            <a:spLocks noGrp="1"/>
          </p:cNvSpPr>
          <p:nvPr>
            <p:ph type="title"/>
          </p:nvPr>
        </p:nvSpPr>
        <p:spPr/>
        <p:txBody>
          <a:bodyPr/>
          <a:lstStyle/>
          <a:p>
            <a:r>
              <a:rPr lang="en-US"/>
              <a:t>Convolutional Layer</a:t>
            </a:r>
            <a:endParaRPr lang="en-ID"/>
          </a:p>
        </p:txBody>
      </p:sp>
      <p:graphicFrame>
        <p:nvGraphicFramePr>
          <p:cNvPr id="4" name="Content Placeholder 4">
            <a:extLst>
              <a:ext uri="{FF2B5EF4-FFF2-40B4-BE49-F238E27FC236}">
                <a16:creationId xmlns:a16="http://schemas.microsoft.com/office/drawing/2014/main" id="{380F4BA0-BBA1-A79F-14A9-940E8428873A}"/>
              </a:ext>
            </a:extLst>
          </p:cNvPr>
          <p:cNvGraphicFramePr>
            <a:graphicFrameLocks/>
          </p:cNvGraphicFramePr>
          <p:nvPr>
            <p:extLst>
              <p:ext uri="{D42A27DB-BD31-4B8C-83A1-F6EECF244321}">
                <p14:modId xmlns:p14="http://schemas.microsoft.com/office/powerpoint/2010/main" val="3577414054"/>
              </p:ext>
            </p:extLst>
          </p:nvPr>
        </p:nvGraphicFramePr>
        <p:xfrm>
          <a:off x="7409588" y="1957386"/>
          <a:ext cx="3525984" cy="3966732"/>
        </p:xfrm>
        <a:graphic>
          <a:graphicData uri="http://schemas.openxmlformats.org/drawingml/2006/table">
            <a:tbl>
              <a:tblPr/>
              <a:tblGrid>
                <a:gridCol w="440748">
                  <a:extLst>
                    <a:ext uri="{9D8B030D-6E8A-4147-A177-3AD203B41FA5}">
                      <a16:colId xmlns:a16="http://schemas.microsoft.com/office/drawing/2014/main" val="2532153782"/>
                    </a:ext>
                  </a:extLst>
                </a:gridCol>
                <a:gridCol w="440748">
                  <a:extLst>
                    <a:ext uri="{9D8B030D-6E8A-4147-A177-3AD203B41FA5}">
                      <a16:colId xmlns:a16="http://schemas.microsoft.com/office/drawing/2014/main" val="2840077081"/>
                    </a:ext>
                  </a:extLst>
                </a:gridCol>
                <a:gridCol w="440748">
                  <a:extLst>
                    <a:ext uri="{9D8B030D-6E8A-4147-A177-3AD203B41FA5}">
                      <a16:colId xmlns:a16="http://schemas.microsoft.com/office/drawing/2014/main" val="3951333663"/>
                    </a:ext>
                  </a:extLst>
                </a:gridCol>
                <a:gridCol w="440748">
                  <a:extLst>
                    <a:ext uri="{9D8B030D-6E8A-4147-A177-3AD203B41FA5}">
                      <a16:colId xmlns:a16="http://schemas.microsoft.com/office/drawing/2014/main" val="3528984014"/>
                    </a:ext>
                  </a:extLst>
                </a:gridCol>
                <a:gridCol w="440748">
                  <a:extLst>
                    <a:ext uri="{9D8B030D-6E8A-4147-A177-3AD203B41FA5}">
                      <a16:colId xmlns:a16="http://schemas.microsoft.com/office/drawing/2014/main" val="1484917694"/>
                    </a:ext>
                  </a:extLst>
                </a:gridCol>
                <a:gridCol w="440748">
                  <a:extLst>
                    <a:ext uri="{9D8B030D-6E8A-4147-A177-3AD203B41FA5}">
                      <a16:colId xmlns:a16="http://schemas.microsoft.com/office/drawing/2014/main" val="2503240397"/>
                    </a:ext>
                  </a:extLst>
                </a:gridCol>
                <a:gridCol w="440748">
                  <a:extLst>
                    <a:ext uri="{9D8B030D-6E8A-4147-A177-3AD203B41FA5}">
                      <a16:colId xmlns:a16="http://schemas.microsoft.com/office/drawing/2014/main" val="697614062"/>
                    </a:ext>
                  </a:extLst>
                </a:gridCol>
                <a:gridCol w="440748">
                  <a:extLst>
                    <a:ext uri="{9D8B030D-6E8A-4147-A177-3AD203B41FA5}">
                      <a16:colId xmlns:a16="http://schemas.microsoft.com/office/drawing/2014/main" val="1846797542"/>
                    </a:ext>
                  </a:extLst>
                </a:gridCol>
              </a:tblGrid>
              <a:tr h="440748">
                <a:tc gridSpan="8">
                  <a:txBody>
                    <a:bodyPr/>
                    <a:lstStyle/>
                    <a:p>
                      <a:pPr algn="ctr" fontAlgn="ctr"/>
                      <a:r>
                        <a:rPr lang="en-US" sz="1300" b="0" i="0" u="none" strike="noStrike">
                          <a:solidFill>
                            <a:srgbClr val="000000"/>
                          </a:solidFill>
                          <a:effectLst/>
                          <a:latin typeface="Times New Roman" panose="02020603050405020304" pitchFamily="18" charset="0"/>
                          <a:cs typeface="Times New Roman" panose="02020603050405020304" pitchFamily="18" charset="0"/>
                        </a:rPr>
                        <a:t>ACTIVATION MAP</a:t>
                      </a:r>
                      <a:endParaRPr lang="en-ID" sz="1300" b="0" i="0" u="none" strike="noStrike">
                        <a:solidFill>
                          <a:srgbClr val="000000"/>
                        </a:solidFill>
                        <a:effectLst/>
                        <a:latin typeface="Times New Roman" panose="02020603050405020304" pitchFamily="18" charset="0"/>
                        <a:cs typeface="Times New Roman" panose="02020603050405020304" pitchFamily="18" charset="0"/>
                      </a:endParaRPr>
                    </a:p>
                  </a:txBody>
                  <a:tcPr marL="11019" marR="11019" marT="1101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fontAlgn="ctr"/>
                      <a:endParaRPr lang="en-ID" sz="1300" b="0" i="0" u="none" strike="noStrike">
                        <a:solidFill>
                          <a:srgbClr val="000000"/>
                        </a:solidFill>
                        <a:effectLst/>
                        <a:latin typeface="Consolas" panose="020B0609020204030204" pitchFamily="49" charset="0"/>
                      </a:endParaRPr>
                    </a:p>
                  </a:txBody>
                  <a:tcPr marL="11019" marR="11019" marT="1101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fontAlgn="ctr"/>
                      <a:endParaRPr lang="en-ID" sz="1300" b="0" i="0" u="none" strike="noStrike">
                        <a:solidFill>
                          <a:srgbClr val="000000"/>
                        </a:solidFill>
                        <a:effectLst/>
                        <a:latin typeface="Consolas" panose="020B0609020204030204" pitchFamily="49" charset="0"/>
                      </a:endParaRPr>
                    </a:p>
                  </a:txBody>
                  <a:tcPr marL="11019" marR="11019" marT="1101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fontAlgn="ctr"/>
                      <a:endParaRPr lang="en-ID" sz="1300" b="0" i="0" u="none" strike="noStrike">
                        <a:solidFill>
                          <a:srgbClr val="000000"/>
                        </a:solidFill>
                        <a:effectLst/>
                        <a:latin typeface="Consolas" panose="020B0609020204030204" pitchFamily="49" charset="0"/>
                      </a:endParaRPr>
                    </a:p>
                  </a:txBody>
                  <a:tcPr marL="11019" marR="11019" marT="1101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fontAlgn="ctr"/>
                      <a:endParaRPr lang="en-ID" sz="1300" b="0" i="0" u="none" strike="noStrike">
                        <a:solidFill>
                          <a:srgbClr val="000000"/>
                        </a:solidFill>
                        <a:effectLst/>
                        <a:latin typeface="Consolas" panose="020B0609020204030204" pitchFamily="49" charset="0"/>
                      </a:endParaRPr>
                    </a:p>
                  </a:txBody>
                  <a:tcPr marL="11019" marR="11019" marT="1101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fontAlgn="ctr"/>
                      <a:endParaRPr lang="en-ID" sz="1300" b="0" i="0" u="none" strike="noStrike">
                        <a:solidFill>
                          <a:srgbClr val="000000"/>
                        </a:solidFill>
                        <a:effectLst/>
                        <a:latin typeface="Consolas" panose="020B0609020204030204" pitchFamily="49" charset="0"/>
                      </a:endParaRPr>
                    </a:p>
                  </a:txBody>
                  <a:tcPr marL="11019" marR="11019" marT="1101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fontAlgn="ctr"/>
                      <a:endParaRPr lang="en-ID" sz="1300" b="0" i="0" u="none" strike="noStrike">
                        <a:solidFill>
                          <a:srgbClr val="000000"/>
                        </a:solidFill>
                        <a:effectLst/>
                        <a:latin typeface="Consolas" panose="020B0609020204030204" pitchFamily="49" charset="0"/>
                      </a:endParaRPr>
                    </a:p>
                  </a:txBody>
                  <a:tcPr marL="11019" marR="11019" marT="1101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fontAlgn="ctr"/>
                      <a:endParaRPr lang="en-ID" sz="1300" b="0" i="0" u="none" strike="noStrike">
                        <a:solidFill>
                          <a:srgbClr val="000000"/>
                        </a:solidFill>
                        <a:effectLst/>
                        <a:latin typeface="Consolas" panose="020B0609020204030204" pitchFamily="49" charset="0"/>
                      </a:endParaRPr>
                    </a:p>
                  </a:txBody>
                  <a:tcPr marL="11019" marR="11019" marT="1101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05830866"/>
                  </a:ext>
                </a:extLst>
              </a:tr>
              <a:tr h="440748">
                <a:tc>
                  <a:txBody>
                    <a:bodyPr/>
                    <a:lstStyle/>
                    <a:p>
                      <a:pPr algn="ctr" fontAlgn="ctr"/>
                      <a:r>
                        <a:rPr lang="en-ID" sz="1300" b="0" i="0" u="none" strike="noStrike">
                          <a:solidFill>
                            <a:srgbClr val="000000"/>
                          </a:solidFill>
                          <a:effectLst/>
                          <a:latin typeface="Consolas" panose="020B0609020204030204" pitchFamily="49" charset="0"/>
                        </a:rPr>
                        <a:t>-2</a:t>
                      </a:r>
                    </a:p>
                  </a:txBody>
                  <a:tcPr marL="11019" marR="11019" marT="1101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E5E5"/>
                    </a:solidFill>
                  </a:tcPr>
                </a:tc>
                <a:tc>
                  <a:txBody>
                    <a:bodyPr/>
                    <a:lstStyle/>
                    <a:p>
                      <a:pPr algn="ctr" fontAlgn="ctr"/>
                      <a:r>
                        <a:rPr lang="en-ID" sz="1300" b="0" i="0" u="none" strike="noStrike">
                          <a:solidFill>
                            <a:srgbClr val="000000"/>
                          </a:solidFill>
                          <a:effectLst/>
                          <a:latin typeface="Consolas" panose="020B0609020204030204" pitchFamily="49" charset="0"/>
                        </a:rPr>
                        <a:t>224</a:t>
                      </a:r>
                    </a:p>
                  </a:txBody>
                  <a:tcPr marL="11019" marR="11019" marT="1101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E5E5"/>
                    </a:solidFill>
                  </a:tcPr>
                </a:tc>
                <a:tc>
                  <a:txBody>
                    <a:bodyPr/>
                    <a:lstStyle/>
                    <a:p>
                      <a:pPr algn="ctr" fontAlgn="ctr"/>
                      <a:r>
                        <a:rPr lang="en-ID" sz="1300" b="0" i="0" u="none" strike="noStrike">
                          <a:solidFill>
                            <a:srgbClr val="000000"/>
                          </a:solidFill>
                          <a:effectLst/>
                          <a:latin typeface="Consolas" panose="020B0609020204030204" pitchFamily="49" charset="0"/>
                        </a:rPr>
                        <a:t>141</a:t>
                      </a:r>
                    </a:p>
                  </a:txBody>
                  <a:tcPr marL="11019" marR="11019" marT="1101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E5E5"/>
                    </a:solidFill>
                  </a:tcPr>
                </a:tc>
                <a:tc>
                  <a:txBody>
                    <a:bodyPr/>
                    <a:lstStyle/>
                    <a:p>
                      <a:pPr algn="ctr" fontAlgn="ctr"/>
                      <a:r>
                        <a:rPr lang="en-ID" sz="1300" b="0" i="0" u="none" strike="noStrike">
                          <a:solidFill>
                            <a:srgbClr val="000000"/>
                          </a:solidFill>
                          <a:effectLst/>
                          <a:latin typeface="Consolas" panose="020B0609020204030204" pitchFamily="49" charset="0"/>
                        </a:rPr>
                        <a:t>-93</a:t>
                      </a:r>
                    </a:p>
                  </a:txBody>
                  <a:tcPr marL="11019" marR="11019" marT="1101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E5E5"/>
                    </a:solidFill>
                  </a:tcPr>
                </a:tc>
                <a:tc>
                  <a:txBody>
                    <a:bodyPr/>
                    <a:lstStyle/>
                    <a:p>
                      <a:pPr algn="ctr" fontAlgn="ctr"/>
                      <a:r>
                        <a:rPr lang="en-ID" sz="1300" b="0" i="0" u="none" strike="noStrike">
                          <a:solidFill>
                            <a:srgbClr val="000000"/>
                          </a:solidFill>
                          <a:effectLst/>
                          <a:latin typeface="Consolas" panose="020B0609020204030204" pitchFamily="49" charset="0"/>
                        </a:rPr>
                        <a:t>63</a:t>
                      </a:r>
                    </a:p>
                  </a:txBody>
                  <a:tcPr marL="11019" marR="11019" marT="1101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E5E5"/>
                    </a:solidFill>
                  </a:tcPr>
                </a:tc>
                <a:tc>
                  <a:txBody>
                    <a:bodyPr/>
                    <a:lstStyle/>
                    <a:p>
                      <a:pPr algn="ctr" fontAlgn="ctr"/>
                      <a:r>
                        <a:rPr lang="en-ID" sz="1300" b="0" i="0" u="none" strike="noStrike">
                          <a:solidFill>
                            <a:srgbClr val="000000"/>
                          </a:solidFill>
                          <a:effectLst/>
                          <a:latin typeface="Consolas" panose="020B0609020204030204" pitchFamily="49" charset="0"/>
                        </a:rPr>
                        <a:t>248</a:t>
                      </a:r>
                    </a:p>
                  </a:txBody>
                  <a:tcPr marL="11019" marR="11019" marT="1101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E5E5"/>
                    </a:solidFill>
                  </a:tcPr>
                </a:tc>
                <a:tc>
                  <a:txBody>
                    <a:bodyPr/>
                    <a:lstStyle/>
                    <a:p>
                      <a:pPr algn="ctr" fontAlgn="ctr"/>
                      <a:r>
                        <a:rPr lang="en-ID" sz="1300" b="0" i="0" u="none" strike="noStrike">
                          <a:solidFill>
                            <a:srgbClr val="000000"/>
                          </a:solidFill>
                          <a:effectLst/>
                          <a:latin typeface="Consolas" panose="020B0609020204030204" pitchFamily="49" charset="0"/>
                        </a:rPr>
                        <a:t>179</a:t>
                      </a:r>
                    </a:p>
                  </a:txBody>
                  <a:tcPr marL="11019" marR="11019" marT="1101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E5E5"/>
                    </a:solidFill>
                  </a:tcPr>
                </a:tc>
                <a:tc>
                  <a:txBody>
                    <a:bodyPr/>
                    <a:lstStyle/>
                    <a:p>
                      <a:pPr algn="ctr" fontAlgn="ctr"/>
                      <a:r>
                        <a:rPr lang="en-ID" sz="1300" b="0" i="0" u="none" strike="noStrike">
                          <a:solidFill>
                            <a:srgbClr val="000000"/>
                          </a:solidFill>
                          <a:effectLst/>
                          <a:latin typeface="Consolas" panose="020B0609020204030204" pitchFamily="49" charset="0"/>
                        </a:rPr>
                        <a:t>61</a:t>
                      </a:r>
                    </a:p>
                  </a:txBody>
                  <a:tcPr marL="11019" marR="11019" marT="1101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E5E5"/>
                    </a:solidFill>
                  </a:tcPr>
                </a:tc>
                <a:extLst>
                  <a:ext uri="{0D108BD9-81ED-4DB2-BD59-A6C34878D82A}">
                    <a16:rowId xmlns:a16="http://schemas.microsoft.com/office/drawing/2014/main" val="3626585448"/>
                  </a:ext>
                </a:extLst>
              </a:tr>
              <a:tr h="440748">
                <a:tc>
                  <a:txBody>
                    <a:bodyPr/>
                    <a:lstStyle/>
                    <a:p>
                      <a:pPr algn="ctr" fontAlgn="ctr"/>
                      <a:r>
                        <a:rPr lang="en-ID" sz="1300" b="0" i="0" u="none" strike="noStrike">
                          <a:solidFill>
                            <a:srgbClr val="000000"/>
                          </a:solidFill>
                          <a:effectLst/>
                          <a:latin typeface="Consolas" panose="020B0609020204030204" pitchFamily="49" charset="0"/>
                        </a:rPr>
                        <a:t>28</a:t>
                      </a:r>
                    </a:p>
                  </a:txBody>
                  <a:tcPr marL="11019" marR="11019" marT="1101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E5E5"/>
                    </a:solidFill>
                  </a:tcPr>
                </a:tc>
                <a:tc>
                  <a:txBody>
                    <a:bodyPr/>
                    <a:lstStyle/>
                    <a:p>
                      <a:pPr algn="ctr" fontAlgn="ctr"/>
                      <a:r>
                        <a:rPr lang="en-ID" sz="1300" b="0" i="0" u="none" strike="noStrike">
                          <a:solidFill>
                            <a:srgbClr val="000000"/>
                          </a:solidFill>
                          <a:effectLst/>
                          <a:latin typeface="Consolas" panose="020B0609020204030204" pitchFamily="49" charset="0"/>
                        </a:rPr>
                        <a:t>152</a:t>
                      </a:r>
                    </a:p>
                  </a:txBody>
                  <a:tcPr marL="11019" marR="11019" marT="1101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E5E5"/>
                    </a:solidFill>
                  </a:tcPr>
                </a:tc>
                <a:tc>
                  <a:txBody>
                    <a:bodyPr/>
                    <a:lstStyle/>
                    <a:p>
                      <a:pPr algn="ctr" fontAlgn="ctr"/>
                      <a:r>
                        <a:rPr lang="en-ID" sz="1300" b="0" i="0" u="none" strike="noStrike">
                          <a:solidFill>
                            <a:srgbClr val="000000"/>
                          </a:solidFill>
                          <a:effectLst/>
                          <a:latin typeface="Consolas" panose="020B0609020204030204" pitchFamily="49" charset="0"/>
                        </a:rPr>
                        <a:t>41</a:t>
                      </a:r>
                    </a:p>
                  </a:txBody>
                  <a:tcPr marL="11019" marR="11019" marT="1101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E5E5"/>
                    </a:solidFill>
                  </a:tcPr>
                </a:tc>
                <a:tc>
                  <a:txBody>
                    <a:bodyPr/>
                    <a:lstStyle/>
                    <a:p>
                      <a:pPr algn="ctr" fontAlgn="ctr"/>
                      <a:r>
                        <a:rPr lang="en-ID" sz="1300" b="0" i="0" u="none" strike="noStrike">
                          <a:solidFill>
                            <a:srgbClr val="000000"/>
                          </a:solidFill>
                          <a:effectLst/>
                          <a:latin typeface="Consolas" panose="020B0609020204030204" pitchFamily="49" charset="0"/>
                        </a:rPr>
                        <a:t>-151</a:t>
                      </a:r>
                    </a:p>
                  </a:txBody>
                  <a:tcPr marL="11019" marR="11019" marT="1101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E5E5"/>
                    </a:solidFill>
                  </a:tcPr>
                </a:tc>
                <a:tc>
                  <a:txBody>
                    <a:bodyPr/>
                    <a:lstStyle/>
                    <a:p>
                      <a:pPr algn="ctr" fontAlgn="ctr"/>
                      <a:r>
                        <a:rPr lang="en-ID" sz="1300" b="0" i="0" u="none" strike="noStrike">
                          <a:solidFill>
                            <a:srgbClr val="000000"/>
                          </a:solidFill>
                          <a:effectLst/>
                          <a:latin typeface="Consolas" panose="020B0609020204030204" pitchFamily="49" charset="0"/>
                        </a:rPr>
                        <a:t>-9</a:t>
                      </a:r>
                    </a:p>
                  </a:txBody>
                  <a:tcPr marL="11019" marR="11019" marT="1101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E5E5"/>
                    </a:solidFill>
                  </a:tcPr>
                </a:tc>
                <a:tc>
                  <a:txBody>
                    <a:bodyPr/>
                    <a:lstStyle/>
                    <a:p>
                      <a:pPr algn="ctr" fontAlgn="ctr"/>
                      <a:r>
                        <a:rPr lang="en-ID" sz="1300" b="0" i="0" u="none" strike="noStrike">
                          <a:solidFill>
                            <a:srgbClr val="000000"/>
                          </a:solidFill>
                          <a:effectLst/>
                          <a:latin typeface="Consolas" panose="020B0609020204030204" pitchFamily="49" charset="0"/>
                        </a:rPr>
                        <a:t>-4</a:t>
                      </a:r>
                    </a:p>
                  </a:txBody>
                  <a:tcPr marL="11019" marR="11019" marT="1101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E5E5"/>
                    </a:solidFill>
                  </a:tcPr>
                </a:tc>
                <a:tc>
                  <a:txBody>
                    <a:bodyPr/>
                    <a:lstStyle/>
                    <a:p>
                      <a:pPr algn="ctr" fontAlgn="ctr"/>
                      <a:r>
                        <a:rPr lang="en-ID" sz="1300" b="0" i="0" u="none" strike="noStrike">
                          <a:solidFill>
                            <a:srgbClr val="000000"/>
                          </a:solidFill>
                          <a:effectLst/>
                          <a:latin typeface="Consolas" panose="020B0609020204030204" pitchFamily="49" charset="0"/>
                        </a:rPr>
                        <a:t>-238</a:t>
                      </a:r>
                    </a:p>
                  </a:txBody>
                  <a:tcPr marL="11019" marR="11019" marT="1101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E5E5"/>
                    </a:solidFill>
                  </a:tcPr>
                </a:tc>
                <a:tc>
                  <a:txBody>
                    <a:bodyPr/>
                    <a:lstStyle/>
                    <a:p>
                      <a:pPr algn="ctr" fontAlgn="ctr"/>
                      <a:r>
                        <a:rPr lang="en-ID" sz="1300" b="0" i="0" u="none" strike="noStrike">
                          <a:solidFill>
                            <a:srgbClr val="000000"/>
                          </a:solidFill>
                          <a:effectLst/>
                          <a:latin typeface="Consolas" panose="020B0609020204030204" pitchFamily="49" charset="0"/>
                        </a:rPr>
                        <a:t>23</a:t>
                      </a:r>
                    </a:p>
                  </a:txBody>
                  <a:tcPr marL="11019" marR="11019" marT="1101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E5E5"/>
                    </a:solidFill>
                  </a:tcPr>
                </a:tc>
                <a:extLst>
                  <a:ext uri="{0D108BD9-81ED-4DB2-BD59-A6C34878D82A}">
                    <a16:rowId xmlns:a16="http://schemas.microsoft.com/office/drawing/2014/main" val="1568381667"/>
                  </a:ext>
                </a:extLst>
              </a:tr>
              <a:tr h="440748">
                <a:tc>
                  <a:txBody>
                    <a:bodyPr/>
                    <a:lstStyle/>
                    <a:p>
                      <a:pPr algn="ctr" fontAlgn="ctr"/>
                      <a:r>
                        <a:rPr lang="en-ID" sz="1300" b="0" i="0" u="none" strike="noStrike">
                          <a:solidFill>
                            <a:srgbClr val="000000"/>
                          </a:solidFill>
                          <a:effectLst/>
                          <a:latin typeface="Consolas" panose="020B0609020204030204" pitchFamily="49" charset="0"/>
                        </a:rPr>
                        <a:t>-128</a:t>
                      </a:r>
                    </a:p>
                  </a:txBody>
                  <a:tcPr marL="11019" marR="11019" marT="1101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E5E5"/>
                    </a:solidFill>
                  </a:tcPr>
                </a:tc>
                <a:tc>
                  <a:txBody>
                    <a:bodyPr/>
                    <a:lstStyle/>
                    <a:p>
                      <a:pPr algn="ctr" fontAlgn="ctr"/>
                      <a:r>
                        <a:rPr lang="en-ID" sz="1300" b="0" i="0" u="none" strike="noStrike">
                          <a:solidFill>
                            <a:srgbClr val="000000"/>
                          </a:solidFill>
                          <a:effectLst/>
                          <a:latin typeface="Consolas" panose="020B0609020204030204" pitchFamily="49" charset="0"/>
                        </a:rPr>
                        <a:t>-325</a:t>
                      </a:r>
                    </a:p>
                  </a:txBody>
                  <a:tcPr marL="11019" marR="11019" marT="1101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E5E5"/>
                    </a:solidFill>
                  </a:tcPr>
                </a:tc>
                <a:tc>
                  <a:txBody>
                    <a:bodyPr/>
                    <a:lstStyle/>
                    <a:p>
                      <a:pPr algn="ctr" fontAlgn="ctr"/>
                      <a:r>
                        <a:rPr lang="en-ID" sz="1300" b="0" i="0" u="none" strike="noStrike">
                          <a:solidFill>
                            <a:srgbClr val="000000"/>
                          </a:solidFill>
                          <a:effectLst/>
                          <a:latin typeface="Consolas" panose="020B0609020204030204" pitchFamily="49" charset="0"/>
                        </a:rPr>
                        <a:t>-389</a:t>
                      </a:r>
                    </a:p>
                  </a:txBody>
                  <a:tcPr marL="11019" marR="11019" marT="1101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E5E5"/>
                    </a:solidFill>
                  </a:tcPr>
                </a:tc>
                <a:tc>
                  <a:txBody>
                    <a:bodyPr/>
                    <a:lstStyle/>
                    <a:p>
                      <a:pPr algn="ctr" fontAlgn="ctr"/>
                      <a:r>
                        <a:rPr lang="en-ID" sz="1300" b="0" i="0" u="none" strike="noStrike">
                          <a:solidFill>
                            <a:srgbClr val="000000"/>
                          </a:solidFill>
                          <a:effectLst/>
                          <a:latin typeface="Consolas" panose="020B0609020204030204" pitchFamily="49" charset="0"/>
                        </a:rPr>
                        <a:t>-134</a:t>
                      </a:r>
                    </a:p>
                  </a:txBody>
                  <a:tcPr marL="11019" marR="11019" marT="1101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E5E5"/>
                    </a:solidFill>
                  </a:tcPr>
                </a:tc>
                <a:tc>
                  <a:txBody>
                    <a:bodyPr/>
                    <a:lstStyle/>
                    <a:p>
                      <a:pPr algn="ctr" fontAlgn="ctr"/>
                      <a:r>
                        <a:rPr lang="en-ID" sz="1300" b="0" i="0" u="none" strike="noStrike">
                          <a:solidFill>
                            <a:srgbClr val="000000"/>
                          </a:solidFill>
                          <a:effectLst/>
                          <a:latin typeface="Consolas" panose="020B0609020204030204" pitchFamily="49" charset="0"/>
                        </a:rPr>
                        <a:t>33</a:t>
                      </a:r>
                    </a:p>
                  </a:txBody>
                  <a:tcPr marL="11019" marR="11019" marT="1101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E5E5"/>
                    </a:solidFill>
                  </a:tcPr>
                </a:tc>
                <a:tc>
                  <a:txBody>
                    <a:bodyPr/>
                    <a:lstStyle/>
                    <a:p>
                      <a:pPr algn="ctr" fontAlgn="ctr"/>
                      <a:r>
                        <a:rPr lang="en-ID" sz="1300" b="0" i="0" u="none" strike="noStrike">
                          <a:solidFill>
                            <a:srgbClr val="000000"/>
                          </a:solidFill>
                          <a:effectLst/>
                          <a:latin typeface="Consolas" panose="020B0609020204030204" pitchFamily="49" charset="0"/>
                        </a:rPr>
                        <a:t>-97</a:t>
                      </a:r>
                    </a:p>
                  </a:txBody>
                  <a:tcPr marL="11019" marR="11019" marT="1101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E5E5"/>
                    </a:solidFill>
                  </a:tcPr>
                </a:tc>
                <a:tc>
                  <a:txBody>
                    <a:bodyPr/>
                    <a:lstStyle/>
                    <a:p>
                      <a:pPr algn="ctr" fontAlgn="ctr"/>
                      <a:r>
                        <a:rPr lang="en-ID" sz="1300" b="0" i="0" u="none" strike="noStrike">
                          <a:solidFill>
                            <a:srgbClr val="000000"/>
                          </a:solidFill>
                          <a:effectLst/>
                          <a:latin typeface="Consolas" panose="020B0609020204030204" pitchFamily="49" charset="0"/>
                        </a:rPr>
                        <a:t>-95</a:t>
                      </a:r>
                    </a:p>
                  </a:txBody>
                  <a:tcPr marL="11019" marR="11019" marT="1101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E5E5"/>
                    </a:solidFill>
                  </a:tcPr>
                </a:tc>
                <a:tc>
                  <a:txBody>
                    <a:bodyPr/>
                    <a:lstStyle/>
                    <a:p>
                      <a:pPr algn="ctr" fontAlgn="ctr"/>
                      <a:r>
                        <a:rPr lang="en-ID" sz="1300" b="0" i="0" u="none" strike="noStrike">
                          <a:solidFill>
                            <a:srgbClr val="000000"/>
                          </a:solidFill>
                          <a:effectLst/>
                          <a:latin typeface="Consolas" panose="020B0609020204030204" pitchFamily="49" charset="0"/>
                        </a:rPr>
                        <a:t>-296</a:t>
                      </a:r>
                    </a:p>
                  </a:txBody>
                  <a:tcPr marL="11019" marR="11019" marT="1101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E5E5"/>
                    </a:solidFill>
                  </a:tcPr>
                </a:tc>
                <a:extLst>
                  <a:ext uri="{0D108BD9-81ED-4DB2-BD59-A6C34878D82A}">
                    <a16:rowId xmlns:a16="http://schemas.microsoft.com/office/drawing/2014/main" val="1238714343"/>
                  </a:ext>
                </a:extLst>
              </a:tr>
              <a:tr h="440748">
                <a:tc>
                  <a:txBody>
                    <a:bodyPr/>
                    <a:lstStyle/>
                    <a:p>
                      <a:pPr algn="ctr" fontAlgn="ctr"/>
                      <a:r>
                        <a:rPr lang="en-ID" sz="1300" b="0" i="0" u="none" strike="noStrike">
                          <a:solidFill>
                            <a:srgbClr val="000000"/>
                          </a:solidFill>
                          <a:effectLst/>
                          <a:latin typeface="Consolas" panose="020B0609020204030204" pitchFamily="49" charset="0"/>
                        </a:rPr>
                        <a:t>38</a:t>
                      </a:r>
                    </a:p>
                  </a:txBody>
                  <a:tcPr marL="11019" marR="11019" marT="1101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E5E5"/>
                    </a:solidFill>
                  </a:tcPr>
                </a:tc>
                <a:tc>
                  <a:txBody>
                    <a:bodyPr/>
                    <a:lstStyle/>
                    <a:p>
                      <a:pPr algn="ctr" fontAlgn="ctr"/>
                      <a:r>
                        <a:rPr lang="en-ID" sz="1300" b="0" i="0" u="none" strike="noStrike">
                          <a:solidFill>
                            <a:srgbClr val="000000"/>
                          </a:solidFill>
                          <a:effectLst/>
                          <a:latin typeface="Consolas" panose="020B0609020204030204" pitchFamily="49" charset="0"/>
                        </a:rPr>
                        <a:t>-82</a:t>
                      </a:r>
                    </a:p>
                  </a:txBody>
                  <a:tcPr marL="11019" marR="11019" marT="1101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E5E5"/>
                    </a:solidFill>
                  </a:tcPr>
                </a:tc>
                <a:tc>
                  <a:txBody>
                    <a:bodyPr/>
                    <a:lstStyle/>
                    <a:p>
                      <a:pPr algn="ctr" fontAlgn="ctr"/>
                      <a:r>
                        <a:rPr lang="en-ID" sz="1300" b="0" i="0" u="none" strike="noStrike">
                          <a:solidFill>
                            <a:srgbClr val="000000"/>
                          </a:solidFill>
                          <a:effectLst/>
                          <a:latin typeface="Consolas" panose="020B0609020204030204" pitchFamily="49" charset="0"/>
                        </a:rPr>
                        <a:t>-61</a:t>
                      </a:r>
                    </a:p>
                  </a:txBody>
                  <a:tcPr marL="11019" marR="11019" marT="1101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E5E5"/>
                    </a:solidFill>
                  </a:tcPr>
                </a:tc>
                <a:tc>
                  <a:txBody>
                    <a:bodyPr/>
                    <a:lstStyle/>
                    <a:p>
                      <a:pPr algn="ctr" fontAlgn="ctr"/>
                      <a:r>
                        <a:rPr lang="en-ID" sz="1300" b="0" i="0" u="none" strike="noStrike">
                          <a:solidFill>
                            <a:srgbClr val="000000"/>
                          </a:solidFill>
                          <a:effectLst/>
                          <a:latin typeface="Consolas" panose="020B0609020204030204" pitchFamily="49" charset="0"/>
                        </a:rPr>
                        <a:t>55</a:t>
                      </a:r>
                    </a:p>
                  </a:txBody>
                  <a:tcPr marL="11019" marR="11019" marT="1101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E5E5"/>
                    </a:solidFill>
                  </a:tcPr>
                </a:tc>
                <a:tc>
                  <a:txBody>
                    <a:bodyPr/>
                    <a:lstStyle/>
                    <a:p>
                      <a:pPr algn="ctr" fontAlgn="ctr"/>
                      <a:r>
                        <a:rPr lang="en-ID" sz="1300" b="0" i="0" u="none" strike="noStrike">
                          <a:solidFill>
                            <a:srgbClr val="000000"/>
                          </a:solidFill>
                          <a:effectLst/>
                          <a:latin typeface="Consolas" panose="020B0609020204030204" pitchFamily="49" charset="0"/>
                        </a:rPr>
                        <a:t>-54</a:t>
                      </a:r>
                    </a:p>
                  </a:txBody>
                  <a:tcPr marL="11019" marR="11019" marT="1101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E5E5"/>
                    </a:solidFill>
                  </a:tcPr>
                </a:tc>
                <a:tc>
                  <a:txBody>
                    <a:bodyPr/>
                    <a:lstStyle/>
                    <a:p>
                      <a:pPr algn="ctr" fontAlgn="ctr"/>
                      <a:r>
                        <a:rPr lang="en-ID" sz="1300" b="0" i="0" u="none" strike="noStrike">
                          <a:solidFill>
                            <a:srgbClr val="000000"/>
                          </a:solidFill>
                          <a:effectLst/>
                          <a:latin typeface="Consolas" panose="020B0609020204030204" pitchFamily="49" charset="0"/>
                        </a:rPr>
                        <a:t>-254</a:t>
                      </a:r>
                    </a:p>
                  </a:txBody>
                  <a:tcPr marL="11019" marR="11019" marT="1101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E5E5"/>
                    </a:solidFill>
                  </a:tcPr>
                </a:tc>
                <a:tc>
                  <a:txBody>
                    <a:bodyPr/>
                    <a:lstStyle/>
                    <a:p>
                      <a:pPr algn="ctr" fontAlgn="ctr"/>
                      <a:r>
                        <a:rPr lang="en-ID" sz="1300" b="0" i="0" u="none" strike="noStrike">
                          <a:solidFill>
                            <a:srgbClr val="000000"/>
                          </a:solidFill>
                          <a:effectLst/>
                          <a:latin typeface="Consolas" panose="020B0609020204030204" pitchFamily="49" charset="0"/>
                        </a:rPr>
                        <a:t>-146</a:t>
                      </a:r>
                    </a:p>
                  </a:txBody>
                  <a:tcPr marL="11019" marR="11019" marT="1101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E5E5"/>
                    </a:solidFill>
                  </a:tcPr>
                </a:tc>
                <a:tc>
                  <a:txBody>
                    <a:bodyPr/>
                    <a:lstStyle/>
                    <a:p>
                      <a:pPr algn="ctr" fontAlgn="ctr"/>
                      <a:r>
                        <a:rPr lang="en-ID" sz="1300" b="0" i="0" u="none" strike="noStrike">
                          <a:solidFill>
                            <a:srgbClr val="000000"/>
                          </a:solidFill>
                          <a:effectLst/>
                          <a:latin typeface="Consolas" panose="020B0609020204030204" pitchFamily="49" charset="0"/>
                        </a:rPr>
                        <a:t>-423</a:t>
                      </a:r>
                    </a:p>
                  </a:txBody>
                  <a:tcPr marL="11019" marR="11019" marT="1101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E5E5"/>
                    </a:solidFill>
                  </a:tcPr>
                </a:tc>
                <a:extLst>
                  <a:ext uri="{0D108BD9-81ED-4DB2-BD59-A6C34878D82A}">
                    <a16:rowId xmlns:a16="http://schemas.microsoft.com/office/drawing/2014/main" val="977865387"/>
                  </a:ext>
                </a:extLst>
              </a:tr>
              <a:tr h="440748">
                <a:tc>
                  <a:txBody>
                    <a:bodyPr/>
                    <a:lstStyle/>
                    <a:p>
                      <a:pPr algn="ctr" fontAlgn="ctr"/>
                      <a:r>
                        <a:rPr lang="en-ID" sz="1300" b="0" i="0" u="none" strike="noStrike">
                          <a:solidFill>
                            <a:srgbClr val="000000"/>
                          </a:solidFill>
                          <a:effectLst/>
                          <a:latin typeface="Consolas" panose="020B0609020204030204" pitchFamily="49" charset="0"/>
                        </a:rPr>
                        <a:t>-416</a:t>
                      </a:r>
                    </a:p>
                  </a:txBody>
                  <a:tcPr marL="11019" marR="11019" marT="1101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E5E5"/>
                    </a:solidFill>
                  </a:tcPr>
                </a:tc>
                <a:tc>
                  <a:txBody>
                    <a:bodyPr/>
                    <a:lstStyle/>
                    <a:p>
                      <a:pPr algn="ctr" fontAlgn="ctr"/>
                      <a:r>
                        <a:rPr lang="en-ID" sz="1300" b="0" i="0" u="none" strike="noStrike">
                          <a:solidFill>
                            <a:srgbClr val="000000"/>
                          </a:solidFill>
                          <a:effectLst/>
                          <a:latin typeface="Consolas" panose="020B0609020204030204" pitchFamily="49" charset="0"/>
                        </a:rPr>
                        <a:t>-248</a:t>
                      </a:r>
                    </a:p>
                  </a:txBody>
                  <a:tcPr marL="11019" marR="11019" marT="1101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E5E5"/>
                    </a:solidFill>
                  </a:tcPr>
                </a:tc>
                <a:tc>
                  <a:txBody>
                    <a:bodyPr/>
                    <a:lstStyle/>
                    <a:p>
                      <a:pPr algn="ctr" fontAlgn="ctr"/>
                      <a:r>
                        <a:rPr lang="en-ID" sz="1300" b="0" i="0" u="none" strike="noStrike">
                          <a:solidFill>
                            <a:srgbClr val="000000"/>
                          </a:solidFill>
                          <a:effectLst/>
                          <a:latin typeface="Consolas" panose="020B0609020204030204" pitchFamily="49" charset="0"/>
                        </a:rPr>
                        <a:t>2</a:t>
                      </a:r>
                    </a:p>
                  </a:txBody>
                  <a:tcPr marL="11019" marR="11019" marT="1101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E5E5"/>
                    </a:solidFill>
                  </a:tcPr>
                </a:tc>
                <a:tc>
                  <a:txBody>
                    <a:bodyPr/>
                    <a:lstStyle/>
                    <a:p>
                      <a:pPr algn="ctr" fontAlgn="ctr"/>
                      <a:r>
                        <a:rPr lang="en-ID" sz="1300" b="0" i="0" u="none" strike="noStrike">
                          <a:solidFill>
                            <a:srgbClr val="000000"/>
                          </a:solidFill>
                          <a:effectLst/>
                          <a:latin typeface="Consolas" panose="020B0609020204030204" pitchFamily="49" charset="0"/>
                        </a:rPr>
                        <a:t>-62</a:t>
                      </a:r>
                    </a:p>
                  </a:txBody>
                  <a:tcPr marL="11019" marR="11019" marT="1101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E5E5"/>
                    </a:solidFill>
                  </a:tcPr>
                </a:tc>
                <a:tc>
                  <a:txBody>
                    <a:bodyPr/>
                    <a:lstStyle/>
                    <a:p>
                      <a:pPr algn="ctr" fontAlgn="ctr"/>
                      <a:r>
                        <a:rPr lang="en-ID" sz="1300" b="0" i="0" u="none" strike="noStrike">
                          <a:solidFill>
                            <a:srgbClr val="000000"/>
                          </a:solidFill>
                          <a:effectLst/>
                          <a:latin typeface="Consolas" panose="020B0609020204030204" pitchFamily="49" charset="0"/>
                        </a:rPr>
                        <a:t>-94</a:t>
                      </a:r>
                    </a:p>
                  </a:txBody>
                  <a:tcPr marL="11019" marR="11019" marT="1101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E5E5"/>
                    </a:solidFill>
                  </a:tcPr>
                </a:tc>
                <a:tc>
                  <a:txBody>
                    <a:bodyPr/>
                    <a:lstStyle/>
                    <a:p>
                      <a:pPr algn="ctr" fontAlgn="ctr"/>
                      <a:r>
                        <a:rPr lang="en-ID" sz="1300" b="0" i="0" u="none" strike="noStrike">
                          <a:solidFill>
                            <a:srgbClr val="000000"/>
                          </a:solidFill>
                          <a:effectLst/>
                          <a:latin typeface="Consolas" panose="020B0609020204030204" pitchFamily="49" charset="0"/>
                        </a:rPr>
                        <a:t>-92</a:t>
                      </a:r>
                    </a:p>
                  </a:txBody>
                  <a:tcPr marL="11019" marR="11019" marT="1101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E5E5"/>
                    </a:solidFill>
                  </a:tcPr>
                </a:tc>
                <a:tc>
                  <a:txBody>
                    <a:bodyPr/>
                    <a:lstStyle/>
                    <a:p>
                      <a:pPr algn="ctr" fontAlgn="ctr"/>
                      <a:r>
                        <a:rPr lang="en-ID" sz="1300" b="0" i="0" u="none" strike="noStrike">
                          <a:solidFill>
                            <a:srgbClr val="000000"/>
                          </a:solidFill>
                          <a:effectLst/>
                          <a:latin typeface="Consolas" panose="020B0609020204030204" pitchFamily="49" charset="0"/>
                        </a:rPr>
                        <a:t>-141</a:t>
                      </a:r>
                    </a:p>
                  </a:txBody>
                  <a:tcPr marL="11019" marR="11019" marT="1101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E5E5"/>
                    </a:solidFill>
                  </a:tcPr>
                </a:tc>
                <a:tc>
                  <a:txBody>
                    <a:bodyPr/>
                    <a:lstStyle/>
                    <a:p>
                      <a:pPr algn="ctr" fontAlgn="ctr"/>
                      <a:r>
                        <a:rPr lang="en-ID" sz="1300" b="0" i="0" u="none" strike="noStrike">
                          <a:solidFill>
                            <a:srgbClr val="000000"/>
                          </a:solidFill>
                          <a:effectLst/>
                          <a:latin typeface="Consolas" panose="020B0609020204030204" pitchFamily="49" charset="0"/>
                        </a:rPr>
                        <a:t>-45</a:t>
                      </a:r>
                    </a:p>
                  </a:txBody>
                  <a:tcPr marL="11019" marR="11019" marT="1101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E5E5"/>
                    </a:solidFill>
                  </a:tcPr>
                </a:tc>
                <a:extLst>
                  <a:ext uri="{0D108BD9-81ED-4DB2-BD59-A6C34878D82A}">
                    <a16:rowId xmlns:a16="http://schemas.microsoft.com/office/drawing/2014/main" val="1440640591"/>
                  </a:ext>
                </a:extLst>
              </a:tr>
              <a:tr h="440748">
                <a:tc>
                  <a:txBody>
                    <a:bodyPr/>
                    <a:lstStyle/>
                    <a:p>
                      <a:pPr algn="ctr" fontAlgn="ctr"/>
                      <a:r>
                        <a:rPr lang="en-ID" sz="1300" b="0" i="0" u="none" strike="noStrike">
                          <a:solidFill>
                            <a:srgbClr val="000000"/>
                          </a:solidFill>
                          <a:effectLst/>
                          <a:latin typeface="Consolas" panose="020B0609020204030204" pitchFamily="49" charset="0"/>
                        </a:rPr>
                        <a:t>-266</a:t>
                      </a:r>
                    </a:p>
                  </a:txBody>
                  <a:tcPr marL="11019" marR="11019" marT="1101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E5E5"/>
                    </a:solidFill>
                  </a:tcPr>
                </a:tc>
                <a:tc>
                  <a:txBody>
                    <a:bodyPr/>
                    <a:lstStyle/>
                    <a:p>
                      <a:pPr algn="ctr" fontAlgn="ctr"/>
                      <a:r>
                        <a:rPr lang="en-ID" sz="1300" b="0" i="0" u="none" strike="noStrike">
                          <a:solidFill>
                            <a:srgbClr val="000000"/>
                          </a:solidFill>
                          <a:effectLst/>
                          <a:latin typeface="Consolas" panose="020B0609020204030204" pitchFamily="49" charset="0"/>
                        </a:rPr>
                        <a:t>-287</a:t>
                      </a:r>
                    </a:p>
                  </a:txBody>
                  <a:tcPr marL="11019" marR="11019" marT="1101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E5E5"/>
                    </a:solidFill>
                  </a:tcPr>
                </a:tc>
                <a:tc>
                  <a:txBody>
                    <a:bodyPr/>
                    <a:lstStyle/>
                    <a:p>
                      <a:pPr algn="ctr" fontAlgn="ctr"/>
                      <a:r>
                        <a:rPr lang="en-ID" sz="1300" b="0" i="0" u="none" strike="noStrike">
                          <a:solidFill>
                            <a:srgbClr val="000000"/>
                          </a:solidFill>
                          <a:effectLst/>
                          <a:latin typeface="Consolas" panose="020B0609020204030204" pitchFamily="49" charset="0"/>
                        </a:rPr>
                        <a:t>-242</a:t>
                      </a:r>
                    </a:p>
                  </a:txBody>
                  <a:tcPr marL="11019" marR="11019" marT="1101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E5E5"/>
                    </a:solidFill>
                  </a:tcPr>
                </a:tc>
                <a:tc>
                  <a:txBody>
                    <a:bodyPr/>
                    <a:lstStyle/>
                    <a:p>
                      <a:pPr algn="ctr" fontAlgn="ctr"/>
                      <a:r>
                        <a:rPr lang="en-ID" sz="1300" b="0" i="0" u="none" strike="noStrike">
                          <a:solidFill>
                            <a:srgbClr val="000000"/>
                          </a:solidFill>
                          <a:effectLst/>
                          <a:latin typeface="Consolas" panose="020B0609020204030204" pitchFamily="49" charset="0"/>
                        </a:rPr>
                        <a:t>-333</a:t>
                      </a:r>
                    </a:p>
                  </a:txBody>
                  <a:tcPr marL="11019" marR="11019" marT="1101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E5E5"/>
                    </a:solidFill>
                  </a:tcPr>
                </a:tc>
                <a:tc>
                  <a:txBody>
                    <a:bodyPr/>
                    <a:lstStyle/>
                    <a:p>
                      <a:pPr algn="ctr" fontAlgn="ctr"/>
                      <a:r>
                        <a:rPr lang="en-ID" sz="1300" b="0" i="0" u="none" strike="noStrike">
                          <a:solidFill>
                            <a:srgbClr val="000000"/>
                          </a:solidFill>
                          <a:effectLst/>
                          <a:latin typeface="Consolas" panose="020B0609020204030204" pitchFamily="49" charset="0"/>
                        </a:rPr>
                        <a:t>-235</a:t>
                      </a:r>
                    </a:p>
                  </a:txBody>
                  <a:tcPr marL="11019" marR="11019" marT="1101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E5E5"/>
                    </a:solidFill>
                  </a:tcPr>
                </a:tc>
                <a:tc>
                  <a:txBody>
                    <a:bodyPr/>
                    <a:lstStyle/>
                    <a:p>
                      <a:pPr algn="ctr" fontAlgn="ctr"/>
                      <a:r>
                        <a:rPr lang="en-ID" sz="1300" b="0" i="0" u="none" strike="noStrike">
                          <a:solidFill>
                            <a:srgbClr val="000000"/>
                          </a:solidFill>
                          <a:effectLst/>
                          <a:latin typeface="Consolas" panose="020B0609020204030204" pitchFamily="49" charset="0"/>
                        </a:rPr>
                        <a:t>-144</a:t>
                      </a:r>
                    </a:p>
                  </a:txBody>
                  <a:tcPr marL="11019" marR="11019" marT="1101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E5E5"/>
                    </a:solidFill>
                  </a:tcPr>
                </a:tc>
                <a:tc>
                  <a:txBody>
                    <a:bodyPr/>
                    <a:lstStyle/>
                    <a:p>
                      <a:pPr algn="ctr" fontAlgn="ctr"/>
                      <a:r>
                        <a:rPr lang="en-ID" sz="1300" b="0" i="0" u="none" strike="noStrike">
                          <a:solidFill>
                            <a:srgbClr val="000000"/>
                          </a:solidFill>
                          <a:effectLst/>
                          <a:latin typeface="Consolas" panose="020B0609020204030204" pitchFamily="49" charset="0"/>
                        </a:rPr>
                        <a:t>-225</a:t>
                      </a:r>
                    </a:p>
                  </a:txBody>
                  <a:tcPr marL="11019" marR="11019" marT="1101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E5E5"/>
                    </a:solidFill>
                  </a:tcPr>
                </a:tc>
                <a:tc>
                  <a:txBody>
                    <a:bodyPr/>
                    <a:lstStyle/>
                    <a:p>
                      <a:pPr algn="ctr" fontAlgn="ctr"/>
                      <a:r>
                        <a:rPr lang="en-ID" sz="1300" b="0" i="0" u="none" strike="noStrike">
                          <a:solidFill>
                            <a:srgbClr val="000000"/>
                          </a:solidFill>
                          <a:effectLst/>
                          <a:latin typeface="Consolas" panose="020B0609020204030204" pitchFamily="49" charset="0"/>
                        </a:rPr>
                        <a:t>116</a:t>
                      </a:r>
                    </a:p>
                  </a:txBody>
                  <a:tcPr marL="11019" marR="11019" marT="1101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E5E5"/>
                    </a:solidFill>
                  </a:tcPr>
                </a:tc>
                <a:extLst>
                  <a:ext uri="{0D108BD9-81ED-4DB2-BD59-A6C34878D82A}">
                    <a16:rowId xmlns:a16="http://schemas.microsoft.com/office/drawing/2014/main" val="3234188810"/>
                  </a:ext>
                </a:extLst>
              </a:tr>
              <a:tr h="440748">
                <a:tc>
                  <a:txBody>
                    <a:bodyPr/>
                    <a:lstStyle/>
                    <a:p>
                      <a:pPr algn="ctr" fontAlgn="ctr"/>
                      <a:r>
                        <a:rPr lang="en-ID" sz="1300" b="0" i="0" u="none" strike="noStrike">
                          <a:solidFill>
                            <a:srgbClr val="000000"/>
                          </a:solidFill>
                          <a:effectLst/>
                          <a:latin typeface="Consolas" panose="020B0609020204030204" pitchFamily="49" charset="0"/>
                        </a:rPr>
                        <a:t>188</a:t>
                      </a:r>
                    </a:p>
                  </a:txBody>
                  <a:tcPr marL="11019" marR="11019" marT="1101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E5E5"/>
                    </a:solidFill>
                  </a:tcPr>
                </a:tc>
                <a:tc>
                  <a:txBody>
                    <a:bodyPr/>
                    <a:lstStyle/>
                    <a:p>
                      <a:pPr algn="ctr" fontAlgn="ctr"/>
                      <a:r>
                        <a:rPr lang="en-ID" sz="1300" b="0" i="0" u="none" strike="noStrike">
                          <a:solidFill>
                            <a:srgbClr val="000000"/>
                          </a:solidFill>
                          <a:effectLst/>
                          <a:latin typeface="Consolas" panose="020B0609020204030204" pitchFamily="49" charset="0"/>
                        </a:rPr>
                        <a:t>223</a:t>
                      </a:r>
                    </a:p>
                  </a:txBody>
                  <a:tcPr marL="11019" marR="11019" marT="1101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E5E5"/>
                    </a:solidFill>
                  </a:tcPr>
                </a:tc>
                <a:tc>
                  <a:txBody>
                    <a:bodyPr/>
                    <a:lstStyle/>
                    <a:p>
                      <a:pPr algn="ctr" fontAlgn="ctr"/>
                      <a:r>
                        <a:rPr lang="en-ID" sz="1300" b="0" i="0" u="none" strike="noStrike">
                          <a:solidFill>
                            <a:srgbClr val="000000"/>
                          </a:solidFill>
                          <a:effectLst/>
                          <a:latin typeface="Consolas" panose="020B0609020204030204" pitchFamily="49" charset="0"/>
                        </a:rPr>
                        <a:t>156</a:t>
                      </a:r>
                    </a:p>
                  </a:txBody>
                  <a:tcPr marL="11019" marR="11019" marT="1101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E5E5"/>
                    </a:solidFill>
                  </a:tcPr>
                </a:tc>
                <a:tc>
                  <a:txBody>
                    <a:bodyPr/>
                    <a:lstStyle/>
                    <a:p>
                      <a:pPr algn="ctr" fontAlgn="ctr"/>
                      <a:r>
                        <a:rPr lang="en-ID" sz="1300" b="0" i="0" u="none" strike="noStrike">
                          <a:solidFill>
                            <a:srgbClr val="000000"/>
                          </a:solidFill>
                          <a:effectLst/>
                          <a:latin typeface="Consolas" panose="020B0609020204030204" pitchFamily="49" charset="0"/>
                        </a:rPr>
                        <a:t>255</a:t>
                      </a:r>
                    </a:p>
                  </a:txBody>
                  <a:tcPr marL="11019" marR="11019" marT="1101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E5E5"/>
                    </a:solidFill>
                  </a:tcPr>
                </a:tc>
                <a:tc>
                  <a:txBody>
                    <a:bodyPr/>
                    <a:lstStyle/>
                    <a:p>
                      <a:pPr algn="ctr" fontAlgn="ctr"/>
                      <a:r>
                        <a:rPr lang="en-ID" sz="1300" b="0" i="0" u="none" strike="noStrike">
                          <a:solidFill>
                            <a:srgbClr val="000000"/>
                          </a:solidFill>
                          <a:effectLst/>
                          <a:latin typeface="Consolas" panose="020B0609020204030204" pitchFamily="49" charset="0"/>
                        </a:rPr>
                        <a:t>298</a:t>
                      </a:r>
                    </a:p>
                  </a:txBody>
                  <a:tcPr marL="11019" marR="11019" marT="1101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E5E5"/>
                    </a:solidFill>
                  </a:tcPr>
                </a:tc>
                <a:tc>
                  <a:txBody>
                    <a:bodyPr/>
                    <a:lstStyle/>
                    <a:p>
                      <a:pPr algn="ctr" fontAlgn="ctr"/>
                      <a:r>
                        <a:rPr lang="en-ID" sz="1300" b="0" i="0" u="none" strike="noStrike">
                          <a:solidFill>
                            <a:srgbClr val="000000"/>
                          </a:solidFill>
                          <a:effectLst/>
                          <a:latin typeface="Consolas" panose="020B0609020204030204" pitchFamily="49" charset="0"/>
                        </a:rPr>
                        <a:t>181</a:t>
                      </a:r>
                    </a:p>
                  </a:txBody>
                  <a:tcPr marL="11019" marR="11019" marT="1101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E5E5"/>
                    </a:solidFill>
                  </a:tcPr>
                </a:tc>
                <a:tc>
                  <a:txBody>
                    <a:bodyPr/>
                    <a:lstStyle/>
                    <a:p>
                      <a:pPr algn="ctr" fontAlgn="ctr"/>
                      <a:r>
                        <a:rPr lang="en-ID" sz="1300" b="0" i="0" u="none" strike="noStrike">
                          <a:solidFill>
                            <a:srgbClr val="000000"/>
                          </a:solidFill>
                          <a:effectLst/>
                          <a:latin typeface="Consolas" panose="020B0609020204030204" pitchFamily="49" charset="0"/>
                        </a:rPr>
                        <a:t>202</a:t>
                      </a:r>
                    </a:p>
                  </a:txBody>
                  <a:tcPr marL="11019" marR="11019" marT="1101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E5E5"/>
                    </a:solidFill>
                  </a:tcPr>
                </a:tc>
                <a:tc>
                  <a:txBody>
                    <a:bodyPr/>
                    <a:lstStyle/>
                    <a:p>
                      <a:pPr algn="ctr" fontAlgn="ctr"/>
                      <a:r>
                        <a:rPr lang="en-ID" sz="1300" b="0" i="0" u="none" strike="noStrike">
                          <a:solidFill>
                            <a:srgbClr val="000000"/>
                          </a:solidFill>
                          <a:effectLst/>
                          <a:latin typeface="Consolas" panose="020B0609020204030204" pitchFamily="49" charset="0"/>
                        </a:rPr>
                        <a:t>101</a:t>
                      </a:r>
                    </a:p>
                  </a:txBody>
                  <a:tcPr marL="11019" marR="11019" marT="1101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E5E5"/>
                    </a:solidFill>
                  </a:tcPr>
                </a:tc>
                <a:extLst>
                  <a:ext uri="{0D108BD9-81ED-4DB2-BD59-A6C34878D82A}">
                    <a16:rowId xmlns:a16="http://schemas.microsoft.com/office/drawing/2014/main" val="4240430633"/>
                  </a:ext>
                </a:extLst>
              </a:tr>
              <a:tr h="440748">
                <a:tc>
                  <a:txBody>
                    <a:bodyPr/>
                    <a:lstStyle/>
                    <a:p>
                      <a:pPr algn="ctr" fontAlgn="ctr"/>
                      <a:r>
                        <a:rPr lang="en-ID" sz="1300" b="0" i="0" u="none" strike="noStrike">
                          <a:solidFill>
                            <a:srgbClr val="000000"/>
                          </a:solidFill>
                          <a:effectLst/>
                          <a:latin typeface="Consolas" panose="020B0609020204030204" pitchFamily="49" charset="0"/>
                        </a:rPr>
                        <a:t>32</a:t>
                      </a:r>
                    </a:p>
                  </a:txBody>
                  <a:tcPr marL="11019" marR="11019" marT="1101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E5E5"/>
                    </a:solidFill>
                  </a:tcPr>
                </a:tc>
                <a:tc>
                  <a:txBody>
                    <a:bodyPr/>
                    <a:lstStyle/>
                    <a:p>
                      <a:pPr algn="ctr" fontAlgn="ctr"/>
                      <a:r>
                        <a:rPr lang="en-ID" sz="1300" b="0" i="0" u="none" strike="noStrike">
                          <a:solidFill>
                            <a:srgbClr val="000000"/>
                          </a:solidFill>
                          <a:effectLst/>
                          <a:latin typeface="Consolas" panose="020B0609020204030204" pitchFamily="49" charset="0"/>
                        </a:rPr>
                        <a:t>88</a:t>
                      </a:r>
                    </a:p>
                  </a:txBody>
                  <a:tcPr marL="11019" marR="11019" marT="1101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E5E5"/>
                    </a:solidFill>
                  </a:tcPr>
                </a:tc>
                <a:tc>
                  <a:txBody>
                    <a:bodyPr/>
                    <a:lstStyle/>
                    <a:p>
                      <a:pPr algn="ctr" fontAlgn="ctr"/>
                      <a:r>
                        <a:rPr lang="en-ID" sz="1300" b="0" i="0" u="none" strike="noStrike">
                          <a:solidFill>
                            <a:srgbClr val="000000"/>
                          </a:solidFill>
                          <a:effectLst/>
                          <a:latin typeface="Consolas" panose="020B0609020204030204" pitchFamily="49" charset="0"/>
                        </a:rPr>
                        <a:t>100</a:t>
                      </a:r>
                    </a:p>
                  </a:txBody>
                  <a:tcPr marL="11019" marR="11019" marT="1101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E5E5"/>
                    </a:solidFill>
                  </a:tcPr>
                </a:tc>
                <a:tc>
                  <a:txBody>
                    <a:bodyPr/>
                    <a:lstStyle/>
                    <a:p>
                      <a:pPr algn="ctr" fontAlgn="ctr"/>
                      <a:r>
                        <a:rPr lang="en-ID" sz="1300" b="0" i="0" u="none" strike="noStrike">
                          <a:solidFill>
                            <a:srgbClr val="000000"/>
                          </a:solidFill>
                          <a:effectLst/>
                          <a:latin typeface="Consolas" panose="020B0609020204030204" pitchFamily="49" charset="0"/>
                        </a:rPr>
                        <a:t>90</a:t>
                      </a:r>
                    </a:p>
                  </a:txBody>
                  <a:tcPr marL="11019" marR="11019" marT="1101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E5E5"/>
                    </a:solidFill>
                  </a:tcPr>
                </a:tc>
                <a:tc>
                  <a:txBody>
                    <a:bodyPr/>
                    <a:lstStyle/>
                    <a:p>
                      <a:pPr algn="ctr" fontAlgn="ctr"/>
                      <a:r>
                        <a:rPr lang="en-ID" sz="1300" b="0" i="0" u="none" strike="noStrike">
                          <a:solidFill>
                            <a:srgbClr val="000000"/>
                          </a:solidFill>
                          <a:effectLst/>
                          <a:latin typeface="Consolas" panose="020B0609020204030204" pitchFamily="49" charset="0"/>
                        </a:rPr>
                        <a:t>54</a:t>
                      </a:r>
                    </a:p>
                  </a:txBody>
                  <a:tcPr marL="11019" marR="11019" marT="1101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E5E5"/>
                    </a:solidFill>
                  </a:tcPr>
                </a:tc>
                <a:tc>
                  <a:txBody>
                    <a:bodyPr/>
                    <a:lstStyle/>
                    <a:p>
                      <a:pPr algn="ctr" fontAlgn="ctr"/>
                      <a:r>
                        <a:rPr lang="en-ID" sz="1300" b="0" i="0" u="none" strike="noStrike">
                          <a:solidFill>
                            <a:srgbClr val="000000"/>
                          </a:solidFill>
                          <a:effectLst/>
                          <a:latin typeface="Consolas" panose="020B0609020204030204" pitchFamily="49" charset="0"/>
                        </a:rPr>
                        <a:t>42</a:t>
                      </a:r>
                    </a:p>
                  </a:txBody>
                  <a:tcPr marL="11019" marR="11019" marT="1101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E5E5"/>
                    </a:solidFill>
                  </a:tcPr>
                </a:tc>
                <a:tc>
                  <a:txBody>
                    <a:bodyPr/>
                    <a:lstStyle/>
                    <a:p>
                      <a:pPr algn="ctr" fontAlgn="ctr"/>
                      <a:r>
                        <a:rPr lang="en-ID" sz="1300" b="0" i="0" u="none" strike="noStrike">
                          <a:solidFill>
                            <a:srgbClr val="000000"/>
                          </a:solidFill>
                          <a:effectLst/>
                          <a:latin typeface="Consolas" panose="020B0609020204030204" pitchFamily="49" charset="0"/>
                        </a:rPr>
                        <a:t>36</a:t>
                      </a:r>
                    </a:p>
                  </a:txBody>
                  <a:tcPr marL="11019" marR="11019" marT="1101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E5E5"/>
                    </a:solidFill>
                  </a:tcPr>
                </a:tc>
                <a:tc>
                  <a:txBody>
                    <a:bodyPr/>
                    <a:lstStyle/>
                    <a:p>
                      <a:pPr algn="ctr" fontAlgn="ctr"/>
                      <a:r>
                        <a:rPr lang="en-ID" sz="1300" b="0" i="0" u="none" strike="noStrike">
                          <a:solidFill>
                            <a:srgbClr val="000000"/>
                          </a:solidFill>
                          <a:effectLst/>
                          <a:latin typeface="Consolas" panose="020B0609020204030204" pitchFamily="49" charset="0"/>
                        </a:rPr>
                        <a:t>6</a:t>
                      </a:r>
                    </a:p>
                  </a:txBody>
                  <a:tcPr marL="11019" marR="11019" marT="1101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E5E5"/>
                    </a:solidFill>
                  </a:tcPr>
                </a:tc>
                <a:extLst>
                  <a:ext uri="{0D108BD9-81ED-4DB2-BD59-A6C34878D82A}">
                    <a16:rowId xmlns:a16="http://schemas.microsoft.com/office/drawing/2014/main" val="3365230374"/>
                  </a:ext>
                </a:extLst>
              </a:tr>
            </a:tbl>
          </a:graphicData>
        </a:graphic>
      </p:graphicFrame>
      <p:graphicFrame>
        <p:nvGraphicFramePr>
          <p:cNvPr id="5" name="Table 4">
            <a:extLst>
              <a:ext uri="{FF2B5EF4-FFF2-40B4-BE49-F238E27FC236}">
                <a16:creationId xmlns:a16="http://schemas.microsoft.com/office/drawing/2014/main" id="{E9EEBA17-F20C-7104-C510-0696B47D2C81}"/>
              </a:ext>
            </a:extLst>
          </p:cNvPr>
          <p:cNvGraphicFramePr>
            <a:graphicFrameLocks noGrp="1"/>
          </p:cNvGraphicFramePr>
          <p:nvPr>
            <p:extLst>
              <p:ext uri="{D42A27DB-BD31-4B8C-83A1-F6EECF244321}">
                <p14:modId xmlns:p14="http://schemas.microsoft.com/office/powerpoint/2010/main" val="2947478081"/>
              </p:ext>
            </p:extLst>
          </p:nvPr>
        </p:nvGraphicFramePr>
        <p:xfrm>
          <a:off x="551585" y="2452688"/>
          <a:ext cx="4059380" cy="4059380"/>
        </p:xfrm>
        <a:graphic>
          <a:graphicData uri="http://schemas.openxmlformats.org/drawingml/2006/table">
            <a:tbl>
              <a:tblPr/>
              <a:tblGrid>
                <a:gridCol w="405938">
                  <a:extLst>
                    <a:ext uri="{9D8B030D-6E8A-4147-A177-3AD203B41FA5}">
                      <a16:colId xmlns:a16="http://schemas.microsoft.com/office/drawing/2014/main" val="3895404255"/>
                    </a:ext>
                  </a:extLst>
                </a:gridCol>
                <a:gridCol w="405938">
                  <a:extLst>
                    <a:ext uri="{9D8B030D-6E8A-4147-A177-3AD203B41FA5}">
                      <a16:colId xmlns:a16="http://schemas.microsoft.com/office/drawing/2014/main" val="1382236070"/>
                    </a:ext>
                  </a:extLst>
                </a:gridCol>
                <a:gridCol w="405938">
                  <a:extLst>
                    <a:ext uri="{9D8B030D-6E8A-4147-A177-3AD203B41FA5}">
                      <a16:colId xmlns:a16="http://schemas.microsoft.com/office/drawing/2014/main" val="3577949257"/>
                    </a:ext>
                  </a:extLst>
                </a:gridCol>
                <a:gridCol w="405938">
                  <a:extLst>
                    <a:ext uri="{9D8B030D-6E8A-4147-A177-3AD203B41FA5}">
                      <a16:colId xmlns:a16="http://schemas.microsoft.com/office/drawing/2014/main" val="1451257544"/>
                    </a:ext>
                  </a:extLst>
                </a:gridCol>
                <a:gridCol w="405938">
                  <a:extLst>
                    <a:ext uri="{9D8B030D-6E8A-4147-A177-3AD203B41FA5}">
                      <a16:colId xmlns:a16="http://schemas.microsoft.com/office/drawing/2014/main" val="3198922376"/>
                    </a:ext>
                  </a:extLst>
                </a:gridCol>
                <a:gridCol w="405938">
                  <a:extLst>
                    <a:ext uri="{9D8B030D-6E8A-4147-A177-3AD203B41FA5}">
                      <a16:colId xmlns:a16="http://schemas.microsoft.com/office/drawing/2014/main" val="1662644207"/>
                    </a:ext>
                  </a:extLst>
                </a:gridCol>
                <a:gridCol w="405938">
                  <a:extLst>
                    <a:ext uri="{9D8B030D-6E8A-4147-A177-3AD203B41FA5}">
                      <a16:colId xmlns:a16="http://schemas.microsoft.com/office/drawing/2014/main" val="3055241871"/>
                    </a:ext>
                  </a:extLst>
                </a:gridCol>
                <a:gridCol w="405938">
                  <a:extLst>
                    <a:ext uri="{9D8B030D-6E8A-4147-A177-3AD203B41FA5}">
                      <a16:colId xmlns:a16="http://schemas.microsoft.com/office/drawing/2014/main" val="135741948"/>
                    </a:ext>
                  </a:extLst>
                </a:gridCol>
                <a:gridCol w="405938">
                  <a:extLst>
                    <a:ext uri="{9D8B030D-6E8A-4147-A177-3AD203B41FA5}">
                      <a16:colId xmlns:a16="http://schemas.microsoft.com/office/drawing/2014/main" val="2213441138"/>
                    </a:ext>
                  </a:extLst>
                </a:gridCol>
                <a:gridCol w="405938">
                  <a:extLst>
                    <a:ext uri="{9D8B030D-6E8A-4147-A177-3AD203B41FA5}">
                      <a16:colId xmlns:a16="http://schemas.microsoft.com/office/drawing/2014/main" val="3071322326"/>
                    </a:ext>
                  </a:extLst>
                </a:gridCol>
              </a:tblGrid>
              <a:tr h="405938">
                <a:tc>
                  <a:txBody>
                    <a:bodyPr/>
                    <a:lstStyle/>
                    <a:p>
                      <a:pPr algn="ctr" fontAlgn="ctr"/>
                      <a:r>
                        <a:rPr lang="en-ID" sz="1100" b="0" i="0" u="none" strike="noStrike">
                          <a:solidFill>
                            <a:srgbClr val="000000"/>
                          </a:solidFill>
                          <a:effectLst/>
                          <a:latin typeface="Times New Roman" panose="02020603050405020304" pitchFamily="18" charset="0"/>
                        </a:rPr>
                        <a:t>190</a:t>
                      </a:r>
                    </a:p>
                  </a:txBody>
                  <a:tcPr marL="10148" marR="10148" marT="101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E5E5">
                        <a:alpha val="84706"/>
                      </a:srgbClr>
                    </a:solidFill>
                  </a:tcPr>
                </a:tc>
                <a:tc>
                  <a:txBody>
                    <a:bodyPr/>
                    <a:lstStyle/>
                    <a:p>
                      <a:pPr algn="ctr" fontAlgn="ctr"/>
                      <a:r>
                        <a:rPr lang="en-ID" sz="1100" b="0" i="0" u="none" strike="noStrike">
                          <a:solidFill>
                            <a:srgbClr val="000000"/>
                          </a:solidFill>
                          <a:effectLst/>
                          <a:latin typeface="Times New Roman" panose="02020603050405020304" pitchFamily="18" charset="0"/>
                        </a:rPr>
                        <a:t>189</a:t>
                      </a:r>
                    </a:p>
                  </a:txBody>
                  <a:tcPr marL="10148" marR="10148" marT="101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E5E5">
                        <a:alpha val="84706"/>
                      </a:srgbClr>
                    </a:solidFill>
                  </a:tcPr>
                </a:tc>
                <a:tc>
                  <a:txBody>
                    <a:bodyPr/>
                    <a:lstStyle/>
                    <a:p>
                      <a:pPr algn="ctr" fontAlgn="ctr"/>
                      <a:r>
                        <a:rPr lang="en-ID" sz="1100" b="0" i="0" u="none" strike="noStrike">
                          <a:solidFill>
                            <a:srgbClr val="000000"/>
                          </a:solidFill>
                          <a:effectLst/>
                          <a:latin typeface="Times New Roman" panose="02020603050405020304" pitchFamily="18" charset="0"/>
                        </a:rPr>
                        <a:t>194</a:t>
                      </a:r>
                    </a:p>
                  </a:txBody>
                  <a:tcPr marL="10148" marR="10148" marT="101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E5E5">
                        <a:alpha val="84706"/>
                      </a:srgbClr>
                    </a:solidFill>
                  </a:tcPr>
                </a:tc>
                <a:tc>
                  <a:txBody>
                    <a:bodyPr/>
                    <a:lstStyle/>
                    <a:p>
                      <a:pPr algn="ctr" fontAlgn="ctr"/>
                      <a:r>
                        <a:rPr lang="en-ID" sz="1100" b="0" i="0" u="none" strike="noStrike">
                          <a:solidFill>
                            <a:srgbClr val="000000"/>
                          </a:solidFill>
                          <a:effectLst/>
                          <a:latin typeface="Times New Roman" panose="02020603050405020304" pitchFamily="18" charset="0"/>
                        </a:rPr>
                        <a:t>191</a:t>
                      </a:r>
                    </a:p>
                  </a:txBody>
                  <a:tcPr marL="10148" marR="10148" marT="101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E5E5">
                        <a:alpha val="84706"/>
                      </a:srgbClr>
                    </a:solidFill>
                  </a:tcPr>
                </a:tc>
                <a:tc>
                  <a:txBody>
                    <a:bodyPr/>
                    <a:lstStyle/>
                    <a:p>
                      <a:pPr algn="ctr" fontAlgn="ctr"/>
                      <a:r>
                        <a:rPr lang="en-ID" sz="1100" b="0" i="0" u="none" strike="noStrike">
                          <a:solidFill>
                            <a:srgbClr val="000000"/>
                          </a:solidFill>
                          <a:effectLst/>
                          <a:latin typeface="Times New Roman" panose="02020603050405020304" pitchFamily="18" charset="0"/>
                        </a:rPr>
                        <a:t>201</a:t>
                      </a:r>
                    </a:p>
                  </a:txBody>
                  <a:tcPr marL="10148" marR="10148" marT="101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E5E5">
                        <a:alpha val="84706"/>
                      </a:srgbClr>
                    </a:solidFill>
                  </a:tcPr>
                </a:tc>
                <a:tc>
                  <a:txBody>
                    <a:bodyPr/>
                    <a:lstStyle/>
                    <a:p>
                      <a:pPr algn="ctr" fontAlgn="ctr"/>
                      <a:r>
                        <a:rPr lang="en-ID" sz="1100" b="0" i="0" u="none" strike="noStrike">
                          <a:solidFill>
                            <a:srgbClr val="000000"/>
                          </a:solidFill>
                          <a:effectLst/>
                          <a:latin typeface="Times New Roman" panose="02020603050405020304" pitchFamily="18" charset="0"/>
                        </a:rPr>
                        <a:t>196</a:t>
                      </a:r>
                    </a:p>
                  </a:txBody>
                  <a:tcPr marL="10148" marR="10148" marT="101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E5E5">
                        <a:alpha val="84706"/>
                      </a:srgbClr>
                    </a:solidFill>
                  </a:tcPr>
                </a:tc>
                <a:tc>
                  <a:txBody>
                    <a:bodyPr/>
                    <a:lstStyle/>
                    <a:p>
                      <a:pPr algn="ctr" fontAlgn="ctr"/>
                      <a:r>
                        <a:rPr lang="en-ID" sz="1100" b="0" i="0" u="none" strike="noStrike">
                          <a:solidFill>
                            <a:srgbClr val="000000"/>
                          </a:solidFill>
                          <a:effectLst/>
                          <a:latin typeface="Times New Roman" panose="02020603050405020304" pitchFamily="18" charset="0"/>
                        </a:rPr>
                        <a:t>178</a:t>
                      </a:r>
                    </a:p>
                  </a:txBody>
                  <a:tcPr marL="10148" marR="10148" marT="101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E5E5">
                        <a:alpha val="84706"/>
                      </a:srgbClr>
                    </a:solidFill>
                  </a:tcPr>
                </a:tc>
                <a:tc>
                  <a:txBody>
                    <a:bodyPr/>
                    <a:lstStyle/>
                    <a:p>
                      <a:pPr algn="ctr" fontAlgn="ctr"/>
                      <a:r>
                        <a:rPr lang="en-ID" sz="1100" b="0" i="0" u="none" strike="noStrike">
                          <a:solidFill>
                            <a:srgbClr val="000000"/>
                          </a:solidFill>
                          <a:effectLst/>
                          <a:latin typeface="Times New Roman" panose="02020603050405020304" pitchFamily="18" charset="0"/>
                        </a:rPr>
                        <a:t>190</a:t>
                      </a:r>
                    </a:p>
                  </a:txBody>
                  <a:tcPr marL="10148" marR="10148" marT="101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E5E5">
                        <a:alpha val="84706"/>
                      </a:srgbClr>
                    </a:solidFill>
                  </a:tcPr>
                </a:tc>
                <a:tc>
                  <a:txBody>
                    <a:bodyPr/>
                    <a:lstStyle/>
                    <a:p>
                      <a:pPr algn="ctr" fontAlgn="ctr"/>
                      <a:r>
                        <a:rPr lang="en-ID" sz="1100" b="0" i="0" u="none" strike="noStrike">
                          <a:solidFill>
                            <a:srgbClr val="000000"/>
                          </a:solidFill>
                          <a:effectLst/>
                          <a:latin typeface="Times New Roman" panose="02020603050405020304" pitchFamily="18" charset="0"/>
                        </a:rPr>
                        <a:t>196</a:t>
                      </a:r>
                    </a:p>
                  </a:txBody>
                  <a:tcPr marL="10148" marR="10148" marT="101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E5E5">
                        <a:alpha val="84706"/>
                      </a:srgbClr>
                    </a:solidFill>
                  </a:tcPr>
                </a:tc>
                <a:tc>
                  <a:txBody>
                    <a:bodyPr/>
                    <a:lstStyle/>
                    <a:p>
                      <a:pPr algn="ctr" fontAlgn="ctr"/>
                      <a:r>
                        <a:rPr lang="en-ID" sz="1100" b="0" i="0" u="none" strike="noStrike">
                          <a:solidFill>
                            <a:srgbClr val="000000"/>
                          </a:solidFill>
                          <a:effectLst/>
                          <a:latin typeface="Times New Roman" panose="02020603050405020304" pitchFamily="18" charset="0"/>
                        </a:rPr>
                        <a:t>190</a:t>
                      </a:r>
                    </a:p>
                  </a:txBody>
                  <a:tcPr marL="10148" marR="10148" marT="101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E5E5">
                        <a:alpha val="84706"/>
                      </a:srgbClr>
                    </a:solidFill>
                  </a:tcPr>
                </a:tc>
                <a:extLst>
                  <a:ext uri="{0D108BD9-81ED-4DB2-BD59-A6C34878D82A}">
                    <a16:rowId xmlns:a16="http://schemas.microsoft.com/office/drawing/2014/main" val="4002628250"/>
                  </a:ext>
                </a:extLst>
              </a:tr>
              <a:tr h="405938">
                <a:tc>
                  <a:txBody>
                    <a:bodyPr/>
                    <a:lstStyle/>
                    <a:p>
                      <a:pPr algn="ctr" fontAlgn="ctr"/>
                      <a:r>
                        <a:rPr lang="en-ID" sz="1100" b="0" i="0" u="none" strike="noStrike">
                          <a:solidFill>
                            <a:srgbClr val="000000"/>
                          </a:solidFill>
                          <a:effectLst/>
                          <a:latin typeface="Times New Roman" panose="02020603050405020304" pitchFamily="18" charset="0"/>
                        </a:rPr>
                        <a:t>196</a:t>
                      </a:r>
                    </a:p>
                  </a:txBody>
                  <a:tcPr marL="10148" marR="10148" marT="101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E5E5">
                        <a:alpha val="84706"/>
                      </a:srgbClr>
                    </a:solidFill>
                  </a:tcPr>
                </a:tc>
                <a:tc>
                  <a:txBody>
                    <a:bodyPr/>
                    <a:lstStyle/>
                    <a:p>
                      <a:pPr algn="ctr" fontAlgn="ctr"/>
                      <a:r>
                        <a:rPr lang="en-ID" sz="1100" b="0" i="0" u="none" strike="noStrike">
                          <a:solidFill>
                            <a:srgbClr val="000000"/>
                          </a:solidFill>
                          <a:effectLst/>
                          <a:latin typeface="Times New Roman" panose="02020603050405020304" pitchFamily="18" charset="0"/>
                        </a:rPr>
                        <a:t>185</a:t>
                      </a:r>
                    </a:p>
                  </a:txBody>
                  <a:tcPr marL="10148" marR="10148" marT="101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E5E5">
                        <a:alpha val="84706"/>
                      </a:srgbClr>
                    </a:solidFill>
                  </a:tcPr>
                </a:tc>
                <a:tc>
                  <a:txBody>
                    <a:bodyPr/>
                    <a:lstStyle/>
                    <a:p>
                      <a:pPr algn="ctr" fontAlgn="ctr"/>
                      <a:r>
                        <a:rPr lang="en-ID" sz="1100" b="0" i="0" u="none" strike="noStrike">
                          <a:solidFill>
                            <a:srgbClr val="000000"/>
                          </a:solidFill>
                          <a:effectLst/>
                          <a:latin typeface="Times New Roman" panose="02020603050405020304" pitchFamily="18" charset="0"/>
                        </a:rPr>
                        <a:t>199</a:t>
                      </a:r>
                    </a:p>
                  </a:txBody>
                  <a:tcPr marL="10148" marR="10148" marT="101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E5E5">
                        <a:alpha val="84706"/>
                      </a:srgbClr>
                    </a:solidFill>
                  </a:tcPr>
                </a:tc>
                <a:tc>
                  <a:txBody>
                    <a:bodyPr/>
                    <a:lstStyle/>
                    <a:p>
                      <a:pPr algn="ctr" fontAlgn="ctr"/>
                      <a:r>
                        <a:rPr lang="en-ID" sz="1100" b="0" i="0" u="none" strike="noStrike">
                          <a:solidFill>
                            <a:srgbClr val="000000"/>
                          </a:solidFill>
                          <a:effectLst/>
                          <a:latin typeface="Times New Roman" panose="02020603050405020304" pitchFamily="18" charset="0"/>
                        </a:rPr>
                        <a:t>178</a:t>
                      </a:r>
                    </a:p>
                  </a:txBody>
                  <a:tcPr marL="10148" marR="10148" marT="101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E5E5">
                        <a:alpha val="84706"/>
                      </a:srgbClr>
                    </a:solidFill>
                  </a:tcPr>
                </a:tc>
                <a:tc>
                  <a:txBody>
                    <a:bodyPr/>
                    <a:lstStyle/>
                    <a:p>
                      <a:pPr algn="ctr" fontAlgn="ctr"/>
                      <a:r>
                        <a:rPr lang="en-ID" sz="1100" b="0" i="0" u="none" strike="noStrike">
                          <a:solidFill>
                            <a:srgbClr val="000000"/>
                          </a:solidFill>
                          <a:effectLst/>
                          <a:latin typeface="Times New Roman" panose="02020603050405020304" pitchFamily="18" charset="0"/>
                        </a:rPr>
                        <a:t>143</a:t>
                      </a:r>
                    </a:p>
                  </a:txBody>
                  <a:tcPr marL="10148" marR="10148" marT="101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E5E5">
                        <a:alpha val="84706"/>
                      </a:srgbClr>
                    </a:solidFill>
                  </a:tcPr>
                </a:tc>
                <a:tc>
                  <a:txBody>
                    <a:bodyPr/>
                    <a:lstStyle/>
                    <a:p>
                      <a:pPr algn="ctr" fontAlgn="ctr"/>
                      <a:r>
                        <a:rPr lang="en-ID" sz="1100" b="0" i="0" u="none" strike="noStrike">
                          <a:solidFill>
                            <a:srgbClr val="000000"/>
                          </a:solidFill>
                          <a:effectLst/>
                          <a:latin typeface="Times New Roman" panose="02020603050405020304" pitchFamily="18" charset="0"/>
                        </a:rPr>
                        <a:t>159</a:t>
                      </a:r>
                    </a:p>
                  </a:txBody>
                  <a:tcPr marL="10148" marR="10148" marT="101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E5E5">
                        <a:alpha val="84706"/>
                      </a:srgbClr>
                    </a:solidFill>
                  </a:tcPr>
                </a:tc>
                <a:tc>
                  <a:txBody>
                    <a:bodyPr/>
                    <a:lstStyle/>
                    <a:p>
                      <a:pPr algn="ctr" fontAlgn="ctr"/>
                      <a:r>
                        <a:rPr lang="en-ID" sz="1100" b="0" i="0" u="none" strike="noStrike">
                          <a:solidFill>
                            <a:srgbClr val="000000"/>
                          </a:solidFill>
                          <a:effectLst/>
                          <a:latin typeface="Times New Roman" panose="02020603050405020304" pitchFamily="18" charset="0"/>
                        </a:rPr>
                        <a:t>183</a:t>
                      </a:r>
                    </a:p>
                  </a:txBody>
                  <a:tcPr marL="10148" marR="10148" marT="101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E5E5">
                        <a:alpha val="84706"/>
                      </a:srgbClr>
                    </a:solidFill>
                  </a:tcPr>
                </a:tc>
                <a:tc>
                  <a:txBody>
                    <a:bodyPr/>
                    <a:lstStyle/>
                    <a:p>
                      <a:pPr algn="ctr" fontAlgn="ctr"/>
                      <a:r>
                        <a:rPr lang="en-ID" sz="1100" b="0" i="0" u="none" strike="noStrike">
                          <a:solidFill>
                            <a:srgbClr val="000000"/>
                          </a:solidFill>
                          <a:effectLst/>
                          <a:latin typeface="Times New Roman" panose="02020603050405020304" pitchFamily="18" charset="0"/>
                        </a:rPr>
                        <a:t>181</a:t>
                      </a:r>
                    </a:p>
                  </a:txBody>
                  <a:tcPr marL="10148" marR="10148" marT="101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E5E5">
                        <a:alpha val="84706"/>
                      </a:srgbClr>
                    </a:solidFill>
                  </a:tcPr>
                </a:tc>
                <a:tc>
                  <a:txBody>
                    <a:bodyPr/>
                    <a:lstStyle/>
                    <a:p>
                      <a:pPr algn="ctr" fontAlgn="ctr"/>
                      <a:r>
                        <a:rPr lang="en-ID" sz="1100" b="0" i="0" u="none" strike="noStrike">
                          <a:solidFill>
                            <a:srgbClr val="000000"/>
                          </a:solidFill>
                          <a:effectLst/>
                          <a:latin typeface="Times New Roman" panose="02020603050405020304" pitchFamily="18" charset="0"/>
                        </a:rPr>
                        <a:t>178</a:t>
                      </a:r>
                    </a:p>
                  </a:txBody>
                  <a:tcPr marL="10148" marR="10148" marT="101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E5E5">
                        <a:alpha val="84706"/>
                      </a:srgbClr>
                    </a:solidFill>
                  </a:tcPr>
                </a:tc>
                <a:tc>
                  <a:txBody>
                    <a:bodyPr/>
                    <a:lstStyle/>
                    <a:p>
                      <a:pPr algn="ctr" fontAlgn="ctr"/>
                      <a:r>
                        <a:rPr lang="en-ID" sz="1100" b="0" i="0" u="none" strike="noStrike">
                          <a:solidFill>
                            <a:srgbClr val="000000"/>
                          </a:solidFill>
                          <a:effectLst/>
                          <a:latin typeface="Times New Roman" panose="02020603050405020304" pitchFamily="18" charset="0"/>
                        </a:rPr>
                        <a:t>192</a:t>
                      </a:r>
                    </a:p>
                  </a:txBody>
                  <a:tcPr marL="10148" marR="10148" marT="101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E5E5">
                        <a:alpha val="84706"/>
                      </a:srgbClr>
                    </a:solidFill>
                  </a:tcPr>
                </a:tc>
                <a:extLst>
                  <a:ext uri="{0D108BD9-81ED-4DB2-BD59-A6C34878D82A}">
                    <a16:rowId xmlns:a16="http://schemas.microsoft.com/office/drawing/2014/main" val="2239777162"/>
                  </a:ext>
                </a:extLst>
              </a:tr>
              <a:tr h="405938">
                <a:tc>
                  <a:txBody>
                    <a:bodyPr/>
                    <a:lstStyle/>
                    <a:p>
                      <a:pPr algn="ctr" fontAlgn="ctr"/>
                      <a:r>
                        <a:rPr lang="en-ID" sz="1100" b="0" i="0" u="none" strike="noStrike">
                          <a:solidFill>
                            <a:srgbClr val="000000"/>
                          </a:solidFill>
                          <a:effectLst/>
                          <a:latin typeface="Times New Roman" panose="02020603050405020304" pitchFamily="18" charset="0"/>
                        </a:rPr>
                        <a:t>200</a:t>
                      </a:r>
                    </a:p>
                  </a:txBody>
                  <a:tcPr marL="10148" marR="10148" marT="101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E5E5">
                        <a:alpha val="84706"/>
                      </a:srgbClr>
                    </a:solidFill>
                  </a:tcPr>
                </a:tc>
                <a:tc>
                  <a:txBody>
                    <a:bodyPr/>
                    <a:lstStyle/>
                    <a:p>
                      <a:pPr algn="ctr" fontAlgn="ctr"/>
                      <a:r>
                        <a:rPr lang="en-ID" sz="1100" b="0" i="0" u="none" strike="noStrike">
                          <a:solidFill>
                            <a:srgbClr val="000000"/>
                          </a:solidFill>
                          <a:effectLst/>
                          <a:latin typeface="Times New Roman" panose="02020603050405020304" pitchFamily="18" charset="0"/>
                        </a:rPr>
                        <a:t>164</a:t>
                      </a:r>
                    </a:p>
                  </a:txBody>
                  <a:tcPr marL="10148" marR="10148" marT="101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E5E5">
                        <a:alpha val="84706"/>
                      </a:srgbClr>
                    </a:solidFill>
                  </a:tcPr>
                </a:tc>
                <a:tc>
                  <a:txBody>
                    <a:bodyPr/>
                    <a:lstStyle/>
                    <a:p>
                      <a:pPr algn="ctr" fontAlgn="ctr"/>
                      <a:r>
                        <a:rPr lang="en-ID" sz="1100" b="0" i="0" u="none" strike="noStrike">
                          <a:solidFill>
                            <a:srgbClr val="000000"/>
                          </a:solidFill>
                          <a:effectLst/>
                          <a:latin typeface="Times New Roman" panose="02020603050405020304" pitchFamily="18" charset="0"/>
                        </a:rPr>
                        <a:t>150</a:t>
                      </a:r>
                    </a:p>
                  </a:txBody>
                  <a:tcPr marL="10148" marR="10148" marT="101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E5E5">
                        <a:alpha val="84706"/>
                      </a:srgbClr>
                    </a:solidFill>
                  </a:tcPr>
                </a:tc>
                <a:tc>
                  <a:txBody>
                    <a:bodyPr/>
                    <a:lstStyle/>
                    <a:p>
                      <a:pPr algn="ctr" fontAlgn="ctr"/>
                      <a:r>
                        <a:rPr lang="en-ID" sz="1100" b="0" i="0" u="none" strike="noStrike">
                          <a:solidFill>
                            <a:srgbClr val="000000"/>
                          </a:solidFill>
                          <a:effectLst/>
                          <a:latin typeface="Times New Roman" panose="02020603050405020304" pitchFamily="18" charset="0"/>
                        </a:rPr>
                        <a:t>117</a:t>
                      </a:r>
                    </a:p>
                  </a:txBody>
                  <a:tcPr marL="10148" marR="10148" marT="101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E5E5">
                        <a:alpha val="84706"/>
                      </a:srgbClr>
                    </a:solidFill>
                  </a:tcPr>
                </a:tc>
                <a:tc>
                  <a:txBody>
                    <a:bodyPr/>
                    <a:lstStyle/>
                    <a:p>
                      <a:pPr algn="ctr" fontAlgn="ctr"/>
                      <a:r>
                        <a:rPr lang="en-ID" sz="1100" b="0" i="0" u="none" strike="noStrike">
                          <a:solidFill>
                            <a:srgbClr val="000000"/>
                          </a:solidFill>
                          <a:effectLst/>
                          <a:latin typeface="Times New Roman" panose="02020603050405020304" pitchFamily="18" charset="0"/>
                        </a:rPr>
                        <a:t>88</a:t>
                      </a:r>
                    </a:p>
                  </a:txBody>
                  <a:tcPr marL="10148" marR="10148" marT="101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E5E5">
                        <a:alpha val="84706"/>
                      </a:srgbClr>
                    </a:solidFill>
                  </a:tcPr>
                </a:tc>
                <a:tc>
                  <a:txBody>
                    <a:bodyPr/>
                    <a:lstStyle/>
                    <a:p>
                      <a:pPr algn="ctr" fontAlgn="ctr"/>
                      <a:r>
                        <a:rPr lang="en-ID" sz="1100" b="0" i="0" u="none" strike="noStrike">
                          <a:solidFill>
                            <a:srgbClr val="000000"/>
                          </a:solidFill>
                          <a:effectLst/>
                          <a:latin typeface="Times New Roman" panose="02020603050405020304" pitchFamily="18" charset="0"/>
                        </a:rPr>
                        <a:t>107</a:t>
                      </a:r>
                    </a:p>
                  </a:txBody>
                  <a:tcPr marL="10148" marR="10148" marT="101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E5E5">
                        <a:alpha val="84706"/>
                      </a:srgbClr>
                    </a:solidFill>
                  </a:tcPr>
                </a:tc>
                <a:tc>
                  <a:txBody>
                    <a:bodyPr/>
                    <a:lstStyle/>
                    <a:p>
                      <a:pPr algn="ctr" fontAlgn="ctr"/>
                      <a:r>
                        <a:rPr lang="en-ID" sz="1100" b="0" i="0" u="none" strike="noStrike">
                          <a:solidFill>
                            <a:srgbClr val="000000"/>
                          </a:solidFill>
                          <a:effectLst/>
                          <a:latin typeface="Times New Roman" panose="02020603050405020304" pitchFamily="18" charset="0"/>
                        </a:rPr>
                        <a:t>113</a:t>
                      </a:r>
                    </a:p>
                  </a:txBody>
                  <a:tcPr marL="10148" marR="10148" marT="101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E5E5">
                        <a:alpha val="84706"/>
                      </a:srgbClr>
                    </a:solidFill>
                  </a:tcPr>
                </a:tc>
                <a:tc>
                  <a:txBody>
                    <a:bodyPr/>
                    <a:lstStyle/>
                    <a:p>
                      <a:pPr algn="ctr" fontAlgn="ctr"/>
                      <a:r>
                        <a:rPr lang="en-ID" sz="1100" b="0" i="0" u="none" strike="noStrike">
                          <a:solidFill>
                            <a:srgbClr val="000000"/>
                          </a:solidFill>
                          <a:effectLst/>
                          <a:latin typeface="Times New Roman" panose="02020603050405020304" pitchFamily="18" charset="0"/>
                        </a:rPr>
                        <a:t>92</a:t>
                      </a:r>
                    </a:p>
                  </a:txBody>
                  <a:tcPr marL="10148" marR="10148" marT="101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E5E5">
                        <a:alpha val="84706"/>
                      </a:srgbClr>
                    </a:solidFill>
                  </a:tcPr>
                </a:tc>
                <a:tc>
                  <a:txBody>
                    <a:bodyPr/>
                    <a:lstStyle/>
                    <a:p>
                      <a:pPr algn="ctr" fontAlgn="ctr"/>
                      <a:r>
                        <a:rPr lang="en-ID" sz="1100" b="0" i="0" u="none" strike="noStrike">
                          <a:solidFill>
                            <a:srgbClr val="000000"/>
                          </a:solidFill>
                          <a:effectLst/>
                          <a:latin typeface="Times New Roman" panose="02020603050405020304" pitchFamily="18" charset="0"/>
                        </a:rPr>
                        <a:t>139</a:t>
                      </a:r>
                    </a:p>
                  </a:txBody>
                  <a:tcPr marL="10148" marR="10148" marT="101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E5E5">
                        <a:alpha val="84706"/>
                      </a:srgbClr>
                    </a:solidFill>
                  </a:tcPr>
                </a:tc>
                <a:tc>
                  <a:txBody>
                    <a:bodyPr/>
                    <a:lstStyle/>
                    <a:p>
                      <a:pPr algn="ctr" fontAlgn="ctr"/>
                      <a:r>
                        <a:rPr lang="en-ID" sz="1100" b="0" i="0" u="none" strike="noStrike">
                          <a:solidFill>
                            <a:srgbClr val="000000"/>
                          </a:solidFill>
                          <a:effectLst/>
                          <a:latin typeface="Times New Roman" panose="02020603050405020304" pitchFamily="18" charset="0"/>
                        </a:rPr>
                        <a:t>183</a:t>
                      </a:r>
                    </a:p>
                  </a:txBody>
                  <a:tcPr marL="10148" marR="10148" marT="101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E5E5">
                        <a:alpha val="84706"/>
                      </a:srgbClr>
                    </a:solidFill>
                  </a:tcPr>
                </a:tc>
                <a:extLst>
                  <a:ext uri="{0D108BD9-81ED-4DB2-BD59-A6C34878D82A}">
                    <a16:rowId xmlns:a16="http://schemas.microsoft.com/office/drawing/2014/main" val="1633846287"/>
                  </a:ext>
                </a:extLst>
              </a:tr>
              <a:tr h="405938">
                <a:tc>
                  <a:txBody>
                    <a:bodyPr/>
                    <a:lstStyle/>
                    <a:p>
                      <a:pPr algn="ctr" fontAlgn="ctr"/>
                      <a:r>
                        <a:rPr lang="en-ID" sz="1100" b="0" i="0" u="none" strike="noStrike">
                          <a:solidFill>
                            <a:srgbClr val="000000"/>
                          </a:solidFill>
                          <a:effectLst/>
                          <a:latin typeface="Times New Roman" panose="02020603050405020304" pitchFamily="18" charset="0"/>
                        </a:rPr>
                        <a:t>177</a:t>
                      </a:r>
                    </a:p>
                  </a:txBody>
                  <a:tcPr marL="10148" marR="10148" marT="101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E5E5">
                        <a:alpha val="84706"/>
                      </a:srgbClr>
                    </a:solidFill>
                  </a:tcPr>
                </a:tc>
                <a:tc>
                  <a:txBody>
                    <a:bodyPr/>
                    <a:lstStyle/>
                    <a:p>
                      <a:pPr algn="ctr" fontAlgn="ctr"/>
                      <a:r>
                        <a:rPr lang="en-ID" sz="1100" b="0" i="0" u="none" strike="noStrike">
                          <a:solidFill>
                            <a:srgbClr val="000000"/>
                          </a:solidFill>
                          <a:effectLst/>
                          <a:latin typeface="Times New Roman" panose="02020603050405020304" pitchFamily="18" charset="0"/>
                        </a:rPr>
                        <a:t>120</a:t>
                      </a:r>
                    </a:p>
                  </a:txBody>
                  <a:tcPr marL="10148" marR="10148" marT="101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E5E5">
                        <a:alpha val="84706"/>
                      </a:srgbClr>
                    </a:solidFill>
                  </a:tcPr>
                </a:tc>
                <a:tc>
                  <a:txBody>
                    <a:bodyPr/>
                    <a:lstStyle/>
                    <a:p>
                      <a:pPr algn="ctr" fontAlgn="ctr"/>
                      <a:r>
                        <a:rPr lang="en-ID" sz="1100" b="0" i="0" u="none" strike="noStrike">
                          <a:solidFill>
                            <a:srgbClr val="000000"/>
                          </a:solidFill>
                          <a:effectLst/>
                          <a:latin typeface="Times New Roman" panose="02020603050405020304" pitchFamily="18" charset="0"/>
                        </a:rPr>
                        <a:t>57</a:t>
                      </a:r>
                    </a:p>
                  </a:txBody>
                  <a:tcPr marL="10148" marR="10148" marT="101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E5E5">
                        <a:alpha val="84706"/>
                      </a:srgbClr>
                    </a:solidFill>
                  </a:tcPr>
                </a:tc>
                <a:tc>
                  <a:txBody>
                    <a:bodyPr/>
                    <a:lstStyle/>
                    <a:p>
                      <a:pPr algn="ctr" fontAlgn="ctr"/>
                      <a:r>
                        <a:rPr lang="en-ID" sz="1100" b="0" i="0" u="none" strike="noStrike">
                          <a:solidFill>
                            <a:srgbClr val="000000"/>
                          </a:solidFill>
                          <a:effectLst/>
                          <a:latin typeface="Times New Roman" panose="02020603050405020304" pitchFamily="18" charset="0"/>
                        </a:rPr>
                        <a:t>28</a:t>
                      </a:r>
                    </a:p>
                  </a:txBody>
                  <a:tcPr marL="10148" marR="10148" marT="101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E5E5">
                        <a:alpha val="84706"/>
                      </a:srgbClr>
                    </a:solidFill>
                  </a:tcPr>
                </a:tc>
                <a:tc>
                  <a:txBody>
                    <a:bodyPr/>
                    <a:lstStyle/>
                    <a:p>
                      <a:pPr algn="ctr" fontAlgn="ctr"/>
                      <a:r>
                        <a:rPr lang="en-ID" sz="1100" b="0" i="0" u="none" strike="noStrike">
                          <a:solidFill>
                            <a:srgbClr val="000000"/>
                          </a:solidFill>
                          <a:effectLst/>
                          <a:latin typeface="Times New Roman" panose="02020603050405020304" pitchFamily="18" charset="0"/>
                        </a:rPr>
                        <a:t>52</a:t>
                      </a:r>
                    </a:p>
                  </a:txBody>
                  <a:tcPr marL="10148" marR="10148" marT="101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E5E5">
                        <a:alpha val="84706"/>
                      </a:srgbClr>
                    </a:solidFill>
                  </a:tcPr>
                </a:tc>
                <a:tc>
                  <a:txBody>
                    <a:bodyPr/>
                    <a:lstStyle/>
                    <a:p>
                      <a:pPr algn="ctr" fontAlgn="ctr"/>
                      <a:r>
                        <a:rPr lang="en-ID" sz="1100" b="0" i="0" u="none" strike="noStrike">
                          <a:solidFill>
                            <a:srgbClr val="000000"/>
                          </a:solidFill>
                          <a:effectLst/>
                          <a:latin typeface="Times New Roman" panose="02020603050405020304" pitchFamily="18" charset="0"/>
                        </a:rPr>
                        <a:t>71</a:t>
                      </a:r>
                    </a:p>
                  </a:txBody>
                  <a:tcPr marL="10148" marR="10148" marT="101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E5E5">
                        <a:alpha val="84706"/>
                      </a:srgbClr>
                    </a:solidFill>
                  </a:tcPr>
                </a:tc>
                <a:tc>
                  <a:txBody>
                    <a:bodyPr/>
                    <a:lstStyle/>
                    <a:p>
                      <a:pPr algn="ctr" fontAlgn="ctr"/>
                      <a:r>
                        <a:rPr lang="en-ID" sz="1100" b="0" i="0" u="none" strike="noStrike">
                          <a:solidFill>
                            <a:srgbClr val="000000"/>
                          </a:solidFill>
                          <a:effectLst/>
                          <a:latin typeface="Times New Roman" panose="02020603050405020304" pitchFamily="18" charset="0"/>
                        </a:rPr>
                        <a:t>56</a:t>
                      </a:r>
                    </a:p>
                  </a:txBody>
                  <a:tcPr marL="10148" marR="10148" marT="101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E5E5">
                        <a:alpha val="84706"/>
                      </a:srgbClr>
                    </a:solidFill>
                  </a:tcPr>
                </a:tc>
                <a:tc>
                  <a:txBody>
                    <a:bodyPr/>
                    <a:lstStyle/>
                    <a:p>
                      <a:pPr algn="ctr" fontAlgn="ctr"/>
                      <a:r>
                        <a:rPr lang="en-ID" sz="1100" b="0" i="0" u="none" strike="noStrike">
                          <a:solidFill>
                            <a:srgbClr val="000000"/>
                          </a:solidFill>
                          <a:effectLst/>
                          <a:latin typeface="Times New Roman" panose="02020603050405020304" pitchFamily="18" charset="0"/>
                        </a:rPr>
                        <a:t>59</a:t>
                      </a:r>
                    </a:p>
                  </a:txBody>
                  <a:tcPr marL="10148" marR="10148" marT="101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E5E5">
                        <a:alpha val="84706"/>
                      </a:srgbClr>
                    </a:solidFill>
                  </a:tcPr>
                </a:tc>
                <a:tc>
                  <a:txBody>
                    <a:bodyPr/>
                    <a:lstStyle/>
                    <a:p>
                      <a:pPr algn="ctr" fontAlgn="ctr"/>
                      <a:r>
                        <a:rPr lang="en-ID" sz="1100" b="0" i="0" u="none" strike="noStrike">
                          <a:solidFill>
                            <a:srgbClr val="000000"/>
                          </a:solidFill>
                          <a:effectLst/>
                          <a:latin typeface="Times New Roman" panose="02020603050405020304" pitchFamily="18" charset="0"/>
                        </a:rPr>
                        <a:t>65</a:t>
                      </a:r>
                    </a:p>
                  </a:txBody>
                  <a:tcPr marL="10148" marR="10148" marT="101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E5E5">
                        <a:alpha val="84706"/>
                      </a:srgbClr>
                    </a:solidFill>
                  </a:tcPr>
                </a:tc>
                <a:tc>
                  <a:txBody>
                    <a:bodyPr/>
                    <a:lstStyle/>
                    <a:p>
                      <a:pPr algn="ctr" fontAlgn="ctr"/>
                      <a:r>
                        <a:rPr lang="en-ID" sz="1100" b="0" i="0" u="none" strike="noStrike">
                          <a:solidFill>
                            <a:srgbClr val="000000"/>
                          </a:solidFill>
                          <a:effectLst/>
                          <a:latin typeface="Times New Roman" panose="02020603050405020304" pitchFamily="18" charset="0"/>
                        </a:rPr>
                        <a:t>139</a:t>
                      </a:r>
                    </a:p>
                  </a:txBody>
                  <a:tcPr marL="10148" marR="10148" marT="101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E5E5">
                        <a:alpha val="84706"/>
                      </a:srgbClr>
                    </a:solidFill>
                  </a:tcPr>
                </a:tc>
                <a:extLst>
                  <a:ext uri="{0D108BD9-81ED-4DB2-BD59-A6C34878D82A}">
                    <a16:rowId xmlns:a16="http://schemas.microsoft.com/office/drawing/2014/main" val="2450886088"/>
                  </a:ext>
                </a:extLst>
              </a:tr>
              <a:tr h="405938">
                <a:tc>
                  <a:txBody>
                    <a:bodyPr/>
                    <a:lstStyle/>
                    <a:p>
                      <a:pPr algn="ctr" fontAlgn="ctr"/>
                      <a:r>
                        <a:rPr lang="en-ID" sz="1100" b="0" i="0" u="none" strike="noStrike">
                          <a:solidFill>
                            <a:srgbClr val="000000"/>
                          </a:solidFill>
                          <a:effectLst/>
                          <a:latin typeface="Times New Roman" panose="02020603050405020304" pitchFamily="18" charset="0"/>
                        </a:rPr>
                        <a:t>179</a:t>
                      </a:r>
                    </a:p>
                  </a:txBody>
                  <a:tcPr marL="10148" marR="10148" marT="101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E5E5">
                        <a:alpha val="84706"/>
                      </a:srgbClr>
                    </a:solidFill>
                  </a:tcPr>
                </a:tc>
                <a:tc>
                  <a:txBody>
                    <a:bodyPr/>
                    <a:lstStyle/>
                    <a:p>
                      <a:pPr algn="ctr" fontAlgn="ctr"/>
                      <a:r>
                        <a:rPr lang="en-ID" sz="1100" b="0" i="0" u="none" strike="noStrike">
                          <a:solidFill>
                            <a:srgbClr val="000000"/>
                          </a:solidFill>
                          <a:effectLst/>
                          <a:latin typeface="Times New Roman" panose="02020603050405020304" pitchFamily="18" charset="0"/>
                        </a:rPr>
                        <a:t>108</a:t>
                      </a:r>
                    </a:p>
                  </a:txBody>
                  <a:tcPr marL="10148" marR="10148" marT="101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E5E5">
                        <a:alpha val="84706"/>
                      </a:srgbClr>
                    </a:solidFill>
                  </a:tcPr>
                </a:tc>
                <a:tc>
                  <a:txBody>
                    <a:bodyPr/>
                    <a:lstStyle/>
                    <a:p>
                      <a:pPr algn="ctr" fontAlgn="ctr"/>
                      <a:r>
                        <a:rPr lang="en-ID" sz="1100" b="0" i="0" u="none" strike="noStrike">
                          <a:solidFill>
                            <a:srgbClr val="000000"/>
                          </a:solidFill>
                          <a:effectLst/>
                          <a:latin typeface="Times New Roman" panose="02020603050405020304" pitchFamily="18" charset="0"/>
                        </a:rPr>
                        <a:t>53</a:t>
                      </a:r>
                    </a:p>
                  </a:txBody>
                  <a:tcPr marL="10148" marR="10148" marT="101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E5E5">
                        <a:alpha val="84706"/>
                      </a:srgbClr>
                    </a:solidFill>
                  </a:tcPr>
                </a:tc>
                <a:tc>
                  <a:txBody>
                    <a:bodyPr/>
                    <a:lstStyle/>
                    <a:p>
                      <a:pPr algn="ctr" fontAlgn="ctr"/>
                      <a:r>
                        <a:rPr lang="en-ID" sz="1100" b="0" i="0" u="none" strike="noStrike">
                          <a:solidFill>
                            <a:srgbClr val="000000"/>
                          </a:solidFill>
                          <a:effectLst/>
                          <a:latin typeface="Times New Roman" panose="02020603050405020304" pitchFamily="18" charset="0"/>
                        </a:rPr>
                        <a:t>41</a:t>
                      </a:r>
                    </a:p>
                  </a:txBody>
                  <a:tcPr marL="10148" marR="10148" marT="101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E5E5">
                        <a:alpha val="84706"/>
                      </a:srgbClr>
                    </a:solidFill>
                  </a:tcPr>
                </a:tc>
                <a:tc>
                  <a:txBody>
                    <a:bodyPr/>
                    <a:lstStyle/>
                    <a:p>
                      <a:pPr algn="ctr" fontAlgn="ctr"/>
                      <a:r>
                        <a:rPr lang="en-ID" sz="1100" b="0" i="0" u="none" strike="noStrike">
                          <a:solidFill>
                            <a:srgbClr val="000000"/>
                          </a:solidFill>
                          <a:effectLst/>
                          <a:latin typeface="Times New Roman" panose="02020603050405020304" pitchFamily="18" charset="0"/>
                        </a:rPr>
                        <a:t>55</a:t>
                      </a:r>
                    </a:p>
                  </a:txBody>
                  <a:tcPr marL="10148" marR="10148" marT="101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E5E5">
                        <a:alpha val="84706"/>
                      </a:srgbClr>
                    </a:solidFill>
                  </a:tcPr>
                </a:tc>
                <a:tc>
                  <a:txBody>
                    <a:bodyPr/>
                    <a:lstStyle/>
                    <a:p>
                      <a:pPr algn="ctr" fontAlgn="ctr"/>
                      <a:r>
                        <a:rPr lang="en-ID" sz="1100" b="0" i="0" u="none" strike="noStrike">
                          <a:solidFill>
                            <a:srgbClr val="000000"/>
                          </a:solidFill>
                          <a:effectLst/>
                          <a:latin typeface="Times New Roman" panose="02020603050405020304" pitchFamily="18" charset="0"/>
                        </a:rPr>
                        <a:t>43</a:t>
                      </a:r>
                    </a:p>
                  </a:txBody>
                  <a:tcPr marL="10148" marR="10148" marT="101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E5E5">
                        <a:alpha val="84706"/>
                      </a:srgbClr>
                    </a:solidFill>
                  </a:tcPr>
                </a:tc>
                <a:tc>
                  <a:txBody>
                    <a:bodyPr/>
                    <a:lstStyle/>
                    <a:p>
                      <a:pPr algn="ctr" fontAlgn="ctr"/>
                      <a:r>
                        <a:rPr lang="en-ID" sz="1100" b="0" i="0" u="none" strike="noStrike">
                          <a:solidFill>
                            <a:srgbClr val="000000"/>
                          </a:solidFill>
                          <a:effectLst/>
                          <a:latin typeface="Times New Roman" panose="02020603050405020304" pitchFamily="18" charset="0"/>
                        </a:rPr>
                        <a:t>21</a:t>
                      </a:r>
                    </a:p>
                  </a:txBody>
                  <a:tcPr marL="10148" marR="10148" marT="101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E5E5">
                        <a:alpha val="84706"/>
                      </a:srgbClr>
                    </a:solidFill>
                  </a:tcPr>
                </a:tc>
                <a:tc>
                  <a:txBody>
                    <a:bodyPr/>
                    <a:lstStyle/>
                    <a:p>
                      <a:pPr algn="ctr" fontAlgn="ctr"/>
                      <a:r>
                        <a:rPr lang="en-ID" sz="1100" b="0" i="0" u="none" strike="noStrike">
                          <a:solidFill>
                            <a:srgbClr val="000000"/>
                          </a:solidFill>
                          <a:effectLst/>
                          <a:latin typeface="Times New Roman" panose="02020603050405020304" pitchFamily="18" charset="0"/>
                        </a:rPr>
                        <a:t>39</a:t>
                      </a:r>
                    </a:p>
                  </a:txBody>
                  <a:tcPr marL="10148" marR="10148" marT="101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E5E5">
                        <a:alpha val="84706"/>
                      </a:srgbClr>
                    </a:solidFill>
                  </a:tcPr>
                </a:tc>
                <a:tc>
                  <a:txBody>
                    <a:bodyPr/>
                    <a:lstStyle/>
                    <a:p>
                      <a:pPr algn="ctr" fontAlgn="ctr"/>
                      <a:r>
                        <a:rPr lang="en-ID" sz="1100" b="0" i="0" u="none" strike="noStrike">
                          <a:solidFill>
                            <a:srgbClr val="000000"/>
                          </a:solidFill>
                          <a:effectLst/>
                          <a:latin typeface="Times New Roman" panose="02020603050405020304" pitchFamily="18" charset="0"/>
                        </a:rPr>
                        <a:t>42</a:t>
                      </a:r>
                    </a:p>
                  </a:txBody>
                  <a:tcPr marL="10148" marR="10148" marT="101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E5E5">
                        <a:alpha val="84706"/>
                      </a:srgbClr>
                    </a:solidFill>
                  </a:tcPr>
                </a:tc>
                <a:tc>
                  <a:txBody>
                    <a:bodyPr/>
                    <a:lstStyle/>
                    <a:p>
                      <a:pPr algn="ctr" fontAlgn="ctr"/>
                      <a:r>
                        <a:rPr lang="en-ID" sz="1100" b="0" i="0" u="none" strike="noStrike">
                          <a:solidFill>
                            <a:srgbClr val="000000"/>
                          </a:solidFill>
                          <a:effectLst/>
                          <a:latin typeface="Times New Roman" panose="02020603050405020304" pitchFamily="18" charset="0"/>
                        </a:rPr>
                        <a:t>123</a:t>
                      </a:r>
                    </a:p>
                  </a:txBody>
                  <a:tcPr marL="10148" marR="10148" marT="101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E5E5">
                        <a:alpha val="84706"/>
                      </a:srgbClr>
                    </a:solidFill>
                  </a:tcPr>
                </a:tc>
                <a:extLst>
                  <a:ext uri="{0D108BD9-81ED-4DB2-BD59-A6C34878D82A}">
                    <a16:rowId xmlns:a16="http://schemas.microsoft.com/office/drawing/2014/main" val="820589520"/>
                  </a:ext>
                </a:extLst>
              </a:tr>
              <a:tr h="405938">
                <a:tc>
                  <a:txBody>
                    <a:bodyPr/>
                    <a:lstStyle/>
                    <a:p>
                      <a:pPr algn="ctr" fontAlgn="ctr"/>
                      <a:r>
                        <a:rPr lang="en-ID" sz="1100" b="0" i="0" u="none" strike="noStrike">
                          <a:solidFill>
                            <a:srgbClr val="000000"/>
                          </a:solidFill>
                          <a:effectLst/>
                          <a:latin typeface="Times New Roman" panose="02020603050405020304" pitchFamily="18" charset="0"/>
                        </a:rPr>
                        <a:t>144</a:t>
                      </a:r>
                    </a:p>
                  </a:txBody>
                  <a:tcPr marL="10148" marR="10148" marT="101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E5E5">
                        <a:alpha val="84706"/>
                      </a:srgbClr>
                    </a:solidFill>
                  </a:tcPr>
                </a:tc>
                <a:tc>
                  <a:txBody>
                    <a:bodyPr/>
                    <a:lstStyle/>
                    <a:p>
                      <a:pPr algn="ctr" fontAlgn="ctr"/>
                      <a:r>
                        <a:rPr lang="en-ID" sz="1100" b="0" i="0" u="none" strike="noStrike">
                          <a:solidFill>
                            <a:srgbClr val="000000"/>
                          </a:solidFill>
                          <a:effectLst/>
                          <a:latin typeface="Times New Roman" panose="02020603050405020304" pitchFamily="18" charset="0"/>
                        </a:rPr>
                        <a:t>57</a:t>
                      </a:r>
                    </a:p>
                  </a:txBody>
                  <a:tcPr marL="10148" marR="10148" marT="101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E5E5">
                        <a:alpha val="84706"/>
                      </a:srgbClr>
                    </a:solidFill>
                  </a:tcPr>
                </a:tc>
                <a:tc>
                  <a:txBody>
                    <a:bodyPr/>
                    <a:lstStyle/>
                    <a:p>
                      <a:pPr algn="ctr" fontAlgn="ctr"/>
                      <a:r>
                        <a:rPr lang="en-ID" sz="1100" b="0" i="0" u="none" strike="noStrike">
                          <a:solidFill>
                            <a:srgbClr val="000000"/>
                          </a:solidFill>
                          <a:effectLst/>
                          <a:latin typeface="Times New Roman" panose="02020603050405020304" pitchFamily="18" charset="0"/>
                        </a:rPr>
                        <a:t>39</a:t>
                      </a:r>
                    </a:p>
                  </a:txBody>
                  <a:tcPr marL="10148" marR="10148" marT="101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E5E5">
                        <a:alpha val="84706"/>
                      </a:srgbClr>
                    </a:solidFill>
                  </a:tcPr>
                </a:tc>
                <a:tc>
                  <a:txBody>
                    <a:bodyPr/>
                    <a:lstStyle/>
                    <a:p>
                      <a:pPr algn="ctr" fontAlgn="ctr"/>
                      <a:r>
                        <a:rPr lang="en-ID" sz="1100" b="0" i="0" u="none" strike="noStrike">
                          <a:solidFill>
                            <a:srgbClr val="000000"/>
                          </a:solidFill>
                          <a:effectLst/>
                          <a:latin typeface="Times New Roman" panose="02020603050405020304" pitchFamily="18" charset="0"/>
                        </a:rPr>
                        <a:t>56</a:t>
                      </a:r>
                    </a:p>
                  </a:txBody>
                  <a:tcPr marL="10148" marR="10148" marT="101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E5E5">
                        <a:alpha val="84706"/>
                      </a:srgbClr>
                    </a:solidFill>
                  </a:tcPr>
                </a:tc>
                <a:tc>
                  <a:txBody>
                    <a:bodyPr/>
                    <a:lstStyle/>
                    <a:p>
                      <a:pPr algn="ctr" fontAlgn="ctr"/>
                      <a:r>
                        <a:rPr lang="en-ID" sz="1100" b="0" i="0" u="none" strike="noStrike">
                          <a:solidFill>
                            <a:srgbClr val="000000"/>
                          </a:solidFill>
                          <a:effectLst/>
                          <a:latin typeface="Times New Roman" panose="02020603050405020304" pitchFamily="18" charset="0"/>
                        </a:rPr>
                        <a:t>49</a:t>
                      </a:r>
                    </a:p>
                  </a:txBody>
                  <a:tcPr marL="10148" marR="10148" marT="101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E5E5">
                        <a:alpha val="84706"/>
                      </a:srgbClr>
                    </a:solidFill>
                  </a:tcPr>
                </a:tc>
                <a:tc>
                  <a:txBody>
                    <a:bodyPr/>
                    <a:lstStyle/>
                    <a:p>
                      <a:pPr algn="ctr" fontAlgn="ctr"/>
                      <a:r>
                        <a:rPr lang="en-ID" sz="1100" b="0" i="0" u="none" strike="noStrike">
                          <a:solidFill>
                            <a:srgbClr val="000000"/>
                          </a:solidFill>
                          <a:effectLst/>
                          <a:latin typeface="Times New Roman" panose="02020603050405020304" pitchFamily="18" charset="0"/>
                        </a:rPr>
                        <a:t>45</a:t>
                      </a:r>
                    </a:p>
                  </a:txBody>
                  <a:tcPr marL="10148" marR="10148" marT="101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E5E5">
                        <a:alpha val="84706"/>
                      </a:srgbClr>
                    </a:solidFill>
                  </a:tcPr>
                </a:tc>
                <a:tc>
                  <a:txBody>
                    <a:bodyPr/>
                    <a:lstStyle/>
                    <a:p>
                      <a:pPr algn="ctr" fontAlgn="ctr"/>
                      <a:r>
                        <a:rPr lang="en-ID" sz="1100" b="0" i="0" u="none" strike="noStrike">
                          <a:solidFill>
                            <a:srgbClr val="000000"/>
                          </a:solidFill>
                          <a:effectLst/>
                          <a:latin typeface="Times New Roman" panose="02020603050405020304" pitchFamily="18" charset="0"/>
                        </a:rPr>
                        <a:t>49</a:t>
                      </a:r>
                    </a:p>
                  </a:txBody>
                  <a:tcPr marL="10148" marR="10148" marT="101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E5E5">
                        <a:alpha val="84706"/>
                      </a:srgbClr>
                    </a:solidFill>
                  </a:tcPr>
                </a:tc>
                <a:tc>
                  <a:txBody>
                    <a:bodyPr/>
                    <a:lstStyle/>
                    <a:p>
                      <a:pPr algn="ctr" fontAlgn="ctr"/>
                      <a:r>
                        <a:rPr lang="en-ID" sz="1100" b="0" i="0" u="none" strike="noStrike">
                          <a:solidFill>
                            <a:srgbClr val="000000"/>
                          </a:solidFill>
                          <a:effectLst/>
                          <a:latin typeface="Times New Roman" panose="02020603050405020304" pitchFamily="18" charset="0"/>
                        </a:rPr>
                        <a:t>60</a:t>
                      </a:r>
                    </a:p>
                  </a:txBody>
                  <a:tcPr marL="10148" marR="10148" marT="101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E5E5">
                        <a:alpha val="84706"/>
                      </a:srgbClr>
                    </a:solidFill>
                  </a:tcPr>
                </a:tc>
                <a:tc>
                  <a:txBody>
                    <a:bodyPr/>
                    <a:lstStyle/>
                    <a:p>
                      <a:pPr algn="ctr" fontAlgn="ctr"/>
                      <a:r>
                        <a:rPr lang="en-ID" sz="1100" b="0" i="0" u="none" strike="noStrike">
                          <a:solidFill>
                            <a:srgbClr val="000000"/>
                          </a:solidFill>
                          <a:effectLst/>
                          <a:latin typeface="Times New Roman" panose="02020603050405020304" pitchFamily="18" charset="0"/>
                        </a:rPr>
                        <a:t>106</a:t>
                      </a:r>
                    </a:p>
                  </a:txBody>
                  <a:tcPr marL="10148" marR="10148" marT="101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E5E5">
                        <a:alpha val="84706"/>
                      </a:srgbClr>
                    </a:solidFill>
                  </a:tcPr>
                </a:tc>
                <a:tc>
                  <a:txBody>
                    <a:bodyPr/>
                    <a:lstStyle/>
                    <a:p>
                      <a:pPr algn="ctr" fontAlgn="ctr"/>
                      <a:r>
                        <a:rPr lang="en-ID" sz="1100" b="0" i="0" u="none" strike="noStrike">
                          <a:solidFill>
                            <a:srgbClr val="000000"/>
                          </a:solidFill>
                          <a:effectLst/>
                          <a:latin typeface="Times New Roman" panose="02020603050405020304" pitchFamily="18" charset="0"/>
                        </a:rPr>
                        <a:t>168</a:t>
                      </a:r>
                    </a:p>
                  </a:txBody>
                  <a:tcPr marL="10148" marR="10148" marT="101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E5E5">
                        <a:alpha val="84706"/>
                      </a:srgbClr>
                    </a:solidFill>
                  </a:tcPr>
                </a:tc>
                <a:extLst>
                  <a:ext uri="{0D108BD9-81ED-4DB2-BD59-A6C34878D82A}">
                    <a16:rowId xmlns:a16="http://schemas.microsoft.com/office/drawing/2014/main" val="3781146313"/>
                  </a:ext>
                </a:extLst>
              </a:tr>
              <a:tr h="405938">
                <a:tc>
                  <a:txBody>
                    <a:bodyPr/>
                    <a:lstStyle/>
                    <a:p>
                      <a:pPr algn="ctr" fontAlgn="ctr"/>
                      <a:r>
                        <a:rPr lang="en-ID" sz="1100" b="0" i="0" u="none" strike="noStrike">
                          <a:solidFill>
                            <a:srgbClr val="000000"/>
                          </a:solidFill>
                          <a:effectLst/>
                          <a:latin typeface="Times New Roman" panose="02020603050405020304" pitchFamily="18" charset="0"/>
                        </a:rPr>
                        <a:t>176</a:t>
                      </a:r>
                    </a:p>
                  </a:txBody>
                  <a:tcPr marL="10148" marR="10148" marT="101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E5E5">
                        <a:alpha val="84706"/>
                      </a:srgbClr>
                    </a:solidFill>
                  </a:tcPr>
                </a:tc>
                <a:tc>
                  <a:txBody>
                    <a:bodyPr/>
                    <a:lstStyle/>
                    <a:p>
                      <a:pPr algn="ctr" fontAlgn="ctr"/>
                      <a:r>
                        <a:rPr lang="en-ID" sz="1100" b="0" i="0" u="none" strike="noStrike">
                          <a:solidFill>
                            <a:srgbClr val="000000"/>
                          </a:solidFill>
                          <a:effectLst/>
                          <a:latin typeface="Times New Roman" panose="02020603050405020304" pitchFamily="18" charset="0"/>
                        </a:rPr>
                        <a:t>100</a:t>
                      </a:r>
                    </a:p>
                  </a:txBody>
                  <a:tcPr marL="10148" marR="10148" marT="101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E5E5">
                        <a:alpha val="84706"/>
                      </a:srgbClr>
                    </a:solidFill>
                  </a:tcPr>
                </a:tc>
                <a:tc>
                  <a:txBody>
                    <a:bodyPr/>
                    <a:lstStyle/>
                    <a:p>
                      <a:pPr algn="ctr" fontAlgn="ctr"/>
                      <a:r>
                        <a:rPr lang="en-ID" sz="1100" b="0" i="0" u="none" strike="noStrike">
                          <a:solidFill>
                            <a:srgbClr val="000000"/>
                          </a:solidFill>
                          <a:effectLst/>
                          <a:latin typeface="Times New Roman" panose="02020603050405020304" pitchFamily="18" charset="0"/>
                        </a:rPr>
                        <a:t>73</a:t>
                      </a:r>
                    </a:p>
                  </a:txBody>
                  <a:tcPr marL="10148" marR="10148" marT="101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E5E5">
                        <a:alpha val="84706"/>
                      </a:srgbClr>
                    </a:solidFill>
                  </a:tcPr>
                </a:tc>
                <a:tc>
                  <a:txBody>
                    <a:bodyPr/>
                    <a:lstStyle/>
                    <a:p>
                      <a:pPr algn="ctr" fontAlgn="ctr"/>
                      <a:r>
                        <a:rPr lang="en-ID" sz="1100" b="0" i="0" u="none" strike="noStrike">
                          <a:solidFill>
                            <a:srgbClr val="000000"/>
                          </a:solidFill>
                          <a:effectLst/>
                          <a:latin typeface="Times New Roman" panose="02020603050405020304" pitchFamily="18" charset="0"/>
                        </a:rPr>
                        <a:t>72</a:t>
                      </a:r>
                    </a:p>
                  </a:txBody>
                  <a:tcPr marL="10148" marR="10148" marT="101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E5E5">
                        <a:alpha val="84706"/>
                      </a:srgbClr>
                    </a:solidFill>
                  </a:tcPr>
                </a:tc>
                <a:tc>
                  <a:txBody>
                    <a:bodyPr/>
                    <a:lstStyle/>
                    <a:p>
                      <a:pPr algn="ctr" fontAlgn="ctr"/>
                      <a:r>
                        <a:rPr lang="en-ID" sz="1100" b="0" i="0" u="none" strike="noStrike">
                          <a:solidFill>
                            <a:srgbClr val="000000"/>
                          </a:solidFill>
                          <a:effectLst/>
                          <a:latin typeface="Times New Roman" panose="02020603050405020304" pitchFamily="18" charset="0"/>
                        </a:rPr>
                        <a:t>64</a:t>
                      </a:r>
                    </a:p>
                  </a:txBody>
                  <a:tcPr marL="10148" marR="10148" marT="101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E5E5">
                        <a:alpha val="84706"/>
                      </a:srgbClr>
                    </a:solidFill>
                  </a:tcPr>
                </a:tc>
                <a:tc>
                  <a:txBody>
                    <a:bodyPr/>
                    <a:lstStyle/>
                    <a:p>
                      <a:pPr algn="ctr" fontAlgn="ctr"/>
                      <a:r>
                        <a:rPr lang="en-ID" sz="1100" b="0" i="0" u="none" strike="noStrike">
                          <a:solidFill>
                            <a:srgbClr val="000000"/>
                          </a:solidFill>
                          <a:effectLst/>
                          <a:latin typeface="Times New Roman" panose="02020603050405020304" pitchFamily="18" charset="0"/>
                        </a:rPr>
                        <a:t>78</a:t>
                      </a:r>
                    </a:p>
                  </a:txBody>
                  <a:tcPr marL="10148" marR="10148" marT="101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E5E5">
                        <a:alpha val="84706"/>
                      </a:srgbClr>
                    </a:solidFill>
                  </a:tcPr>
                </a:tc>
                <a:tc>
                  <a:txBody>
                    <a:bodyPr/>
                    <a:lstStyle/>
                    <a:p>
                      <a:pPr algn="ctr" fontAlgn="ctr"/>
                      <a:r>
                        <a:rPr lang="en-ID" sz="1100" b="0" i="0" u="none" strike="noStrike">
                          <a:solidFill>
                            <a:srgbClr val="000000"/>
                          </a:solidFill>
                          <a:effectLst/>
                          <a:latin typeface="Times New Roman" panose="02020603050405020304" pitchFamily="18" charset="0"/>
                        </a:rPr>
                        <a:t>95</a:t>
                      </a:r>
                    </a:p>
                  </a:txBody>
                  <a:tcPr marL="10148" marR="10148" marT="101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E5E5">
                        <a:alpha val="84706"/>
                      </a:srgbClr>
                    </a:solidFill>
                  </a:tcPr>
                </a:tc>
                <a:tc>
                  <a:txBody>
                    <a:bodyPr/>
                    <a:lstStyle/>
                    <a:p>
                      <a:pPr algn="ctr" fontAlgn="ctr"/>
                      <a:r>
                        <a:rPr lang="en-ID" sz="1100" b="0" i="0" u="none" strike="noStrike">
                          <a:solidFill>
                            <a:srgbClr val="000000"/>
                          </a:solidFill>
                          <a:effectLst/>
                          <a:latin typeface="Times New Roman" panose="02020603050405020304" pitchFamily="18" charset="0"/>
                        </a:rPr>
                        <a:t>103</a:t>
                      </a:r>
                    </a:p>
                  </a:txBody>
                  <a:tcPr marL="10148" marR="10148" marT="101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E5E5">
                        <a:alpha val="84706"/>
                      </a:srgbClr>
                    </a:solidFill>
                  </a:tcPr>
                </a:tc>
                <a:tc>
                  <a:txBody>
                    <a:bodyPr/>
                    <a:lstStyle/>
                    <a:p>
                      <a:pPr algn="ctr" fontAlgn="ctr"/>
                      <a:r>
                        <a:rPr lang="en-ID" sz="1100" b="0" i="0" u="none" strike="noStrike">
                          <a:solidFill>
                            <a:srgbClr val="000000"/>
                          </a:solidFill>
                          <a:effectLst/>
                          <a:latin typeface="Times New Roman" panose="02020603050405020304" pitchFamily="18" charset="0"/>
                        </a:rPr>
                        <a:t>166</a:t>
                      </a:r>
                    </a:p>
                  </a:txBody>
                  <a:tcPr marL="10148" marR="10148" marT="101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E5E5">
                        <a:alpha val="84706"/>
                      </a:srgbClr>
                    </a:solidFill>
                  </a:tcPr>
                </a:tc>
                <a:tc>
                  <a:txBody>
                    <a:bodyPr/>
                    <a:lstStyle/>
                    <a:p>
                      <a:pPr algn="ctr" fontAlgn="ctr"/>
                      <a:r>
                        <a:rPr lang="en-ID" sz="1100" b="0" i="0" u="none" strike="noStrike">
                          <a:solidFill>
                            <a:srgbClr val="000000"/>
                          </a:solidFill>
                          <a:effectLst/>
                          <a:latin typeface="Times New Roman" panose="02020603050405020304" pitchFamily="18" charset="0"/>
                        </a:rPr>
                        <a:t>192</a:t>
                      </a:r>
                    </a:p>
                  </a:txBody>
                  <a:tcPr marL="10148" marR="10148" marT="101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E5E5">
                        <a:alpha val="84706"/>
                      </a:srgbClr>
                    </a:solidFill>
                  </a:tcPr>
                </a:tc>
                <a:extLst>
                  <a:ext uri="{0D108BD9-81ED-4DB2-BD59-A6C34878D82A}">
                    <a16:rowId xmlns:a16="http://schemas.microsoft.com/office/drawing/2014/main" val="4057543997"/>
                  </a:ext>
                </a:extLst>
              </a:tr>
              <a:tr h="405938">
                <a:tc>
                  <a:txBody>
                    <a:bodyPr/>
                    <a:lstStyle/>
                    <a:p>
                      <a:pPr algn="ctr" fontAlgn="ctr"/>
                      <a:r>
                        <a:rPr lang="en-ID" sz="1100" b="0" i="0" u="none" strike="noStrike">
                          <a:solidFill>
                            <a:srgbClr val="000000"/>
                          </a:solidFill>
                          <a:effectLst/>
                          <a:latin typeface="Times New Roman" panose="02020603050405020304" pitchFamily="18" charset="0"/>
                        </a:rPr>
                        <a:t>201</a:t>
                      </a:r>
                    </a:p>
                  </a:txBody>
                  <a:tcPr marL="10148" marR="10148" marT="101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E5E5">
                        <a:alpha val="84706"/>
                      </a:srgbClr>
                    </a:solidFill>
                  </a:tcPr>
                </a:tc>
                <a:tc>
                  <a:txBody>
                    <a:bodyPr/>
                    <a:lstStyle/>
                    <a:p>
                      <a:pPr algn="ctr" fontAlgn="ctr"/>
                      <a:r>
                        <a:rPr lang="en-ID" sz="1100" b="0" i="0" u="none" strike="noStrike">
                          <a:solidFill>
                            <a:srgbClr val="000000"/>
                          </a:solidFill>
                          <a:effectLst/>
                          <a:latin typeface="Times New Roman" panose="02020603050405020304" pitchFamily="18" charset="0"/>
                        </a:rPr>
                        <a:t>193</a:t>
                      </a:r>
                    </a:p>
                  </a:txBody>
                  <a:tcPr marL="10148" marR="10148" marT="101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E5E5">
                        <a:alpha val="84706"/>
                      </a:srgbClr>
                    </a:solidFill>
                  </a:tcPr>
                </a:tc>
                <a:tc>
                  <a:txBody>
                    <a:bodyPr/>
                    <a:lstStyle/>
                    <a:p>
                      <a:pPr algn="ctr" fontAlgn="ctr"/>
                      <a:r>
                        <a:rPr lang="en-ID" sz="1100" b="0" i="0" u="none" strike="noStrike">
                          <a:solidFill>
                            <a:srgbClr val="000000"/>
                          </a:solidFill>
                          <a:effectLst/>
                          <a:latin typeface="Times New Roman" panose="02020603050405020304" pitchFamily="18" charset="0"/>
                        </a:rPr>
                        <a:t>183</a:t>
                      </a:r>
                    </a:p>
                  </a:txBody>
                  <a:tcPr marL="10148" marR="10148" marT="101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E5E5">
                        <a:alpha val="84706"/>
                      </a:srgbClr>
                    </a:solidFill>
                  </a:tcPr>
                </a:tc>
                <a:tc>
                  <a:txBody>
                    <a:bodyPr/>
                    <a:lstStyle/>
                    <a:p>
                      <a:pPr algn="ctr" fontAlgn="ctr"/>
                      <a:r>
                        <a:rPr lang="en-ID" sz="1100" b="0" i="0" u="none" strike="noStrike">
                          <a:solidFill>
                            <a:srgbClr val="000000"/>
                          </a:solidFill>
                          <a:effectLst/>
                          <a:latin typeface="Times New Roman" panose="02020603050405020304" pitchFamily="18" charset="0"/>
                        </a:rPr>
                        <a:t>171</a:t>
                      </a:r>
                    </a:p>
                  </a:txBody>
                  <a:tcPr marL="10148" marR="10148" marT="101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E5E5">
                        <a:alpha val="84706"/>
                      </a:srgbClr>
                    </a:solidFill>
                  </a:tcPr>
                </a:tc>
                <a:tc>
                  <a:txBody>
                    <a:bodyPr/>
                    <a:lstStyle/>
                    <a:p>
                      <a:pPr algn="ctr" fontAlgn="ctr"/>
                      <a:r>
                        <a:rPr lang="en-ID" sz="1100" b="0" i="0" u="none" strike="noStrike">
                          <a:solidFill>
                            <a:srgbClr val="000000"/>
                          </a:solidFill>
                          <a:effectLst/>
                          <a:latin typeface="Times New Roman" panose="02020603050405020304" pitchFamily="18" charset="0"/>
                        </a:rPr>
                        <a:t>183</a:t>
                      </a:r>
                    </a:p>
                  </a:txBody>
                  <a:tcPr marL="10148" marR="10148" marT="101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E5E5">
                        <a:alpha val="84706"/>
                      </a:srgbClr>
                    </a:solidFill>
                  </a:tcPr>
                </a:tc>
                <a:tc>
                  <a:txBody>
                    <a:bodyPr/>
                    <a:lstStyle/>
                    <a:p>
                      <a:pPr algn="ctr" fontAlgn="ctr"/>
                      <a:r>
                        <a:rPr lang="en-ID" sz="1100" b="0" i="0" u="none" strike="noStrike">
                          <a:solidFill>
                            <a:srgbClr val="000000"/>
                          </a:solidFill>
                          <a:effectLst/>
                          <a:latin typeface="Times New Roman" panose="02020603050405020304" pitchFamily="18" charset="0"/>
                        </a:rPr>
                        <a:t>191</a:t>
                      </a:r>
                    </a:p>
                  </a:txBody>
                  <a:tcPr marL="10148" marR="10148" marT="101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E5E5">
                        <a:alpha val="84706"/>
                      </a:srgbClr>
                    </a:solidFill>
                  </a:tcPr>
                </a:tc>
                <a:tc>
                  <a:txBody>
                    <a:bodyPr/>
                    <a:lstStyle/>
                    <a:p>
                      <a:pPr algn="ctr" fontAlgn="ctr"/>
                      <a:r>
                        <a:rPr lang="en-ID" sz="1100" b="0" i="0" u="none" strike="noStrike">
                          <a:solidFill>
                            <a:srgbClr val="000000"/>
                          </a:solidFill>
                          <a:effectLst/>
                          <a:latin typeface="Times New Roman" panose="02020603050405020304" pitchFamily="18" charset="0"/>
                        </a:rPr>
                        <a:t>183</a:t>
                      </a:r>
                    </a:p>
                  </a:txBody>
                  <a:tcPr marL="10148" marR="10148" marT="101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E5E5">
                        <a:alpha val="84706"/>
                      </a:srgbClr>
                    </a:solidFill>
                  </a:tcPr>
                </a:tc>
                <a:tc>
                  <a:txBody>
                    <a:bodyPr/>
                    <a:lstStyle/>
                    <a:p>
                      <a:pPr algn="ctr" fontAlgn="ctr"/>
                      <a:r>
                        <a:rPr lang="en-ID" sz="1100" b="0" i="0" u="none" strike="noStrike">
                          <a:solidFill>
                            <a:srgbClr val="000000"/>
                          </a:solidFill>
                          <a:effectLst/>
                          <a:latin typeface="Times New Roman" panose="02020603050405020304" pitchFamily="18" charset="0"/>
                        </a:rPr>
                        <a:t>195</a:t>
                      </a:r>
                    </a:p>
                  </a:txBody>
                  <a:tcPr marL="10148" marR="10148" marT="101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E5E5">
                        <a:alpha val="84706"/>
                      </a:srgbClr>
                    </a:solidFill>
                  </a:tcPr>
                </a:tc>
                <a:tc>
                  <a:txBody>
                    <a:bodyPr/>
                    <a:lstStyle/>
                    <a:p>
                      <a:pPr algn="ctr" fontAlgn="ctr"/>
                      <a:r>
                        <a:rPr lang="en-ID" sz="1100" b="0" i="0" u="none" strike="noStrike">
                          <a:solidFill>
                            <a:srgbClr val="000000"/>
                          </a:solidFill>
                          <a:effectLst/>
                          <a:latin typeface="Times New Roman" panose="02020603050405020304" pitchFamily="18" charset="0"/>
                        </a:rPr>
                        <a:t>195</a:t>
                      </a:r>
                    </a:p>
                  </a:txBody>
                  <a:tcPr marL="10148" marR="10148" marT="101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E5E5">
                        <a:alpha val="84706"/>
                      </a:srgbClr>
                    </a:solidFill>
                  </a:tcPr>
                </a:tc>
                <a:tc>
                  <a:txBody>
                    <a:bodyPr/>
                    <a:lstStyle/>
                    <a:p>
                      <a:pPr algn="ctr" fontAlgn="ctr"/>
                      <a:r>
                        <a:rPr lang="en-ID" sz="1100" b="0" i="0" u="none" strike="noStrike">
                          <a:solidFill>
                            <a:srgbClr val="000000"/>
                          </a:solidFill>
                          <a:effectLst/>
                          <a:latin typeface="Times New Roman" panose="02020603050405020304" pitchFamily="18" charset="0"/>
                        </a:rPr>
                        <a:t>193</a:t>
                      </a:r>
                    </a:p>
                  </a:txBody>
                  <a:tcPr marL="10148" marR="10148" marT="101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E5E5">
                        <a:alpha val="84706"/>
                      </a:srgbClr>
                    </a:solidFill>
                  </a:tcPr>
                </a:tc>
                <a:extLst>
                  <a:ext uri="{0D108BD9-81ED-4DB2-BD59-A6C34878D82A}">
                    <a16:rowId xmlns:a16="http://schemas.microsoft.com/office/drawing/2014/main" val="3909957337"/>
                  </a:ext>
                </a:extLst>
              </a:tr>
              <a:tr h="405938">
                <a:tc>
                  <a:txBody>
                    <a:bodyPr/>
                    <a:lstStyle/>
                    <a:p>
                      <a:pPr algn="ctr" fontAlgn="ctr"/>
                      <a:r>
                        <a:rPr lang="en-ID" sz="1100" b="0" i="0" u="none" strike="noStrike">
                          <a:solidFill>
                            <a:srgbClr val="000000"/>
                          </a:solidFill>
                          <a:effectLst/>
                          <a:latin typeface="Times New Roman" panose="02020603050405020304" pitchFamily="18" charset="0"/>
                        </a:rPr>
                        <a:t>204</a:t>
                      </a:r>
                    </a:p>
                  </a:txBody>
                  <a:tcPr marL="10148" marR="10148" marT="101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E5E5">
                        <a:alpha val="84706"/>
                      </a:srgbClr>
                    </a:solidFill>
                  </a:tcPr>
                </a:tc>
                <a:tc>
                  <a:txBody>
                    <a:bodyPr/>
                    <a:lstStyle/>
                    <a:p>
                      <a:pPr algn="ctr" fontAlgn="ctr"/>
                      <a:r>
                        <a:rPr lang="en-ID" sz="1100" b="0" i="0" u="none" strike="noStrike">
                          <a:solidFill>
                            <a:srgbClr val="000000"/>
                          </a:solidFill>
                          <a:effectLst/>
                          <a:latin typeface="Times New Roman" panose="02020603050405020304" pitchFamily="18" charset="0"/>
                        </a:rPr>
                        <a:t>207</a:t>
                      </a:r>
                    </a:p>
                  </a:txBody>
                  <a:tcPr marL="10148" marR="10148" marT="101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E5E5">
                        <a:alpha val="84706"/>
                      </a:srgbClr>
                    </a:solidFill>
                  </a:tcPr>
                </a:tc>
                <a:tc>
                  <a:txBody>
                    <a:bodyPr/>
                    <a:lstStyle/>
                    <a:p>
                      <a:pPr algn="ctr" fontAlgn="ctr"/>
                      <a:r>
                        <a:rPr lang="en-ID" sz="1100" b="0" i="0" u="none" strike="noStrike">
                          <a:solidFill>
                            <a:srgbClr val="000000"/>
                          </a:solidFill>
                          <a:effectLst/>
                          <a:latin typeface="Times New Roman" panose="02020603050405020304" pitchFamily="18" charset="0"/>
                        </a:rPr>
                        <a:t>212</a:t>
                      </a:r>
                    </a:p>
                  </a:txBody>
                  <a:tcPr marL="10148" marR="10148" marT="101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E5E5">
                        <a:alpha val="84706"/>
                      </a:srgbClr>
                    </a:solidFill>
                  </a:tcPr>
                </a:tc>
                <a:tc>
                  <a:txBody>
                    <a:bodyPr/>
                    <a:lstStyle/>
                    <a:p>
                      <a:pPr algn="ctr" fontAlgn="ctr"/>
                      <a:r>
                        <a:rPr lang="en-ID" sz="1100" b="0" i="0" u="none" strike="noStrike">
                          <a:solidFill>
                            <a:srgbClr val="000000"/>
                          </a:solidFill>
                          <a:effectLst/>
                          <a:latin typeface="Times New Roman" panose="02020603050405020304" pitchFamily="18" charset="0"/>
                        </a:rPr>
                        <a:t>213</a:t>
                      </a:r>
                    </a:p>
                  </a:txBody>
                  <a:tcPr marL="10148" marR="10148" marT="101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E5E5">
                        <a:alpha val="84706"/>
                      </a:srgbClr>
                    </a:solidFill>
                  </a:tcPr>
                </a:tc>
                <a:tc>
                  <a:txBody>
                    <a:bodyPr/>
                    <a:lstStyle/>
                    <a:p>
                      <a:pPr algn="ctr" fontAlgn="ctr"/>
                      <a:r>
                        <a:rPr lang="en-ID" sz="1100" b="0" i="0" u="none" strike="noStrike">
                          <a:solidFill>
                            <a:srgbClr val="000000"/>
                          </a:solidFill>
                          <a:effectLst/>
                          <a:latin typeface="Times New Roman" panose="02020603050405020304" pitchFamily="18" charset="0"/>
                        </a:rPr>
                        <a:t>212</a:t>
                      </a:r>
                    </a:p>
                  </a:txBody>
                  <a:tcPr marL="10148" marR="10148" marT="101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E5E5">
                        <a:alpha val="84706"/>
                      </a:srgbClr>
                    </a:solidFill>
                  </a:tcPr>
                </a:tc>
                <a:tc>
                  <a:txBody>
                    <a:bodyPr/>
                    <a:lstStyle/>
                    <a:p>
                      <a:pPr algn="ctr" fontAlgn="ctr"/>
                      <a:r>
                        <a:rPr lang="en-ID" sz="1100" b="0" i="0" u="none" strike="noStrike">
                          <a:solidFill>
                            <a:srgbClr val="000000"/>
                          </a:solidFill>
                          <a:effectLst/>
                          <a:latin typeface="Times New Roman" panose="02020603050405020304" pitchFamily="18" charset="0"/>
                        </a:rPr>
                        <a:t>208</a:t>
                      </a:r>
                    </a:p>
                  </a:txBody>
                  <a:tcPr marL="10148" marR="10148" marT="101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E5E5">
                        <a:alpha val="84706"/>
                      </a:srgbClr>
                    </a:solidFill>
                  </a:tcPr>
                </a:tc>
                <a:tc>
                  <a:txBody>
                    <a:bodyPr/>
                    <a:lstStyle/>
                    <a:p>
                      <a:pPr algn="ctr" fontAlgn="ctr"/>
                      <a:r>
                        <a:rPr lang="en-ID" sz="1100" b="0" i="0" u="none" strike="noStrike">
                          <a:solidFill>
                            <a:srgbClr val="000000"/>
                          </a:solidFill>
                          <a:effectLst/>
                          <a:latin typeface="Times New Roman" panose="02020603050405020304" pitchFamily="18" charset="0"/>
                        </a:rPr>
                        <a:t>207</a:t>
                      </a:r>
                    </a:p>
                  </a:txBody>
                  <a:tcPr marL="10148" marR="10148" marT="101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E5E5">
                        <a:alpha val="84706"/>
                      </a:srgbClr>
                    </a:solidFill>
                  </a:tcPr>
                </a:tc>
                <a:tc>
                  <a:txBody>
                    <a:bodyPr/>
                    <a:lstStyle/>
                    <a:p>
                      <a:pPr algn="ctr" fontAlgn="ctr"/>
                      <a:r>
                        <a:rPr lang="en-ID" sz="1100" b="0" i="0" u="none" strike="noStrike">
                          <a:solidFill>
                            <a:srgbClr val="000000"/>
                          </a:solidFill>
                          <a:effectLst/>
                          <a:latin typeface="Times New Roman" panose="02020603050405020304" pitchFamily="18" charset="0"/>
                        </a:rPr>
                        <a:t>206</a:t>
                      </a:r>
                    </a:p>
                  </a:txBody>
                  <a:tcPr marL="10148" marR="10148" marT="101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E5E5">
                        <a:alpha val="84706"/>
                      </a:srgbClr>
                    </a:solidFill>
                  </a:tcPr>
                </a:tc>
                <a:tc>
                  <a:txBody>
                    <a:bodyPr/>
                    <a:lstStyle/>
                    <a:p>
                      <a:pPr algn="ctr" fontAlgn="ctr"/>
                      <a:r>
                        <a:rPr lang="en-ID" sz="1100" b="0" i="0" u="none" strike="noStrike">
                          <a:solidFill>
                            <a:srgbClr val="000000"/>
                          </a:solidFill>
                          <a:effectLst/>
                          <a:latin typeface="Times New Roman" panose="02020603050405020304" pitchFamily="18" charset="0"/>
                        </a:rPr>
                        <a:t>203</a:t>
                      </a:r>
                    </a:p>
                  </a:txBody>
                  <a:tcPr marL="10148" marR="10148" marT="101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E5E5">
                        <a:alpha val="84706"/>
                      </a:srgbClr>
                    </a:solidFill>
                  </a:tcPr>
                </a:tc>
                <a:tc>
                  <a:txBody>
                    <a:bodyPr/>
                    <a:lstStyle/>
                    <a:p>
                      <a:pPr algn="ctr" fontAlgn="ctr"/>
                      <a:r>
                        <a:rPr lang="en-ID" sz="1100" b="0" i="0" u="none" strike="noStrike">
                          <a:solidFill>
                            <a:srgbClr val="000000"/>
                          </a:solidFill>
                          <a:effectLst/>
                          <a:latin typeface="Times New Roman" panose="02020603050405020304" pitchFamily="18" charset="0"/>
                        </a:rPr>
                        <a:t>201</a:t>
                      </a:r>
                    </a:p>
                  </a:txBody>
                  <a:tcPr marL="10148" marR="10148" marT="101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E5E5">
                        <a:alpha val="84706"/>
                      </a:srgbClr>
                    </a:solidFill>
                  </a:tcPr>
                </a:tc>
                <a:extLst>
                  <a:ext uri="{0D108BD9-81ED-4DB2-BD59-A6C34878D82A}">
                    <a16:rowId xmlns:a16="http://schemas.microsoft.com/office/drawing/2014/main" val="4135371873"/>
                  </a:ext>
                </a:extLst>
              </a:tr>
              <a:tr h="405938">
                <a:tc>
                  <a:txBody>
                    <a:bodyPr/>
                    <a:lstStyle/>
                    <a:p>
                      <a:pPr algn="ctr" fontAlgn="ctr"/>
                      <a:r>
                        <a:rPr lang="en-ID" sz="1100" b="0" i="0" u="none" strike="noStrike">
                          <a:solidFill>
                            <a:srgbClr val="000000"/>
                          </a:solidFill>
                          <a:effectLst/>
                          <a:latin typeface="Times New Roman" panose="02020603050405020304" pitchFamily="18" charset="0"/>
                        </a:rPr>
                        <a:t>206</a:t>
                      </a:r>
                    </a:p>
                  </a:txBody>
                  <a:tcPr marL="10148" marR="10148" marT="101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E5E5">
                        <a:alpha val="84706"/>
                      </a:srgbClr>
                    </a:solidFill>
                  </a:tcPr>
                </a:tc>
                <a:tc>
                  <a:txBody>
                    <a:bodyPr/>
                    <a:lstStyle/>
                    <a:p>
                      <a:pPr algn="ctr" fontAlgn="ctr"/>
                      <a:r>
                        <a:rPr lang="en-ID" sz="1100" b="0" i="0" u="none" strike="noStrike">
                          <a:solidFill>
                            <a:srgbClr val="000000"/>
                          </a:solidFill>
                          <a:effectLst/>
                          <a:latin typeface="Times New Roman" panose="02020603050405020304" pitchFamily="18" charset="0"/>
                        </a:rPr>
                        <a:t>211</a:t>
                      </a:r>
                    </a:p>
                  </a:txBody>
                  <a:tcPr marL="10148" marR="10148" marT="101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E5E5">
                        <a:alpha val="84706"/>
                      </a:srgbClr>
                    </a:solidFill>
                  </a:tcPr>
                </a:tc>
                <a:tc>
                  <a:txBody>
                    <a:bodyPr/>
                    <a:lstStyle/>
                    <a:p>
                      <a:pPr algn="ctr" fontAlgn="ctr"/>
                      <a:r>
                        <a:rPr lang="en-ID" sz="1100" b="0" i="0" u="none" strike="noStrike">
                          <a:solidFill>
                            <a:srgbClr val="000000"/>
                          </a:solidFill>
                          <a:effectLst/>
                          <a:latin typeface="Times New Roman" panose="02020603050405020304" pitchFamily="18" charset="0"/>
                        </a:rPr>
                        <a:t>214</a:t>
                      </a:r>
                    </a:p>
                  </a:txBody>
                  <a:tcPr marL="10148" marR="10148" marT="101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E5E5">
                        <a:alpha val="84706"/>
                      </a:srgbClr>
                    </a:solidFill>
                  </a:tcPr>
                </a:tc>
                <a:tc>
                  <a:txBody>
                    <a:bodyPr/>
                    <a:lstStyle/>
                    <a:p>
                      <a:pPr algn="ctr" fontAlgn="ctr"/>
                      <a:r>
                        <a:rPr lang="en-ID" sz="1100" b="0" i="0" u="none" strike="noStrike">
                          <a:solidFill>
                            <a:srgbClr val="000000"/>
                          </a:solidFill>
                          <a:effectLst/>
                          <a:latin typeface="Times New Roman" panose="02020603050405020304" pitchFamily="18" charset="0"/>
                        </a:rPr>
                        <a:t>216</a:t>
                      </a:r>
                    </a:p>
                  </a:txBody>
                  <a:tcPr marL="10148" marR="10148" marT="101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E5E5">
                        <a:alpha val="84706"/>
                      </a:srgbClr>
                    </a:solidFill>
                  </a:tcPr>
                </a:tc>
                <a:tc>
                  <a:txBody>
                    <a:bodyPr/>
                    <a:lstStyle/>
                    <a:p>
                      <a:pPr algn="ctr" fontAlgn="ctr"/>
                      <a:r>
                        <a:rPr lang="en-ID" sz="1100" b="0" i="0" u="none" strike="noStrike">
                          <a:solidFill>
                            <a:srgbClr val="000000"/>
                          </a:solidFill>
                          <a:effectLst/>
                          <a:latin typeface="Times New Roman" panose="02020603050405020304" pitchFamily="18" charset="0"/>
                        </a:rPr>
                        <a:t>213</a:t>
                      </a:r>
                    </a:p>
                  </a:txBody>
                  <a:tcPr marL="10148" marR="10148" marT="101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E5E5">
                        <a:alpha val="84706"/>
                      </a:srgbClr>
                    </a:solidFill>
                  </a:tcPr>
                </a:tc>
                <a:tc>
                  <a:txBody>
                    <a:bodyPr/>
                    <a:lstStyle/>
                    <a:p>
                      <a:pPr algn="ctr" fontAlgn="ctr"/>
                      <a:r>
                        <a:rPr lang="en-ID" sz="1100" b="0" i="0" u="none" strike="noStrike">
                          <a:solidFill>
                            <a:srgbClr val="000000"/>
                          </a:solidFill>
                          <a:effectLst/>
                          <a:latin typeface="Times New Roman" panose="02020603050405020304" pitchFamily="18" charset="0"/>
                        </a:rPr>
                        <a:t>211</a:t>
                      </a:r>
                    </a:p>
                  </a:txBody>
                  <a:tcPr marL="10148" marR="10148" marT="101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E5E5">
                        <a:alpha val="84706"/>
                      </a:srgbClr>
                    </a:solidFill>
                  </a:tcPr>
                </a:tc>
                <a:tc>
                  <a:txBody>
                    <a:bodyPr/>
                    <a:lstStyle/>
                    <a:p>
                      <a:pPr algn="ctr" fontAlgn="ctr"/>
                      <a:r>
                        <a:rPr lang="en-ID" sz="1100" b="0" i="0" u="none" strike="noStrike">
                          <a:solidFill>
                            <a:srgbClr val="000000"/>
                          </a:solidFill>
                          <a:effectLst/>
                          <a:latin typeface="Times New Roman" panose="02020603050405020304" pitchFamily="18" charset="0"/>
                        </a:rPr>
                        <a:t>210</a:t>
                      </a:r>
                    </a:p>
                  </a:txBody>
                  <a:tcPr marL="10148" marR="10148" marT="101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E5E5">
                        <a:alpha val="84706"/>
                      </a:srgbClr>
                    </a:solidFill>
                  </a:tcPr>
                </a:tc>
                <a:tc>
                  <a:txBody>
                    <a:bodyPr/>
                    <a:lstStyle/>
                    <a:p>
                      <a:pPr algn="ctr" fontAlgn="ctr"/>
                      <a:r>
                        <a:rPr lang="en-ID" sz="1100" b="0" i="0" u="none" strike="noStrike">
                          <a:solidFill>
                            <a:srgbClr val="000000"/>
                          </a:solidFill>
                          <a:effectLst/>
                          <a:latin typeface="Times New Roman" panose="02020603050405020304" pitchFamily="18" charset="0"/>
                        </a:rPr>
                        <a:t>210</a:t>
                      </a:r>
                    </a:p>
                  </a:txBody>
                  <a:tcPr marL="10148" marR="10148" marT="101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E5E5">
                        <a:alpha val="84706"/>
                      </a:srgbClr>
                    </a:solidFill>
                  </a:tcPr>
                </a:tc>
                <a:tc>
                  <a:txBody>
                    <a:bodyPr/>
                    <a:lstStyle/>
                    <a:p>
                      <a:pPr algn="ctr" fontAlgn="ctr"/>
                      <a:r>
                        <a:rPr lang="en-ID" sz="1100" b="0" i="0" u="none" strike="noStrike">
                          <a:solidFill>
                            <a:srgbClr val="000000"/>
                          </a:solidFill>
                          <a:effectLst/>
                          <a:latin typeface="Times New Roman" panose="02020603050405020304" pitchFamily="18" charset="0"/>
                        </a:rPr>
                        <a:t>209</a:t>
                      </a:r>
                    </a:p>
                  </a:txBody>
                  <a:tcPr marL="10148" marR="10148" marT="101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E5E5">
                        <a:alpha val="84706"/>
                      </a:srgbClr>
                    </a:solidFill>
                  </a:tcPr>
                </a:tc>
                <a:tc>
                  <a:txBody>
                    <a:bodyPr/>
                    <a:lstStyle/>
                    <a:p>
                      <a:pPr algn="ctr" fontAlgn="ctr"/>
                      <a:r>
                        <a:rPr lang="en-ID" sz="1100" b="0" i="0" u="none" strike="noStrike">
                          <a:solidFill>
                            <a:srgbClr val="000000"/>
                          </a:solidFill>
                          <a:effectLst/>
                          <a:latin typeface="Times New Roman" panose="02020603050405020304" pitchFamily="18" charset="0"/>
                        </a:rPr>
                        <a:t>209</a:t>
                      </a:r>
                    </a:p>
                  </a:txBody>
                  <a:tcPr marL="10148" marR="10148" marT="101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E5E5">
                        <a:alpha val="84706"/>
                      </a:srgbClr>
                    </a:solidFill>
                  </a:tcPr>
                </a:tc>
                <a:extLst>
                  <a:ext uri="{0D108BD9-81ED-4DB2-BD59-A6C34878D82A}">
                    <a16:rowId xmlns:a16="http://schemas.microsoft.com/office/drawing/2014/main" val="1824202764"/>
                  </a:ext>
                </a:extLst>
              </a:tr>
            </a:tbl>
          </a:graphicData>
        </a:graphic>
      </p:graphicFrame>
      <p:graphicFrame>
        <p:nvGraphicFramePr>
          <p:cNvPr id="6" name="Table 5">
            <a:extLst>
              <a:ext uri="{FF2B5EF4-FFF2-40B4-BE49-F238E27FC236}">
                <a16:creationId xmlns:a16="http://schemas.microsoft.com/office/drawing/2014/main" id="{DE565557-2150-EAA0-A1DC-8AB4C091FF0B}"/>
              </a:ext>
            </a:extLst>
          </p:cNvPr>
          <p:cNvGraphicFramePr>
            <a:graphicFrameLocks noGrp="1"/>
          </p:cNvGraphicFramePr>
          <p:nvPr>
            <p:extLst>
              <p:ext uri="{D42A27DB-BD31-4B8C-83A1-F6EECF244321}">
                <p14:modId xmlns:p14="http://schemas.microsoft.com/office/powerpoint/2010/main" val="985954995"/>
              </p:ext>
            </p:extLst>
          </p:nvPr>
        </p:nvGraphicFramePr>
        <p:xfrm>
          <a:off x="5669898" y="2958378"/>
          <a:ext cx="1143000" cy="1524000"/>
        </p:xfrm>
        <a:graphic>
          <a:graphicData uri="http://schemas.openxmlformats.org/drawingml/2006/table">
            <a:tbl>
              <a:tblPr/>
              <a:tblGrid>
                <a:gridCol w="381000">
                  <a:extLst>
                    <a:ext uri="{9D8B030D-6E8A-4147-A177-3AD203B41FA5}">
                      <a16:colId xmlns:a16="http://schemas.microsoft.com/office/drawing/2014/main" val="1455501295"/>
                    </a:ext>
                  </a:extLst>
                </a:gridCol>
                <a:gridCol w="381000">
                  <a:extLst>
                    <a:ext uri="{9D8B030D-6E8A-4147-A177-3AD203B41FA5}">
                      <a16:colId xmlns:a16="http://schemas.microsoft.com/office/drawing/2014/main" val="2193356877"/>
                    </a:ext>
                  </a:extLst>
                </a:gridCol>
                <a:gridCol w="381000">
                  <a:extLst>
                    <a:ext uri="{9D8B030D-6E8A-4147-A177-3AD203B41FA5}">
                      <a16:colId xmlns:a16="http://schemas.microsoft.com/office/drawing/2014/main" val="4218440953"/>
                    </a:ext>
                  </a:extLst>
                </a:gridCol>
              </a:tblGrid>
              <a:tr h="381000">
                <a:tc gridSpan="3">
                  <a:txBody>
                    <a:bodyPr/>
                    <a:lstStyle/>
                    <a:p>
                      <a:pPr algn="ctr" fontAlgn="ctr"/>
                      <a:r>
                        <a:rPr lang="en-ID" sz="1100" b="0" i="0" u="none" strike="noStrike">
                          <a:solidFill>
                            <a:srgbClr val="000000"/>
                          </a:solidFill>
                          <a:effectLst/>
                          <a:latin typeface="Times New Roman" panose="02020603050405020304" pitchFamily="18" charset="0"/>
                        </a:rPr>
                        <a:t>KERNEL</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ID"/>
                    </a:p>
                  </a:txBody>
                  <a:tcPr/>
                </a:tc>
                <a:tc hMerge="1">
                  <a:txBody>
                    <a:bodyPr/>
                    <a:lstStyle/>
                    <a:p>
                      <a:endParaRPr lang="en-ID"/>
                    </a:p>
                  </a:txBody>
                  <a:tcPr/>
                </a:tc>
                <a:extLst>
                  <a:ext uri="{0D108BD9-81ED-4DB2-BD59-A6C34878D82A}">
                    <a16:rowId xmlns:a16="http://schemas.microsoft.com/office/drawing/2014/main" val="3645210987"/>
                  </a:ext>
                </a:extLst>
              </a:tr>
              <a:tr h="381000">
                <a:tc>
                  <a:txBody>
                    <a:bodyPr/>
                    <a:lstStyle/>
                    <a:p>
                      <a:pPr algn="ctr" fontAlgn="ctr"/>
                      <a:r>
                        <a:rPr lang="en-ID" sz="1100" b="0" i="0" u="none" strike="noStrike">
                          <a:solidFill>
                            <a:srgbClr val="000000"/>
                          </a:solidFill>
                          <a:effectLst/>
                          <a:latin typeface="Times New Roman" panose="02020603050405020304" pitchFamily="18" charset="0"/>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D" sz="1100" b="0" i="0" u="none" strike="noStrike">
                          <a:solidFill>
                            <a:srgbClr val="000000"/>
                          </a:solidFill>
                          <a:effectLst/>
                          <a:latin typeface="Times New Roman" panose="02020603050405020304" pitchFamily="18" charset="0"/>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D" sz="1100" b="0" i="0" u="none" strike="noStrike">
                          <a:solidFill>
                            <a:srgbClr val="000000"/>
                          </a:solidFill>
                          <a:effectLst/>
                          <a:latin typeface="Times New Roman" panose="02020603050405020304" pitchFamily="18" charset="0"/>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47570564"/>
                  </a:ext>
                </a:extLst>
              </a:tr>
              <a:tr h="381000">
                <a:tc>
                  <a:txBody>
                    <a:bodyPr/>
                    <a:lstStyle/>
                    <a:p>
                      <a:pPr algn="ctr" fontAlgn="ctr"/>
                      <a:r>
                        <a:rPr lang="en-ID" sz="1100" b="0" i="0" u="none" strike="noStrike">
                          <a:solidFill>
                            <a:srgbClr val="000000"/>
                          </a:solidFill>
                          <a:effectLst/>
                          <a:latin typeface="Times New Roman" panose="02020603050405020304" pitchFamily="18" charset="0"/>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D" sz="1100" b="0" i="0" u="none" strike="noStrike">
                          <a:solidFill>
                            <a:srgbClr val="000000"/>
                          </a:solidFill>
                          <a:effectLst/>
                          <a:latin typeface="Times New Roman" panose="02020603050405020304" pitchFamily="18" charset="0"/>
                        </a:rPr>
                        <a:t>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D" sz="1100" b="0" i="0" u="none" strike="noStrike">
                          <a:solidFill>
                            <a:srgbClr val="000000"/>
                          </a:solidFill>
                          <a:effectLst/>
                          <a:latin typeface="Times New Roman" panose="02020603050405020304" pitchFamily="18" charset="0"/>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26732395"/>
                  </a:ext>
                </a:extLst>
              </a:tr>
              <a:tr h="381000">
                <a:tc>
                  <a:txBody>
                    <a:bodyPr/>
                    <a:lstStyle/>
                    <a:p>
                      <a:pPr algn="ctr" fontAlgn="ctr"/>
                      <a:r>
                        <a:rPr lang="en-ID" sz="1100" b="0" i="0" u="none" strike="noStrike">
                          <a:solidFill>
                            <a:srgbClr val="000000"/>
                          </a:solidFill>
                          <a:effectLst/>
                          <a:latin typeface="Times New Roman" panose="02020603050405020304" pitchFamily="18" charset="0"/>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D" sz="1100" b="0" i="0" u="none" strike="noStrike">
                          <a:solidFill>
                            <a:srgbClr val="000000"/>
                          </a:solidFill>
                          <a:effectLst/>
                          <a:latin typeface="Times New Roman" panose="02020603050405020304" pitchFamily="18" charset="0"/>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D" sz="1100" b="0" i="0" u="none" strike="noStrike">
                          <a:solidFill>
                            <a:srgbClr val="000000"/>
                          </a:solidFill>
                          <a:effectLst/>
                          <a:latin typeface="Times New Roman" panose="02020603050405020304" pitchFamily="18" charset="0"/>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51327931"/>
                  </a:ext>
                </a:extLst>
              </a:tr>
            </a:tbl>
          </a:graphicData>
        </a:graphic>
      </p:graphicFrame>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27F442C7-39E4-F14B-E0C0-74F37A08251C}"/>
                  </a:ext>
                </a:extLst>
              </p:cNvPr>
              <p:cNvSpPr txBox="1"/>
              <p:nvPr/>
            </p:nvSpPr>
            <p:spPr>
              <a:xfrm>
                <a:off x="5669898" y="4723789"/>
                <a:ext cx="834459" cy="1200329"/>
              </a:xfrm>
              <a:prstGeom prst="rect">
                <a:avLst/>
              </a:prstGeom>
              <a:noFill/>
            </p:spPr>
            <p:txBody>
              <a:bodyPr wrap="none" rtlCol="0">
                <a:spAutoFit/>
              </a:bodyPr>
              <a:lstStyle/>
              <a:p>
                <a14:m>
                  <m:oMath xmlns:m="http://schemas.openxmlformats.org/officeDocument/2006/math">
                    <m:r>
                      <a:rPr lang="en-US" b="0" i="1" smtClean="0">
                        <a:latin typeface="Cambria Math" panose="02040503050406030204" pitchFamily="18" charset="0"/>
                      </a:rPr>
                      <m:t>𝐾</m:t>
                    </m:r>
                    <m:r>
                      <a:rPr lang="en-US" b="0" i="1" smtClean="0">
                        <a:latin typeface="Cambria Math" panose="02040503050406030204" pitchFamily="18" charset="0"/>
                      </a:rPr>
                      <m:t>=1</m:t>
                    </m:r>
                  </m:oMath>
                </a14:m>
                <a:r>
                  <a:rPr lang="en-US" b="0" i="1">
                    <a:latin typeface="Cambria Math" panose="02040503050406030204" pitchFamily="18" charset="0"/>
                  </a:rPr>
                  <a:t> </a:t>
                </a:r>
              </a:p>
              <a:p>
                <a14:m>
                  <m:oMath xmlns:m="http://schemas.openxmlformats.org/officeDocument/2006/math">
                    <m:r>
                      <a:rPr lang="en-US" b="0" i="1" smtClean="0">
                        <a:latin typeface="Cambria Math" panose="02040503050406030204" pitchFamily="18" charset="0"/>
                      </a:rPr>
                      <m:t>𝐹</m:t>
                    </m:r>
                    <m:r>
                      <a:rPr lang="en-US" b="0" i="1" smtClean="0">
                        <a:latin typeface="Cambria Math" panose="02040503050406030204" pitchFamily="18" charset="0"/>
                      </a:rPr>
                      <m:t>=3</m:t>
                    </m:r>
                  </m:oMath>
                </a14:m>
                <a:r>
                  <a:rPr lang="en-US" b="0"/>
                  <a:t> </a:t>
                </a:r>
              </a:p>
              <a:p>
                <a14:m>
                  <m:oMath xmlns:m="http://schemas.openxmlformats.org/officeDocument/2006/math">
                    <m:r>
                      <a:rPr lang="en-US" b="0" i="1" smtClean="0">
                        <a:latin typeface="Cambria Math" panose="02040503050406030204" pitchFamily="18" charset="0"/>
                      </a:rPr>
                      <m:t>𝑆</m:t>
                    </m:r>
                    <m:r>
                      <a:rPr lang="en-US" b="0" i="1" smtClean="0">
                        <a:latin typeface="Cambria Math" panose="02040503050406030204" pitchFamily="18" charset="0"/>
                      </a:rPr>
                      <m:t>=1</m:t>
                    </m:r>
                  </m:oMath>
                </a14:m>
                <a:r>
                  <a:rPr lang="en-US" b="0"/>
                  <a:t> </a:t>
                </a:r>
              </a:p>
              <a:p>
                <a14:m>
                  <m:oMath xmlns:m="http://schemas.openxmlformats.org/officeDocument/2006/math">
                    <m:r>
                      <a:rPr lang="en-US" b="0" i="1" smtClean="0">
                        <a:latin typeface="Cambria Math" panose="02040503050406030204" pitchFamily="18" charset="0"/>
                      </a:rPr>
                      <m:t>𝑃</m:t>
                    </m:r>
                    <m:r>
                      <a:rPr lang="en-US" b="0" i="1" smtClean="0">
                        <a:latin typeface="Cambria Math" panose="02040503050406030204" pitchFamily="18" charset="0"/>
                      </a:rPr>
                      <m:t>=0</m:t>
                    </m:r>
                  </m:oMath>
                </a14:m>
                <a:r>
                  <a:rPr lang="en-ID"/>
                  <a:t> </a:t>
                </a:r>
              </a:p>
            </p:txBody>
          </p:sp>
        </mc:Choice>
        <mc:Fallback xmlns="">
          <p:sp>
            <p:nvSpPr>
              <p:cNvPr id="7" name="TextBox 6">
                <a:extLst>
                  <a:ext uri="{FF2B5EF4-FFF2-40B4-BE49-F238E27FC236}">
                    <a16:creationId xmlns:a16="http://schemas.microsoft.com/office/drawing/2014/main" id="{27F442C7-39E4-F14B-E0C0-74F37A08251C}"/>
                  </a:ext>
                </a:extLst>
              </p:cNvPr>
              <p:cNvSpPr txBox="1">
                <a:spLocks noRot="1" noChangeAspect="1" noMove="1" noResize="1" noEditPoints="1" noAdjustHandles="1" noChangeArrowheads="1" noChangeShapeType="1" noTextEdit="1"/>
              </p:cNvSpPr>
              <p:nvPr/>
            </p:nvSpPr>
            <p:spPr>
              <a:xfrm>
                <a:off x="5669898" y="4723789"/>
                <a:ext cx="834459" cy="1200329"/>
              </a:xfrm>
              <a:prstGeom prst="rect">
                <a:avLst/>
              </a:prstGeom>
              <a:blipFill>
                <a:blip r:embed="rId2"/>
                <a:stretch>
                  <a:fillRect/>
                </a:stretch>
              </a:blipFill>
            </p:spPr>
            <p:txBody>
              <a:bodyPr/>
              <a:lstStyle/>
              <a:p>
                <a:r>
                  <a:rPr lang="en-ID">
                    <a:noFill/>
                  </a:rPr>
                  <a:t> </a:t>
                </a:r>
              </a:p>
            </p:txBody>
          </p:sp>
        </mc:Fallback>
      </mc:AlternateContent>
      <p:graphicFrame>
        <p:nvGraphicFramePr>
          <p:cNvPr id="10" name="Table 9">
            <a:extLst>
              <a:ext uri="{FF2B5EF4-FFF2-40B4-BE49-F238E27FC236}">
                <a16:creationId xmlns:a16="http://schemas.microsoft.com/office/drawing/2014/main" id="{693420E6-CDD9-072D-5169-BA250F403683}"/>
              </a:ext>
            </a:extLst>
          </p:cNvPr>
          <p:cNvGraphicFramePr>
            <a:graphicFrameLocks noGrp="1"/>
          </p:cNvGraphicFramePr>
          <p:nvPr>
            <p:extLst>
              <p:ext uri="{D42A27DB-BD31-4B8C-83A1-F6EECF244321}">
                <p14:modId xmlns:p14="http://schemas.microsoft.com/office/powerpoint/2010/main" val="2879255489"/>
              </p:ext>
            </p:extLst>
          </p:nvPr>
        </p:nvGraphicFramePr>
        <p:xfrm>
          <a:off x="723034" y="2230526"/>
          <a:ext cx="4059380" cy="4059380"/>
        </p:xfrm>
        <a:graphic>
          <a:graphicData uri="http://schemas.openxmlformats.org/drawingml/2006/table">
            <a:tbl>
              <a:tblPr/>
              <a:tblGrid>
                <a:gridCol w="405938">
                  <a:extLst>
                    <a:ext uri="{9D8B030D-6E8A-4147-A177-3AD203B41FA5}">
                      <a16:colId xmlns:a16="http://schemas.microsoft.com/office/drawing/2014/main" val="3895404255"/>
                    </a:ext>
                  </a:extLst>
                </a:gridCol>
                <a:gridCol w="405938">
                  <a:extLst>
                    <a:ext uri="{9D8B030D-6E8A-4147-A177-3AD203B41FA5}">
                      <a16:colId xmlns:a16="http://schemas.microsoft.com/office/drawing/2014/main" val="1382236070"/>
                    </a:ext>
                  </a:extLst>
                </a:gridCol>
                <a:gridCol w="405938">
                  <a:extLst>
                    <a:ext uri="{9D8B030D-6E8A-4147-A177-3AD203B41FA5}">
                      <a16:colId xmlns:a16="http://schemas.microsoft.com/office/drawing/2014/main" val="3577949257"/>
                    </a:ext>
                  </a:extLst>
                </a:gridCol>
                <a:gridCol w="405938">
                  <a:extLst>
                    <a:ext uri="{9D8B030D-6E8A-4147-A177-3AD203B41FA5}">
                      <a16:colId xmlns:a16="http://schemas.microsoft.com/office/drawing/2014/main" val="1451257544"/>
                    </a:ext>
                  </a:extLst>
                </a:gridCol>
                <a:gridCol w="405938">
                  <a:extLst>
                    <a:ext uri="{9D8B030D-6E8A-4147-A177-3AD203B41FA5}">
                      <a16:colId xmlns:a16="http://schemas.microsoft.com/office/drawing/2014/main" val="3198922376"/>
                    </a:ext>
                  </a:extLst>
                </a:gridCol>
                <a:gridCol w="405938">
                  <a:extLst>
                    <a:ext uri="{9D8B030D-6E8A-4147-A177-3AD203B41FA5}">
                      <a16:colId xmlns:a16="http://schemas.microsoft.com/office/drawing/2014/main" val="1662644207"/>
                    </a:ext>
                  </a:extLst>
                </a:gridCol>
                <a:gridCol w="405938">
                  <a:extLst>
                    <a:ext uri="{9D8B030D-6E8A-4147-A177-3AD203B41FA5}">
                      <a16:colId xmlns:a16="http://schemas.microsoft.com/office/drawing/2014/main" val="3055241871"/>
                    </a:ext>
                  </a:extLst>
                </a:gridCol>
                <a:gridCol w="405938">
                  <a:extLst>
                    <a:ext uri="{9D8B030D-6E8A-4147-A177-3AD203B41FA5}">
                      <a16:colId xmlns:a16="http://schemas.microsoft.com/office/drawing/2014/main" val="135741948"/>
                    </a:ext>
                  </a:extLst>
                </a:gridCol>
                <a:gridCol w="405938">
                  <a:extLst>
                    <a:ext uri="{9D8B030D-6E8A-4147-A177-3AD203B41FA5}">
                      <a16:colId xmlns:a16="http://schemas.microsoft.com/office/drawing/2014/main" val="2213441138"/>
                    </a:ext>
                  </a:extLst>
                </a:gridCol>
                <a:gridCol w="405938">
                  <a:extLst>
                    <a:ext uri="{9D8B030D-6E8A-4147-A177-3AD203B41FA5}">
                      <a16:colId xmlns:a16="http://schemas.microsoft.com/office/drawing/2014/main" val="3071322326"/>
                    </a:ext>
                  </a:extLst>
                </a:gridCol>
              </a:tblGrid>
              <a:tr h="405938">
                <a:tc>
                  <a:txBody>
                    <a:bodyPr/>
                    <a:lstStyle/>
                    <a:p>
                      <a:pPr algn="ctr" fontAlgn="ctr"/>
                      <a:r>
                        <a:rPr lang="en-ID" sz="1100" b="0" i="0" u="none" strike="noStrike">
                          <a:solidFill>
                            <a:srgbClr val="000000"/>
                          </a:solidFill>
                          <a:effectLst/>
                          <a:latin typeface="Times New Roman" panose="02020603050405020304" pitchFamily="18" charset="0"/>
                        </a:rPr>
                        <a:t>159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5FFE7"/>
                    </a:solidFill>
                  </a:tcPr>
                </a:tc>
                <a:tc>
                  <a:txBody>
                    <a:bodyPr/>
                    <a:lstStyle/>
                    <a:p>
                      <a:pPr algn="ctr" fontAlgn="ctr"/>
                      <a:r>
                        <a:rPr lang="en-ID" sz="1100" b="0" i="0" u="none" strike="noStrike">
                          <a:solidFill>
                            <a:srgbClr val="000000"/>
                          </a:solidFill>
                          <a:effectLst/>
                          <a:latin typeface="Times New Roman" panose="02020603050405020304" pitchFamily="18" charset="0"/>
                        </a:rPr>
                        <a:t>160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5FFE7"/>
                    </a:solidFill>
                  </a:tcPr>
                </a:tc>
                <a:tc>
                  <a:txBody>
                    <a:bodyPr/>
                    <a:lstStyle/>
                    <a:p>
                      <a:pPr algn="ctr" fontAlgn="ctr"/>
                      <a:r>
                        <a:rPr lang="en-ID" sz="1100" b="0" i="0" u="none" strike="noStrike">
                          <a:solidFill>
                            <a:srgbClr val="000000"/>
                          </a:solidFill>
                          <a:effectLst/>
                          <a:latin typeface="Times New Roman" panose="02020603050405020304" pitchFamily="18" charset="0"/>
                        </a:rPr>
                        <a:t>166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5FFE7"/>
                    </a:solidFill>
                  </a:tcPr>
                </a:tc>
                <a:tc>
                  <a:txBody>
                    <a:bodyPr/>
                    <a:lstStyle/>
                    <a:p>
                      <a:pPr algn="ctr" fontAlgn="ctr"/>
                      <a:r>
                        <a:rPr lang="en-ID" sz="1100" b="0" i="0" u="none" strike="noStrike">
                          <a:solidFill>
                            <a:srgbClr val="000000"/>
                          </a:solidFill>
                          <a:effectLst/>
                          <a:latin typeface="Times New Roman" panose="02020603050405020304" pitchFamily="18" charset="0"/>
                        </a:rPr>
                        <a:t>167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5FFE7"/>
                    </a:solidFill>
                  </a:tcPr>
                </a:tc>
                <a:tc>
                  <a:txBody>
                    <a:bodyPr/>
                    <a:lstStyle/>
                    <a:p>
                      <a:pPr algn="ctr" fontAlgn="ctr"/>
                      <a:r>
                        <a:rPr lang="en-ID" sz="1100" b="0" i="0" u="none" strike="noStrike">
                          <a:solidFill>
                            <a:srgbClr val="000000"/>
                          </a:solidFill>
                          <a:effectLst/>
                          <a:latin typeface="Times New Roman" panose="02020603050405020304" pitchFamily="18" charset="0"/>
                        </a:rPr>
                        <a:t>179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5FFE7"/>
                    </a:solidFill>
                  </a:tcPr>
                </a:tc>
                <a:tc>
                  <a:txBody>
                    <a:bodyPr/>
                    <a:lstStyle/>
                    <a:p>
                      <a:pPr algn="ctr" fontAlgn="ctr"/>
                      <a:r>
                        <a:rPr lang="en-ID" sz="1100" b="0" i="0" u="none" strike="noStrike">
                          <a:solidFill>
                            <a:srgbClr val="000000"/>
                          </a:solidFill>
                          <a:effectLst/>
                          <a:latin typeface="Times New Roman" panose="02020603050405020304" pitchFamily="18" charset="0"/>
                        </a:rPr>
                        <a:t>177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5FFE7"/>
                    </a:solidFill>
                  </a:tcPr>
                </a:tc>
                <a:tc>
                  <a:txBody>
                    <a:bodyPr/>
                    <a:lstStyle/>
                    <a:p>
                      <a:pPr algn="ctr" fontAlgn="ctr"/>
                      <a:r>
                        <a:rPr lang="en-ID" sz="1100" b="0" i="0" u="none" strike="noStrike">
                          <a:solidFill>
                            <a:srgbClr val="000000"/>
                          </a:solidFill>
                          <a:effectLst/>
                          <a:latin typeface="Times New Roman" panose="02020603050405020304" pitchFamily="18" charset="0"/>
                        </a:rPr>
                        <a:t>162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5FFE7"/>
                    </a:solidFill>
                  </a:tcPr>
                </a:tc>
                <a:tc>
                  <a:txBody>
                    <a:bodyPr/>
                    <a:lstStyle/>
                    <a:p>
                      <a:pPr algn="ctr" fontAlgn="ctr"/>
                      <a:r>
                        <a:rPr lang="en-ID" sz="1100" b="0" i="0" u="none" strike="noStrike">
                          <a:solidFill>
                            <a:srgbClr val="000000"/>
                          </a:solidFill>
                          <a:effectLst/>
                          <a:latin typeface="Times New Roman" panose="02020603050405020304" pitchFamily="18" charset="0"/>
                        </a:rPr>
                        <a:t>174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5FFE7"/>
                    </a:solidFill>
                  </a:tcPr>
                </a:tc>
                <a:tc>
                  <a:txBody>
                    <a:bodyPr/>
                    <a:lstStyle/>
                    <a:p>
                      <a:pPr algn="ctr" fontAlgn="ctr"/>
                      <a:r>
                        <a:rPr lang="en-ID" sz="1100" b="0" i="0" u="none" strike="noStrike">
                          <a:solidFill>
                            <a:srgbClr val="000000"/>
                          </a:solidFill>
                          <a:effectLst/>
                          <a:latin typeface="Times New Roman" panose="02020603050405020304" pitchFamily="18" charset="0"/>
                        </a:rPr>
                        <a:t>180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5FFE7"/>
                    </a:solidFill>
                  </a:tcPr>
                </a:tc>
                <a:tc>
                  <a:txBody>
                    <a:bodyPr/>
                    <a:lstStyle/>
                    <a:p>
                      <a:pPr algn="ctr" fontAlgn="ctr"/>
                      <a:r>
                        <a:rPr lang="en-ID" sz="1100" b="0" i="0" u="none" strike="noStrike">
                          <a:solidFill>
                            <a:srgbClr val="000000"/>
                          </a:solidFill>
                          <a:effectLst/>
                          <a:latin typeface="Times New Roman" panose="02020603050405020304" pitchFamily="18" charset="0"/>
                        </a:rPr>
                        <a:t>175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5FFE7"/>
                    </a:solidFill>
                  </a:tcPr>
                </a:tc>
                <a:extLst>
                  <a:ext uri="{0D108BD9-81ED-4DB2-BD59-A6C34878D82A}">
                    <a16:rowId xmlns:a16="http://schemas.microsoft.com/office/drawing/2014/main" val="4002628250"/>
                  </a:ext>
                </a:extLst>
              </a:tr>
              <a:tr h="405938">
                <a:tc>
                  <a:txBody>
                    <a:bodyPr/>
                    <a:lstStyle/>
                    <a:p>
                      <a:pPr algn="ctr" fontAlgn="ctr"/>
                      <a:r>
                        <a:rPr lang="en-ID" sz="1100" b="0" i="0" u="none" strike="noStrike">
                          <a:solidFill>
                            <a:srgbClr val="000000"/>
                          </a:solidFill>
                          <a:effectLst/>
                          <a:latin typeface="Times New Roman" panose="02020603050405020304" pitchFamily="18" charset="0"/>
                        </a:rPr>
                        <a:t>166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5FFE7"/>
                    </a:solidFill>
                  </a:tcPr>
                </a:tc>
                <a:tc>
                  <a:txBody>
                    <a:bodyPr/>
                    <a:lstStyle/>
                    <a:p>
                      <a:pPr algn="ctr" fontAlgn="ctr"/>
                      <a:r>
                        <a:rPr lang="en-ID" sz="1100" b="0" i="0" u="none" strike="noStrike">
                          <a:solidFill>
                            <a:srgbClr val="000000"/>
                          </a:solidFill>
                          <a:effectLst/>
                          <a:latin typeface="Times New Roman" panose="02020603050405020304" pitchFamily="18" charset="0"/>
                        </a:rPr>
                        <a:t>156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5FFE7"/>
                    </a:solidFill>
                  </a:tcPr>
                </a:tc>
                <a:tc>
                  <a:txBody>
                    <a:bodyPr/>
                    <a:lstStyle/>
                    <a:p>
                      <a:pPr algn="ctr" fontAlgn="ctr"/>
                      <a:r>
                        <a:rPr lang="en-ID" sz="1100" b="0" i="0" u="none" strike="noStrike">
                          <a:solidFill>
                            <a:srgbClr val="000000"/>
                          </a:solidFill>
                          <a:effectLst/>
                          <a:latin typeface="Times New Roman" panose="02020603050405020304" pitchFamily="18" charset="0"/>
                        </a:rPr>
                        <a:t>172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5FFE7"/>
                    </a:solidFill>
                  </a:tcPr>
                </a:tc>
                <a:tc>
                  <a:txBody>
                    <a:bodyPr/>
                    <a:lstStyle/>
                    <a:p>
                      <a:pPr algn="ctr" fontAlgn="ctr"/>
                      <a:r>
                        <a:rPr lang="en-ID" sz="1100" b="0" i="0" u="none" strike="noStrike">
                          <a:solidFill>
                            <a:srgbClr val="000000"/>
                          </a:solidFill>
                          <a:effectLst/>
                          <a:latin typeface="Times New Roman" panose="02020603050405020304" pitchFamily="18" charset="0"/>
                        </a:rPr>
                        <a:t>154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5FFE7"/>
                    </a:solidFill>
                  </a:tcPr>
                </a:tc>
                <a:tc>
                  <a:txBody>
                    <a:bodyPr/>
                    <a:lstStyle/>
                    <a:p>
                      <a:pPr algn="ctr" fontAlgn="ctr"/>
                      <a:r>
                        <a:rPr lang="en-ID" sz="1100" b="0" i="0" u="none" strike="noStrike">
                          <a:solidFill>
                            <a:srgbClr val="000000"/>
                          </a:solidFill>
                          <a:effectLst/>
                          <a:latin typeface="Times New Roman" panose="02020603050405020304" pitchFamily="18" charset="0"/>
                        </a:rPr>
                        <a:t>123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5FFE7"/>
                    </a:solidFill>
                  </a:tcPr>
                </a:tc>
                <a:tc>
                  <a:txBody>
                    <a:bodyPr/>
                    <a:lstStyle/>
                    <a:p>
                      <a:pPr algn="ctr" fontAlgn="ctr"/>
                      <a:r>
                        <a:rPr lang="en-ID" sz="1100" b="0" i="0" u="none" strike="noStrike">
                          <a:solidFill>
                            <a:srgbClr val="000000"/>
                          </a:solidFill>
                          <a:effectLst/>
                          <a:latin typeface="Times New Roman" panose="02020603050405020304" pitchFamily="18" charset="0"/>
                        </a:rPr>
                        <a:t>142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5FFE7"/>
                    </a:solidFill>
                  </a:tcPr>
                </a:tc>
                <a:tc>
                  <a:txBody>
                    <a:bodyPr/>
                    <a:lstStyle/>
                    <a:p>
                      <a:pPr algn="ctr" fontAlgn="ctr"/>
                      <a:r>
                        <a:rPr lang="en-ID" sz="1100" b="0" i="0" u="none" strike="noStrike">
                          <a:solidFill>
                            <a:srgbClr val="000000"/>
                          </a:solidFill>
                          <a:effectLst/>
                          <a:latin typeface="Times New Roman" panose="02020603050405020304" pitchFamily="18" charset="0"/>
                        </a:rPr>
                        <a:t>166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5FFE7"/>
                    </a:solidFill>
                  </a:tcPr>
                </a:tc>
                <a:tc>
                  <a:txBody>
                    <a:bodyPr/>
                    <a:lstStyle/>
                    <a:p>
                      <a:pPr algn="ctr" fontAlgn="ctr"/>
                      <a:r>
                        <a:rPr lang="en-ID" sz="1100" b="0" i="0" u="none" strike="noStrike">
                          <a:solidFill>
                            <a:srgbClr val="000000"/>
                          </a:solidFill>
                          <a:effectLst/>
                          <a:latin typeface="Times New Roman" panose="02020603050405020304" pitchFamily="18" charset="0"/>
                        </a:rPr>
                        <a:t>167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5FFE7"/>
                    </a:solidFill>
                  </a:tcPr>
                </a:tc>
                <a:tc>
                  <a:txBody>
                    <a:bodyPr/>
                    <a:lstStyle/>
                    <a:p>
                      <a:pPr algn="ctr" fontAlgn="ctr"/>
                      <a:r>
                        <a:rPr lang="en-ID" sz="1100" b="0" i="0" u="none" strike="noStrike">
                          <a:solidFill>
                            <a:srgbClr val="000000"/>
                          </a:solidFill>
                          <a:effectLst/>
                          <a:latin typeface="Times New Roman" panose="02020603050405020304" pitchFamily="18" charset="0"/>
                        </a:rPr>
                        <a:t>165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5FFE7"/>
                    </a:solidFill>
                  </a:tcPr>
                </a:tc>
                <a:tc>
                  <a:txBody>
                    <a:bodyPr/>
                    <a:lstStyle/>
                    <a:p>
                      <a:pPr algn="ctr" fontAlgn="ctr"/>
                      <a:r>
                        <a:rPr lang="en-ID" sz="1100" b="0" i="0" u="none" strike="noStrike">
                          <a:solidFill>
                            <a:srgbClr val="000000"/>
                          </a:solidFill>
                          <a:effectLst/>
                          <a:latin typeface="Times New Roman" panose="02020603050405020304" pitchFamily="18" charset="0"/>
                        </a:rPr>
                        <a:t>179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5FFE7"/>
                    </a:solidFill>
                  </a:tcPr>
                </a:tc>
                <a:extLst>
                  <a:ext uri="{0D108BD9-81ED-4DB2-BD59-A6C34878D82A}">
                    <a16:rowId xmlns:a16="http://schemas.microsoft.com/office/drawing/2014/main" val="2239777162"/>
                  </a:ext>
                </a:extLst>
              </a:tr>
              <a:tr h="405938">
                <a:tc>
                  <a:txBody>
                    <a:bodyPr/>
                    <a:lstStyle/>
                    <a:p>
                      <a:pPr algn="ctr" fontAlgn="ctr"/>
                      <a:r>
                        <a:rPr lang="en-ID" sz="1100" b="0" i="0" u="none" strike="noStrike">
                          <a:solidFill>
                            <a:srgbClr val="000000"/>
                          </a:solidFill>
                          <a:effectLst/>
                          <a:latin typeface="Times New Roman" panose="02020603050405020304" pitchFamily="18" charset="0"/>
                        </a:rPr>
                        <a:t>172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5FFE7"/>
                    </a:solidFill>
                  </a:tcPr>
                </a:tc>
                <a:tc>
                  <a:txBody>
                    <a:bodyPr/>
                    <a:lstStyle/>
                    <a:p>
                      <a:pPr algn="ctr" fontAlgn="ctr"/>
                      <a:r>
                        <a:rPr lang="en-ID" sz="1100" b="0" i="0" u="none" strike="noStrike">
                          <a:solidFill>
                            <a:srgbClr val="000000"/>
                          </a:solidFill>
                          <a:effectLst/>
                          <a:latin typeface="Times New Roman" panose="02020603050405020304" pitchFamily="18" charset="0"/>
                        </a:rPr>
                        <a:t>139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5FFE7"/>
                    </a:solidFill>
                  </a:tcPr>
                </a:tc>
                <a:tc>
                  <a:txBody>
                    <a:bodyPr/>
                    <a:lstStyle/>
                    <a:p>
                      <a:pPr algn="ctr" fontAlgn="ctr"/>
                      <a:r>
                        <a:rPr lang="en-ID" sz="1100" b="0" i="0" u="none" strike="noStrike">
                          <a:solidFill>
                            <a:srgbClr val="000000"/>
                          </a:solidFill>
                          <a:effectLst/>
                          <a:latin typeface="Times New Roman" panose="02020603050405020304" pitchFamily="18" charset="0"/>
                        </a:rPr>
                        <a:t>126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5FFE7"/>
                    </a:solidFill>
                  </a:tcPr>
                </a:tc>
                <a:tc>
                  <a:txBody>
                    <a:bodyPr/>
                    <a:lstStyle/>
                    <a:p>
                      <a:pPr algn="ctr" fontAlgn="ctr"/>
                      <a:r>
                        <a:rPr lang="en-ID" sz="1100" b="0" i="0" u="none" strike="noStrike">
                          <a:solidFill>
                            <a:srgbClr val="000000"/>
                          </a:solidFill>
                          <a:effectLst/>
                          <a:latin typeface="Times New Roman" panose="02020603050405020304" pitchFamily="18" charset="0"/>
                        </a:rPr>
                        <a:t>96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5FFE7"/>
                    </a:solidFill>
                  </a:tcPr>
                </a:tc>
                <a:tc>
                  <a:txBody>
                    <a:bodyPr/>
                    <a:lstStyle/>
                    <a:p>
                      <a:pPr algn="ctr" fontAlgn="ctr"/>
                      <a:r>
                        <a:rPr lang="en-ID" sz="1100" b="0" i="0" u="none" strike="noStrike">
                          <a:solidFill>
                            <a:srgbClr val="000000"/>
                          </a:solidFill>
                          <a:effectLst/>
                          <a:latin typeface="Times New Roman" panose="02020603050405020304" pitchFamily="18" charset="0"/>
                        </a:rPr>
                        <a:t>69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5FFE7"/>
                    </a:solidFill>
                  </a:tcPr>
                </a:tc>
                <a:tc>
                  <a:txBody>
                    <a:bodyPr/>
                    <a:lstStyle/>
                    <a:p>
                      <a:pPr algn="ctr" fontAlgn="ctr"/>
                      <a:r>
                        <a:rPr lang="en-ID" sz="1100" b="0" i="0" u="none" strike="noStrike">
                          <a:solidFill>
                            <a:srgbClr val="000000"/>
                          </a:solidFill>
                          <a:effectLst/>
                          <a:latin typeface="Times New Roman" panose="02020603050405020304" pitchFamily="18" charset="0"/>
                        </a:rPr>
                        <a:t>91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5FFE7"/>
                    </a:solidFill>
                  </a:tcPr>
                </a:tc>
                <a:tc>
                  <a:txBody>
                    <a:bodyPr/>
                    <a:lstStyle/>
                    <a:p>
                      <a:pPr algn="ctr" fontAlgn="ctr"/>
                      <a:r>
                        <a:rPr lang="en-ID" sz="1100" b="0" i="0" u="none" strike="noStrike">
                          <a:solidFill>
                            <a:srgbClr val="000000"/>
                          </a:solidFill>
                          <a:effectLst/>
                          <a:latin typeface="Times New Roman" panose="02020603050405020304" pitchFamily="18" charset="0"/>
                        </a:rPr>
                        <a:t>98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5FFE7"/>
                    </a:solidFill>
                  </a:tcPr>
                </a:tc>
                <a:tc>
                  <a:txBody>
                    <a:bodyPr/>
                    <a:lstStyle/>
                    <a:p>
                      <a:pPr algn="ctr" fontAlgn="ctr"/>
                      <a:r>
                        <a:rPr lang="en-ID" sz="1100" b="0" i="0" u="none" strike="noStrike">
                          <a:solidFill>
                            <a:srgbClr val="000000"/>
                          </a:solidFill>
                          <a:effectLst/>
                          <a:latin typeface="Times New Roman" panose="02020603050405020304" pitchFamily="18" charset="0"/>
                        </a:rPr>
                        <a:t>78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5FFE7"/>
                    </a:solidFill>
                  </a:tcPr>
                </a:tc>
                <a:tc>
                  <a:txBody>
                    <a:bodyPr/>
                    <a:lstStyle/>
                    <a:p>
                      <a:pPr algn="ctr" fontAlgn="ctr"/>
                      <a:r>
                        <a:rPr lang="en-ID" sz="1100" b="0" i="0" u="none" strike="noStrike">
                          <a:solidFill>
                            <a:srgbClr val="000000"/>
                          </a:solidFill>
                          <a:effectLst/>
                          <a:latin typeface="Times New Roman" panose="02020603050405020304" pitchFamily="18" charset="0"/>
                        </a:rPr>
                        <a:t>126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5FFE7"/>
                    </a:solidFill>
                  </a:tcPr>
                </a:tc>
                <a:tc>
                  <a:txBody>
                    <a:bodyPr/>
                    <a:lstStyle/>
                    <a:p>
                      <a:pPr algn="ctr" fontAlgn="ctr"/>
                      <a:r>
                        <a:rPr lang="en-ID" sz="1100" b="0" i="0" u="none" strike="noStrike">
                          <a:solidFill>
                            <a:srgbClr val="000000"/>
                          </a:solidFill>
                          <a:effectLst/>
                          <a:latin typeface="Times New Roman" panose="02020603050405020304" pitchFamily="18" charset="0"/>
                        </a:rPr>
                        <a:t>170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5FFE7"/>
                    </a:solidFill>
                  </a:tcPr>
                </a:tc>
                <a:extLst>
                  <a:ext uri="{0D108BD9-81ED-4DB2-BD59-A6C34878D82A}">
                    <a16:rowId xmlns:a16="http://schemas.microsoft.com/office/drawing/2014/main" val="1633846287"/>
                  </a:ext>
                </a:extLst>
              </a:tr>
              <a:tr h="405938">
                <a:tc>
                  <a:txBody>
                    <a:bodyPr/>
                    <a:lstStyle/>
                    <a:p>
                      <a:pPr algn="ctr" fontAlgn="ctr"/>
                      <a:r>
                        <a:rPr lang="en-ID" sz="1100" b="0" i="0" u="none" strike="noStrike">
                          <a:solidFill>
                            <a:srgbClr val="000000"/>
                          </a:solidFill>
                          <a:effectLst/>
                          <a:latin typeface="Times New Roman" panose="02020603050405020304" pitchFamily="18" charset="0"/>
                        </a:rPr>
                        <a:t>151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5FFE7"/>
                    </a:solidFill>
                  </a:tcPr>
                </a:tc>
                <a:tc>
                  <a:txBody>
                    <a:bodyPr/>
                    <a:lstStyle/>
                    <a:p>
                      <a:pPr algn="ctr" fontAlgn="ctr"/>
                      <a:r>
                        <a:rPr lang="en-ID" sz="1100" b="0" i="0" u="none" strike="noStrike">
                          <a:solidFill>
                            <a:srgbClr val="000000"/>
                          </a:solidFill>
                          <a:effectLst/>
                          <a:latin typeface="Times New Roman" panose="02020603050405020304" pitchFamily="18" charset="0"/>
                        </a:rPr>
                        <a:t>96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5FFE7"/>
                    </a:solidFill>
                  </a:tcPr>
                </a:tc>
                <a:tc>
                  <a:txBody>
                    <a:bodyPr/>
                    <a:lstStyle/>
                    <a:p>
                      <a:pPr algn="ctr" fontAlgn="ctr"/>
                      <a:r>
                        <a:rPr lang="en-ID" sz="1100" b="0" i="0" u="none" strike="noStrike">
                          <a:solidFill>
                            <a:srgbClr val="000000"/>
                          </a:solidFill>
                          <a:effectLst/>
                          <a:latin typeface="Times New Roman" panose="02020603050405020304" pitchFamily="18" charset="0"/>
                        </a:rPr>
                        <a:t>35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5FFE7"/>
                    </a:solidFill>
                  </a:tcPr>
                </a:tc>
                <a:tc>
                  <a:txBody>
                    <a:bodyPr/>
                    <a:lstStyle/>
                    <a:p>
                      <a:pPr algn="ctr" fontAlgn="ctr"/>
                      <a:r>
                        <a:rPr lang="en-ID" sz="1100" b="0" i="0" u="none" strike="noStrike">
                          <a:solidFill>
                            <a:srgbClr val="000000"/>
                          </a:solidFill>
                          <a:effectLst/>
                          <a:latin typeface="Times New Roman" panose="02020603050405020304" pitchFamily="18" charset="0"/>
                        </a:rPr>
                        <a:t>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5FFE7"/>
                    </a:solidFill>
                  </a:tcPr>
                </a:tc>
                <a:tc>
                  <a:txBody>
                    <a:bodyPr/>
                    <a:lstStyle/>
                    <a:p>
                      <a:pPr algn="ctr" fontAlgn="ctr"/>
                      <a:r>
                        <a:rPr lang="en-ID" sz="1100" b="0" i="0" u="none" strike="noStrike">
                          <a:solidFill>
                            <a:srgbClr val="000000"/>
                          </a:solidFill>
                          <a:effectLst/>
                          <a:latin typeface="Times New Roman" panose="02020603050405020304" pitchFamily="18" charset="0"/>
                        </a:rPr>
                        <a:t>35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5FFE7"/>
                    </a:solidFill>
                  </a:tcPr>
                </a:tc>
                <a:tc>
                  <a:txBody>
                    <a:bodyPr/>
                    <a:lstStyle/>
                    <a:p>
                      <a:pPr algn="ctr" fontAlgn="ctr"/>
                      <a:r>
                        <a:rPr lang="en-ID" sz="1100" b="0" i="0" u="none" strike="noStrike">
                          <a:solidFill>
                            <a:srgbClr val="000000"/>
                          </a:solidFill>
                          <a:effectLst/>
                          <a:latin typeface="Times New Roman" panose="02020603050405020304" pitchFamily="18" charset="0"/>
                        </a:rPr>
                        <a:t>56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5FFE7"/>
                    </a:solidFill>
                  </a:tcPr>
                </a:tc>
                <a:tc>
                  <a:txBody>
                    <a:bodyPr/>
                    <a:lstStyle/>
                    <a:p>
                      <a:pPr algn="ctr" fontAlgn="ctr"/>
                      <a:r>
                        <a:rPr lang="en-ID" sz="1100" b="0" i="0" u="none" strike="noStrike">
                          <a:solidFill>
                            <a:srgbClr val="000000"/>
                          </a:solidFill>
                          <a:effectLst/>
                          <a:latin typeface="Times New Roman" panose="02020603050405020304" pitchFamily="18" charset="0"/>
                        </a:rPr>
                        <a:t>43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5FFE7"/>
                    </a:solidFill>
                  </a:tcPr>
                </a:tc>
                <a:tc>
                  <a:txBody>
                    <a:bodyPr/>
                    <a:lstStyle/>
                    <a:p>
                      <a:pPr algn="ctr" fontAlgn="ctr"/>
                      <a:r>
                        <a:rPr lang="en-ID" sz="1100" b="0" i="0" u="none" strike="noStrike">
                          <a:solidFill>
                            <a:srgbClr val="000000"/>
                          </a:solidFill>
                          <a:effectLst/>
                          <a:latin typeface="Times New Roman" panose="02020603050405020304" pitchFamily="18" charset="0"/>
                        </a:rPr>
                        <a:t>47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5FFE7"/>
                    </a:solidFill>
                  </a:tcPr>
                </a:tc>
                <a:tc>
                  <a:txBody>
                    <a:bodyPr/>
                    <a:lstStyle/>
                    <a:p>
                      <a:pPr algn="ctr" fontAlgn="ctr"/>
                      <a:r>
                        <a:rPr lang="en-ID" sz="1100" b="0" i="0" u="none" strike="noStrike">
                          <a:solidFill>
                            <a:srgbClr val="000000"/>
                          </a:solidFill>
                          <a:effectLst/>
                          <a:latin typeface="Times New Roman" panose="02020603050405020304" pitchFamily="18" charset="0"/>
                        </a:rPr>
                        <a:t>50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5FFE7"/>
                    </a:solidFill>
                  </a:tcPr>
                </a:tc>
                <a:tc>
                  <a:txBody>
                    <a:bodyPr/>
                    <a:lstStyle/>
                    <a:p>
                      <a:pPr algn="ctr" fontAlgn="ctr"/>
                      <a:r>
                        <a:rPr lang="en-ID" sz="1100" b="0" i="0" u="none" strike="noStrike">
                          <a:solidFill>
                            <a:srgbClr val="000000"/>
                          </a:solidFill>
                          <a:effectLst/>
                          <a:latin typeface="Times New Roman" panose="02020603050405020304" pitchFamily="18" charset="0"/>
                        </a:rPr>
                        <a:t>125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5FFE7"/>
                    </a:solidFill>
                  </a:tcPr>
                </a:tc>
                <a:extLst>
                  <a:ext uri="{0D108BD9-81ED-4DB2-BD59-A6C34878D82A}">
                    <a16:rowId xmlns:a16="http://schemas.microsoft.com/office/drawing/2014/main" val="2450886088"/>
                  </a:ext>
                </a:extLst>
              </a:tr>
              <a:tr h="405938">
                <a:tc>
                  <a:txBody>
                    <a:bodyPr/>
                    <a:lstStyle/>
                    <a:p>
                      <a:pPr algn="ctr" fontAlgn="ctr"/>
                      <a:r>
                        <a:rPr lang="en-ID" sz="1100" b="0" i="0" u="none" strike="noStrike">
                          <a:solidFill>
                            <a:srgbClr val="000000"/>
                          </a:solidFill>
                          <a:effectLst/>
                          <a:latin typeface="Times New Roman" panose="02020603050405020304" pitchFamily="18" charset="0"/>
                        </a:rPr>
                        <a:t>154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5FFE7"/>
                    </a:solidFill>
                  </a:tcPr>
                </a:tc>
                <a:tc>
                  <a:txBody>
                    <a:bodyPr/>
                    <a:lstStyle/>
                    <a:p>
                      <a:pPr algn="ctr" fontAlgn="ctr"/>
                      <a:r>
                        <a:rPr lang="en-ID" sz="1100" b="0" i="0" u="none" strike="noStrike">
                          <a:solidFill>
                            <a:srgbClr val="000000"/>
                          </a:solidFill>
                          <a:effectLst/>
                          <a:latin typeface="Times New Roman" panose="02020603050405020304" pitchFamily="18" charset="0"/>
                        </a:rPr>
                        <a:t>85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5FFE7"/>
                    </a:solidFill>
                  </a:tcPr>
                </a:tc>
                <a:tc>
                  <a:txBody>
                    <a:bodyPr/>
                    <a:lstStyle/>
                    <a:p>
                      <a:pPr algn="ctr" fontAlgn="ctr"/>
                      <a:r>
                        <a:rPr lang="en-ID" sz="1100" b="0" i="0" u="none" strike="noStrike">
                          <a:solidFill>
                            <a:srgbClr val="000000"/>
                          </a:solidFill>
                          <a:effectLst/>
                          <a:latin typeface="Times New Roman" panose="02020603050405020304" pitchFamily="18" charset="0"/>
                        </a:rPr>
                        <a:t>30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5FFE7"/>
                    </a:solidFill>
                  </a:tcPr>
                </a:tc>
                <a:tc>
                  <a:txBody>
                    <a:bodyPr/>
                    <a:lstStyle/>
                    <a:p>
                      <a:pPr algn="ctr" fontAlgn="ctr"/>
                      <a:r>
                        <a:rPr lang="en-ID" sz="1100" b="0" i="0" u="none" strike="noStrike">
                          <a:solidFill>
                            <a:srgbClr val="000000"/>
                          </a:solidFill>
                          <a:effectLst/>
                          <a:latin typeface="Times New Roman" panose="02020603050405020304" pitchFamily="18" charset="0"/>
                        </a:rPr>
                        <a:t>21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5FFE7"/>
                    </a:solidFill>
                  </a:tcPr>
                </a:tc>
                <a:tc>
                  <a:txBody>
                    <a:bodyPr/>
                    <a:lstStyle/>
                    <a:p>
                      <a:pPr algn="ctr" fontAlgn="ctr"/>
                      <a:r>
                        <a:rPr lang="en-ID" sz="1100" b="0" i="0" u="none" strike="noStrike">
                          <a:solidFill>
                            <a:srgbClr val="000000"/>
                          </a:solidFill>
                          <a:effectLst/>
                          <a:latin typeface="Times New Roman" panose="02020603050405020304" pitchFamily="18" charset="0"/>
                        </a:rPr>
                        <a:t>38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5FFE7"/>
                    </a:solidFill>
                  </a:tcPr>
                </a:tc>
                <a:tc>
                  <a:txBody>
                    <a:bodyPr/>
                    <a:lstStyle/>
                    <a:p>
                      <a:pPr algn="ctr" fontAlgn="ctr"/>
                      <a:r>
                        <a:rPr lang="en-ID" sz="1100" b="0" i="0" u="none" strike="noStrike">
                          <a:solidFill>
                            <a:srgbClr val="000000"/>
                          </a:solidFill>
                          <a:effectLst/>
                          <a:latin typeface="Times New Roman" panose="02020603050405020304" pitchFamily="18" charset="0"/>
                        </a:rPr>
                        <a:t>27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5FFE7"/>
                    </a:solidFill>
                  </a:tcPr>
                </a:tc>
                <a:tc>
                  <a:txBody>
                    <a:bodyPr/>
                    <a:lstStyle/>
                    <a:p>
                      <a:pPr algn="ctr" fontAlgn="ctr"/>
                      <a:r>
                        <a:rPr lang="en-ID" sz="1100" b="0" i="0" u="none" strike="noStrike">
                          <a:solidFill>
                            <a:srgbClr val="000000"/>
                          </a:solidFill>
                          <a:effectLst/>
                          <a:latin typeface="Times New Roman" panose="02020603050405020304" pitchFamily="18" charset="0"/>
                        </a:rPr>
                        <a:t>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5FFE7"/>
                    </a:solidFill>
                  </a:tcPr>
                </a:tc>
                <a:tc>
                  <a:txBody>
                    <a:bodyPr/>
                    <a:lstStyle/>
                    <a:p>
                      <a:pPr algn="ctr" fontAlgn="ctr"/>
                      <a:r>
                        <a:rPr lang="en-ID" sz="1100" b="0" i="0" u="none" strike="noStrike">
                          <a:solidFill>
                            <a:srgbClr val="000000"/>
                          </a:solidFill>
                          <a:effectLst/>
                          <a:latin typeface="Times New Roman" panose="02020603050405020304" pitchFamily="18" charset="0"/>
                        </a:rPr>
                        <a:t>28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5FFE7"/>
                    </a:solidFill>
                  </a:tcPr>
                </a:tc>
                <a:tc>
                  <a:txBody>
                    <a:bodyPr/>
                    <a:lstStyle/>
                    <a:p>
                      <a:pPr algn="ctr" fontAlgn="ctr"/>
                      <a:r>
                        <a:rPr lang="en-ID" sz="1100" b="0" i="0" u="none" strike="noStrike">
                          <a:solidFill>
                            <a:srgbClr val="000000"/>
                          </a:solidFill>
                          <a:effectLst/>
                          <a:latin typeface="Times New Roman" panose="02020603050405020304" pitchFamily="18" charset="0"/>
                        </a:rPr>
                        <a:t>29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5FFE7"/>
                    </a:solidFill>
                  </a:tcPr>
                </a:tc>
                <a:tc>
                  <a:txBody>
                    <a:bodyPr/>
                    <a:lstStyle/>
                    <a:p>
                      <a:pPr algn="ctr" fontAlgn="ctr"/>
                      <a:r>
                        <a:rPr lang="en-ID" sz="1100" b="0" i="0" u="none" strike="noStrike">
                          <a:solidFill>
                            <a:srgbClr val="000000"/>
                          </a:solidFill>
                          <a:effectLst/>
                          <a:latin typeface="Times New Roman" panose="02020603050405020304" pitchFamily="18" charset="0"/>
                        </a:rPr>
                        <a:t>111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5FFE7"/>
                    </a:solidFill>
                  </a:tcPr>
                </a:tc>
                <a:extLst>
                  <a:ext uri="{0D108BD9-81ED-4DB2-BD59-A6C34878D82A}">
                    <a16:rowId xmlns:a16="http://schemas.microsoft.com/office/drawing/2014/main" val="820589520"/>
                  </a:ext>
                </a:extLst>
              </a:tr>
              <a:tr h="405938">
                <a:tc>
                  <a:txBody>
                    <a:bodyPr/>
                    <a:lstStyle/>
                    <a:p>
                      <a:pPr algn="ctr" fontAlgn="ctr"/>
                      <a:r>
                        <a:rPr lang="en-ID" sz="1100" b="0" i="0" u="none" strike="noStrike">
                          <a:solidFill>
                            <a:srgbClr val="000000"/>
                          </a:solidFill>
                          <a:effectLst/>
                          <a:latin typeface="Times New Roman" panose="02020603050405020304" pitchFamily="18" charset="0"/>
                        </a:rPr>
                        <a:t>120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5FFE7"/>
                    </a:solidFill>
                  </a:tcPr>
                </a:tc>
                <a:tc>
                  <a:txBody>
                    <a:bodyPr/>
                    <a:lstStyle/>
                    <a:p>
                      <a:pPr algn="ctr" fontAlgn="ctr"/>
                      <a:r>
                        <a:rPr lang="en-ID" sz="1100" b="0" i="0" u="none" strike="noStrike">
                          <a:solidFill>
                            <a:srgbClr val="000000"/>
                          </a:solidFill>
                          <a:effectLst/>
                          <a:latin typeface="Times New Roman" panose="02020603050405020304" pitchFamily="18" charset="0"/>
                        </a:rPr>
                        <a:t>35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5FFE7"/>
                    </a:solidFill>
                  </a:tcPr>
                </a:tc>
                <a:tc>
                  <a:txBody>
                    <a:bodyPr/>
                    <a:lstStyle/>
                    <a:p>
                      <a:pPr algn="ctr" fontAlgn="ctr"/>
                      <a:r>
                        <a:rPr lang="en-ID" sz="1100" b="0" i="0" u="none" strike="noStrike">
                          <a:solidFill>
                            <a:srgbClr val="000000"/>
                          </a:solidFill>
                          <a:effectLst/>
                          <a:latin typeface="Times New Roman" panose="02020603050405020304" pitchFamily="18" charset="0"/>
                        </a:rPr>
                        <a:t>17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5FFE7"/>
                    </a:solidFill>
                  </a:tcPr>
                </a:tc>
                <a:tc>
                  <a:txBody>
                    <a:bodyPr/>
                    <a:lstStyle/>
                    <a:p>
                      <a:pPr algn="ctr" fontAlgn="ctr"/>
                      <a:r>
                        <a:rPr lang="en-ID" sz="1100" b="0" i="0" u="none" strike="noStrike">
                          <a:solidFill>
                            <a:srgbClr val="000000"/>
                          </a:solidFill>
                          <a:effectLst/>
                          <a:latin typeface="Times New Roman" panose="02020603050405020304" pitchFamily="18" charset="0"/>
                        </a:rPr>
                        <a:t>36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5FFE7"/>
                    </a:solidFill>
                  </a:tcPr>
                </a:tc>
                <a:tc>
                  <a:txBody>
                    <a:bodyPr/>
                    <a:lstStyle/>
                    <a:p>
                      <a:pPr algn="ctr" fontAlgn="ctr"/>
                      <a:r>
                        <a:rPr lang="en-ID" sz="1100" b="0" i="0" u="none" strike="noStrike">
                          <a:solidFill>
                            <a:srgbClr val="000000"/>
                          </a:solidFill>
                          <a:effectLst/>
                          <a:latin typeface="Times New Roman" panose="02020603050405020304" pitchFamily="18" charset="0"/>
                        </a:rPr>
                        <a:t>32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5FFE7"/>
                    </a:solidFill>
                  </a:tcPr>
                </a:tc>
                <a:tc>
                  <a:txBody>
                    <a:bodyPr/>
                    <a:lstStyle/>
                    <a:p>
                      <a:pPr algn="ctr" fontAlgn="ctr"/>
                      <a:r>
                        <a:rPr lang="en-ID" sz="1100" b="0" i="0" u="none" strike="noStrike">
                          <a:solidFill>
                            <a:srgbClr val="000000"/>
                          </a:solidFill>
                          <a:effectLst/>
                          <a:latin typeface="Times New Roman" panose="02020603050405020304" pitchFamily="18" charset="0"/>
                        </a:rPr>
                        <a:t>30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5FFE7"/>
                    </a:solidFill>
                  </a:tcPr>
                </a:tc>
                <a:tc>
                  <a:txBody>
                    <a:bodyPr/>
                    <a:lstStyle/>
                    <a:p>
                      <a:pPr algn="ctr" fontAlgn="ctr"/>
                      <a:r>
                        <a:rPr lang="en-ID" sz="1100" b="0" i="0" u="none" strike="noStrike">
                          <a:solidFill>
                            <a:srgbClr val="000000"/>
                          </a:solidFill>
                          <a:effectLst/>
                          <a:latin typeface="Times New Roman" panose="02020603050405020304" pitchFamily="18" charset="0"/>
                        </a:rPr>
                        <a:t>36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5FFE7"/>
                    </a:solidFill>
                  </a:tcPr>
                </a:tc>
                <a:tc>
                  <a:txBody>
                    <a:bodyPr/>
                    <a:lstStyle/>
                    <a:p>
                      <a:pPr algn="ctr" fontAlgn="ctr"/>
                      <a:r>
                        <a:rPr lang="en-ID" sz="1100" b="0" i="0" u="none" strike="noStrike">
                          <a:solidFill>
                            <a:srgbClr val="000000"/>
                          </a:solidFill>
                          <a:effectLst/>
                          <a:latin typeface="Times New Roman" panose="02020603050405020304" pitchFamily="18" charset="0"/>
                        </a:rPr>
                        <a:t>47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5FFE7"/>
                    </a:solidFill>
                  </a:tcPr>
                </a:tc>
                <a:tc>
                  <a:txBody>
                    <a:bodyPr/>
                    <a:lstStyle/>
                    <a:p>
                      <a:pPr algn="ctr" fontAlgn="ctr"/>
                      <a:r>
                        <a:rPr lang="en-ID" sz="1100" b="0" i="0" u="none" strike="noStrike">
                          <a:solidFill>
                            <a:srgbClr val="000000"/>
                          </a:solidFill>
                          <a:effectLst/>
                          <a:latin typeface="Times New Roman" panose="02020603050405020304" pitchFamily="18" charset="0"/>
                        </a:rPr>
                        <a:t>91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5FFE7"/>
                    </a:solidFill>
                  </a:tcPr>
                </a:tc>
                <a:tc>
                  <a:txBody>
                    <a:bodyPr/>
                    <a:lstStyle/>
                    <a:p>
                      <a:pPr algn="ctr" fontAlgn="ctr"/>
                      <a:r>
                        <a:rPr lang="en-ID" sz="1100" b="0" i="0" u="none" strike="noStrike">
                          <a:solidFill>
                            <a:srgbClr val="000000"/>
                          </a:solidFill>
                          <a:effectLst/>
                          <a:latin typeface="Times New Roman" panose="02020603050405020304" pitchFamily="18" charset="0"/>
                        </a:rPr>
                        <a:t>153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5FFE7"/>
                    </a:solidFill>
                  </a:tcPr>
                </a:tc>
                <a:extLst>
                  <a:ext uri="{0D108BD9-81ED-4DB2-BD59-A6C34878D82A}">
                    <a16:rowId xmlns:a16="http://schemas.microsoft.com/office/drawing/2014/main" val="3781146313"/>
                  </a:ext>
                </a:extLst>
              </a:tr>
              <a:tr h="405938">
                <a:tc>
                  <a:txBody>
                    <a:bodyPr/>
                    <a:lstStyle/>
                    <a:p>
                      <a:pPr algn="ctr" fontAlgn="ctr"/>
                      <a:r>
                        <a:rPr lang="en-ID" sz="1100" b="0" i="0" u="none" strike="noStrike">
                          <a:solidFill>
                            <a:srgbClr val="000000"/>
                          </a:solidFill>
                          <a:effectLst/>
                          <a:latin typeface="Times New Roman" panose="02020603050405020304" pitchFamily="18" charset="0"/>
                        </a:rPr>
                        <a:t>151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5FFE7"/>
                    </a:solidFill>
                  </a:tcPr>
                </a:tc>
                <a:tc>
                  <a:txBody>
                    <a:bodyPr/>
                    <a:lstStyle/>
                    <a:p>
                      <a:pPr algn="ctr" fontAlgn="ctr"/>
                      <a:r>
                        <a:rPr lang="en-ID" sz="1100" b="0" i="0" u="none" strike="noStrike">
                          <a:solidFill>
                            <a:srgbClr val="000000"/>
                          </a:solidFill>
                          <a:effectLst/>
                          <a:latin typeface="Times New Roman" panose="02020603050405020304" pitchFamily="18" charset="0"/>
                        </a:rPr>
                        <a:t>75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5FFE7"/>
                    </a:solidFill>
                  </a:tcPr>
                </a:tc>
                <a:tc>
                  <a:txBody>
                    <a:bodyPr/>
                    <a:lstStyle/>
                    <a:p>
                      <a:pPr algn="ctr" fontAlgn="ctr"/>
                      <a:r>
                        <a:rPr lang="en-ID" sz="1100" b="0" i="0" u="none" strike="noStrike">
                          <a:solidFill>
                            <a:srgbClr val="000000"/>
                          </a:solidFill>
                          <a:effectLst/>
                          <a:latin typeface="Times New Roman" panose="02020603050405020304" pitchFamily="18" charset="0"/>
                        </a:rPr>
                        <a:t>48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5FFE7"/>
                    </a:solidFill>
                  </a:tcPr>
                </a:tc>
                <a:tc>
                  <a:txBody>
                    <a:bodyPr/>
                    <a:lstStyle/>
                    <a:p>
                      <a:pPr algn="ctr" fontAlgn="ctr"/>
                      <a:r>
                        <a:rPr lang="en-ID" sz="1100" b="0" i="0" u="none" strike="noStrike">
                          <a:solidFill>
                            <a:srgbClr val="000000"/>
                          </a:solidFill>
                          <a:effectLst/>
                          <a:latin typeface="Times New Roman" panose="02020603050405020304" pitchFamily="18" charset="0"/>
                        </a:rPr>
                        <a:t>49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5FFE7"/>
                    </a:solidFill>
                  </a:tcPr>
                </a:tc>
                <a:tc>
                  <a:txBody>
                    <a:bodyPr/>
                    <a:lstStyle/>
                    <a:p>
                      <a:pPr algn="ctr" fontAlgn="ctr"/>
                      <a:r>
                        <a:rPr lang="en-ID" sz="1100" b="0" i="0" u="none" strike="noStrike">
                          <a:solidFill>
                            <a:srgbClr val="000000"/>
                          </a:solidFill>
                          <a:effectLst/>
                          <a:latin typeface="Times New Roman" panose="02020603050405020304" pitchFamily="18" charset="0"/>
                        </a:rPr>
                        <a:t>43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5FFE7"/>
                    </a:solidFill>
                  </a:tcPr>
                </a:tc>
                <a:tc>
                  <a:txBody>
                    <a:bodyPr/>
                    <a:lstStyle/>
                    <a:p>
                      <a:pPr algn="ctr" fontAlgn="ctr"/>
                      <a:r>
                        <a:rPr lang="en-ID" sz="1100" b="0" i="0" u="none" strike="noStrike">
                          <a:solidFill>
                            <a:srgbClr val="000000"/>
                          </a:solidFill>
                          <a:effectLst/>
                          <a:latin typeface="Times New Roman" panose="02020603050405020304" pitchFamily="18" charset="0"/>
                        </a:rPr>
                        <a:t>60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5FFE7"/>
                    </a:solidFill>
                  </a:tcPr>
                </a:tc>
                <a:tc>
                  <a:txBody>
                    <a:bodyPr/>
                    <a:lstStyle/>
                    <a:p>
                      <a:pPr algn="ctr" fontAlgn="ctr"/>
                      <a:r>
                        <a:rPr lang="en-ID" sz="1100" b="0" i="0" u="none" strike="noStrike">
                          <a:solidFill>
                            <a:srgbClr val="000000"/>
                          </a:solidFill>
                          <a:effectLst/>
                          <a:latin typeface="Times New Roman" panose="02020603050405020304" pitchFamily="18" charset="0"/>
                        </a:rPr>
                        <a:t>79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5FFE7"/>
                    </a:solidFill>
                  </a:tcPr>
                </a:tc>
                <a:tc>
                  <a:txBody>
                    <a:bodyPr/>
                    <a:lstStyle/>
                    <a:p>
                      <a:pPr algn="ctr" fontAlgn="ctr"/>
                      <a:r>
                        <a:rPr lang="en-ID" sz="1100" b="0" i="0" u="none" strike="noStrike">
                          <a:solidFill>
                            <a:srgbClr val="000000"/>
                          </a:solidFill>
                          <a:effectLst/>
                          <a:latin typeface="Times New Roman" panose="02020603050405020304" pitchFamily="18" charset="0"/>
                        </a:rPr>
                        <a:t>87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5FFE7"/>
                    </a:solidFill>
                  </a:tcPr>
                </a:tc>
                <a:tc>
                  <a:txBody>
                    <a:bodyPr/>
                    <a:lstStyle/>
                    <a:p>
                      <a:pPr algn="ctr" fontAlgn="ctr"/>
                      <a:r>
                        <a:rPr lang="en-ID" sz="1100" b="0" i="0" u="none" strike="noStrike">
                          <a:solidFill>
                            <a:srgbClr val="000000"/>
                          </a:solidFill>
                          <a:effectLst/>
                          <a:latin typeface="Times New Roman" panose="02020603050405020304" pitchFamily="18" charset="0"/>
                        </a:rPr>
                        <a:t>150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5FFE7"/>
                    </a:solidFill>
                  </a:tcPr>
                </a:tc>
                <a:tc>
                  <a:txBody>
                    <a:bodyPr/>
                    <a:lstStyle/>
                    <a:p>
                      <a:pPr algn="ctr" fontAlgn="ctr"/>
                      <a:r>
                        <a:rPr lang="en-ID" sz="1100" b="0" i="0" u="none" strike="noStrike">
                          <a:solidFill>
                            <a:srgbClr val="000000"/>
                          </a:solidFill>
                          <a:effectLst/>
                          <a:latin typeface="Times New Roman" panose="02020603050405020304" pitchFamily="18" charset="0"/>
                        </a:rPr>
                        <a:t>177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5FFE7"/>
                    </a:solidFill>
                  </a:tcPr>
                </a:tc>
                <a:extLst>
                  <a:ext uri="{0D108BD9-81ED-4DB2-BD59-A6C34878D82A}">
                    <a16:rowId xmlns:a16="http://schemas.microsoft.com/office/drawing/2014/main" val="4057543997"/>
                  </a:ext>
                </a:extLst>
              </a:tr>
              <a:tr h="405938">
                <a:tc>
                  <a:txBody>
                    <a:bodyPr/>
                    <a:lstStyle/>
                    <a:p>
                      <a:pPr algn="ctr" fontAlgn="ctr"/>
                      <a:r>
                        <a:rPr lang="en-ID" sz="1100" b="0" i="0" u="none" strike="noStrike">
                          <a:solidFill>
                            <a:srgbClr val="000000"/>
                          </a:solidFill>
                          <a:effectLst/>
                          <a:latin typeface="Times New Roman" panose="02020603050405020304" pitchFamily="18" charset="0"/>
                        </a:rPr>
                        <a:t>173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5FFE7"/>
                    </a:solidFill>
                  </a:tcPr>
                </a:tc>
                <a:tc>
                  <a:txBody>
                    <a:bodyPr/>
                    <a:lstStyle/>
                    <a:p>
                      <a:pPr algn="ctr" fontAlgn="ctr"/>
                      <a:r>
                        <a:rPr lang="en-ID" sz="1100" b="0" i="0" u="none" strike="noStrike">
                          <a:solidFill>
                            <a:srgbClr val="000000"/>
                          </a:solidFill>
                          <a:effectLst/>
                          <a:latin typeface="Times New Roman" panose="02020603050405020304" pitchFamily="18" charset="0"/>
                        </a:rPr>
                        <a:t>165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5FFE7"/>
                    </a:solidFill>
                  </a:tcPr>
                </a:tc>
                <a:tc>
                  <a:txBody>
                    <a:bodyPr/>
                    <a:lstStyle/>
                    <a:p>
                      <a:pPr algn="ctr" fontAlgn="ctr"/>
                      <a:r>
                        <a:rPr lang="en-ID" sz="1100" b="0" i="0" u="none" strike="noStrike">
                          <a:solidFill>
                            <a:srgbClr val="000000"/>
                          </a:solidFill>
                          <a:effectLst/>
                          <a:latin typeface="Times New Roman" panose="02020603050405020304" pitchFamily="18" charset="0"/>
                        </a:rPr>
                        <a:t>155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5FFE7"/>
                    </a:solidFill>
                  </a:tcPr>
                </a:tc>
                <a:tc>
                  <a:txBody>
                    <a:bodyPr/>
                    <a:lstStyle/>
                    <a:p>
                      <a:pPr algn="ctr" fontAlgn="ctr"/>
                      <a:r>
                        <a:rPr lang="en-ID" sz="1100" b="0" i="0" u="none" strike="noStrike">
                          <a:solidFill>
                            <a:srgbClr val="000000"/>
                          </a:solidFill>
                          <a:effectLst/>
                          <a:latin typeface="Times New Roman" panose="02020603050405020304" pitchFamily="18" charset="0"/>
                        </a:rPr>
                        <a:t>146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5FFE7"/>
                    </a:solidFill>
                  </a:tcPr>
                </a:tc>
                <a:tc>
                  <a:txBody>
                    <a:bodyPr/>
                    <a:lstStyle/>
                    <a:p>
                      <a:pPr algn="ctr" fontAlgn="ctr"/>
                      <a:r>
                        <a:rPr lang="en-ID" sz="1100" b="0" i="0" u="none" strike="noStrike">
                          <a:solidFill>
                            <a:srgbClr val="000000"/>
                          </a:solidFill>
                          <a:effectLst/>
                          <a:latin typeface="Times New Roman" panose="02020603050405020304" pitchFamily="18" charset="0"/>
                        </a:rPr>
                        <a:t>160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5FFE7"/>
                    </a:solidFill>
                  </a:tcPr>
                </a:tc>
                <a:tc>
                  <a:txBody>
                    <a:bodyPr/>
                    <a:lstStyle/>
                    <a:p>
                      <a:pPr algn="ctr" fontAlgn="ctr"/>
                      <a:r>
                        <a:rPr lang="en-ID" sz="1100" b="0" i="0" u="none" strike="noStrike">
                          <a:solidFill>
                            <a:srgbClr val="000000"/>
                          </a:solidFill>
                          <a:effectLst/>
                          <a:latin typeface="Times New Roman" panose="02020603050405020304" pitchFamily="18" charset="0"/>
                        </a:rPr>
                        <a:t>169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5FFE7"/>
                    </a:solidFill>
                  </a:tcPr>
                </a:tc>
                <a:tc>
                  <a:txBody>
                    <a:bodyPr/>
                    <a:lstStyle/>
                    <a:p>
                      <a:pPr algn="ctr" fontAlgn="ctr"/>
                      <a:r>
                        <a:rPr lang="en-ID" sz="1100" b="0" i="0" u="none" strike="noStrike">
                          <a:solidFill>
                            <a:srgbClr val="000000"/>
                          </a:solidFill>
                          <a:effectLst/>
                          <a:latin typeface="Times New Roman" panose="02020603050405020304" pitchFamily="18" charset="0"/>
                        </a:rPr>
                        <a:t>161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5FFE7"/>
                    </a:solidFill>
                  </a:tcPr>
                </a:tc>
                <a:tc>
                  <a:txBody>
                    <a:bodyPr/>
                    <a:lstStyle/>
                    <a:p>
                      <a:pPr algn="ctr" fontAlgn="ctr"/>
                      <a:r>
                        <a:rPr lang="en-ID" sz="1100" b="0" i="0" u="none" strike="noStrike">
                          <a:solidFill>
                            <a:srgbClr val="000000"/>
                          </a:solidFill>
                          <a:effectLst/>
                          <a:latin typeface="Times New Roman" panose="02020603050405020304" pitchFamily="18" charset="0"/>
                        </a:rPr>
                        <a:t>176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5FFE7"/>
                    </a:solidFill>
                  </a:tcPr>
                </a:tc>
                <a:tc>
                  <a:txBody>
                    <a:bodyPr/>
                    <a:lstStyle/>
                    <a:p>
                      <a:pPr algn="ctr" fontAlgn="ctr"/>
                      <a:r>
                        <a:rPr lang="en-ID" sz="1100" b="0" i="0" u="none" strike="noStrike">
                          <a:solidFill>
                            <a:srgbClr val="000000"/>
                          </a:solidFill>
                          <a:effectLst/>
                          <a:latin typeface="Times New Roman" panose="02020603050405020304" pitchFamily="18" charset="0"/>
                        </a:rPr>
                        <a:t>173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5FFE7"/>
                    </a:solidFill>
                  </a:tcPr>
                </a:tc>
                <a:tc>
                  <a:txBody>
                    <a:bodyPr/>
                    <a:lstStyle/>
                    <a:p>
                      <a:pPr algn="ctr" fontAlgn="ctr"/>
                      <a:r>
                        <a:rPr lang="en-ID" sz="1100" b="0" i="0" u="none" strike="noStrike">
                          <a:solidFill>
                            <a:srgbClr val="000000"/>
                          </a:solidFill>
                          <a:effectLst/>
                          <a:latin typeface="Times New Roman" panose="02020603050405020304" pitchFamily="18" charset="0"/>
                        </a:rPr>
                        <a:t>174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5FFE7"/>
                    </a:solidFill>
                  </a:tcPr>
                </a:tc>
                <a:extLst>
                  <a:ext uri="{0D108BD9-81ED-4DB2-BD59-A6C34878D82A}">
                    <a16:rowId xmlns:a16="http://schemas.microsoft.com/office/drawing/2014/main" val="3909957337"/>
                  </a:ext>
                </a:extLst>
              </a:tr>
              <a:tr h="405938">
                <a:tc>
                  <a:txBody>
                    <a:bodyPr/>
                    <a:lstStyle/>
                    <a:p>
                      <a:pPr algn="ctr" fontAlgn="ctr"/>
                      <a:r>
                        <a:rPr lang="en-ID" sz="1100" b="0" i="0" u="none" strike="noStrike">
                          <a:solidFill>
                            <a:srgbClr val="000000"/>
                          </a:solidFill>
                          <a:effectLst/>
                          <a:latin typeface="Times New Roman" panose="02020603050405020304" pitchFamily="18" charset="0"/>
                        </a:rPr>
                        <a:t>172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5FFE7"/>
                    </a:solidFill>
                  </a:tcPr>
                </a:tc>
                <a:tc>
                  <a:txBody>
                    <a:bodyPr/>
                    <a:lstStyle/>
                    <a:p>
                      <a:pPr algn="ctr" fontAlgn="ctr"/>
                      <a:r>
                        <a:rPr lang="en-ID" sz="1100" b="0" i="0" u="none" strike="noStrike">
                          <a:solidFill>
                            <a:srgbClr val="000000"/>
                          </a:solidFill>
                          <a:effectLst/>
                          <a:latin typeface="Times New Roman" panose="02020603050405020304" pitchFamily="18" charset="0"/>
                        </a:rPr>
                        <a:t>178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5FFE7"/>
                    </a:solidFill>
                  </a:tcPr>
                </a:tc>
                <a:tc>
                  <a:txBody>
                    <a:bodyPr/>
                    <a:lstStyle/>
                    <a:p>
                      <a:pPr algn="ctr" fontAlgn="ctr"/>
                      <a:r>
                        <a:rPr lang="en-ID" sz="1100" b="0" i="0" u="none" strike="noStrike">
                          <a:solidFill>
                            <a:srgbClr val="000000"/>
                          </a:solidFill>
                          <a:effectLst/>
                          <a:latin typeface="Times New Roman" panose="02020603050405020304" pitchFamily="18" charset="0"/>
                        </a:rPr>
                        <a:t>183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5FFE7"/>
                    </a:solidFill>
                  </a:tcPr>
                </a:tc>
                <a:tc>
                  <a:txBody>
                    <a:bodyPr/>
                    <a:lstStyle/>
                    <a:p>
                      <a:pPr algn="ctr" fontAlgn="ctr"/>
                      <a:r>
                        <a:rPr lang="en-ID" sz="1100" b="0" i="0" u="none" strike="noStrike">
                          <a:solidFill>
                            <a:srgbClr val="000000"/>
                          </a:solidFill>
                          <a:effectLst/>
                          <a:latin typeface="Times New Roman" panose="02020603050405020304" pitchFamily="18" charset="0"/>
                        </a:rPr>
                        <a:t>185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5FFE7"/>
                    </a:solidFill>
                  </a:tcPr>
                </a:tc>
                <a:tc>
                  <a:txBody>
                    <a:bodyPr/>
                    <a:lstStyle/>
                    <a:p>
                      <a:pPr algn="ctr" fontAlgn="ctr"/>
                      <a:r>
                        <a:rPr lang="en-ID" sz="1100" b="0" i="0" u="none" strike="noStrike">
                          <a:solidFill>
                            <a:srgbClr val="000000"/>
                          </a:solidFill>
                          <a:effectLst/>
                          <a:latin typeface="Times New Roman" panose="02020603050405020304" pitchFamily="18" charset="0"/>
                        </a:rPr>
                        <a:t>184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5FFE7"/>
                    </a:solidFill>
                  </a:tcPr>
                </a:tc>
                <a:tc>
                  <a:txBody>
                    <a:bodyPr/>
                    <a:lstStyle/>
                    <a:p>
                      <a:pPr algn="ctr" fontAlgn="ctr"/>
                      <a:r>
                        <a:rPr lang="en-ID" sz="1100" b="0" i="0" u="none" strike="noStrike">
                          <a:solidFill>
                            <a:srgbClr val="000000"/>
                          </a:solidFill>
                          <a:effectLst/>
                          <a:latin typeface="Times New Roman" panose="02020603050405020304" pitchFamily="18" charset="0"/>
                        </a:rPr>
                        <a:t>182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5FFE7"/>
                    </a:solidFill>
                  </a:tcPr>
                </a:tc>
                <a:tc>
                  <a:txBody>
                    <a:bodyPr/>
                    <a:lstStyle/>
                    <a:p>
                      <a:pPr algn="ctr" fontAlgn="ctr"/>
                      <a:r>
                        <a:rPr lang="en-ID" sz="1100" b="0" i="0" u="none" strike="noStrike">
                          <a:solidFill>
                            <a:srgbClr val="000000"/>
                          </a:solidFill>
                          <a:effectLst/>
                          <a:latin typeface="Times New Roman" panose="02020603050405020304" pitchFamily="18" charset="0"/>
                        </a:rPr>
                        <a:t>181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5FFE7"/>
                    </a:solidFill>
                  </a:tcPr>
                </a:tc>
                <a:tc>
                  <a:txBody>
                    <a:bodyPr/>
                    <a:lstStyle/>
                    <a:p>
                      <a:pPr algn="ctr" fontAlgn="ctr"/>
                      <a:r>
                        <a:rPr lang="en-ID" sz="1100" b="0" i="0" u="none" strike="noStrike">
                          <a:solidFill>
                            <a:srgbClr val="000000"/>
                          </a:solidFill>
                          <a:effectLst/>
                          <a:latin typeface="Times New Roman" panose="02020603050405020304" pitchFamily="18" charset="0"/>
                        </a:rPr>
                        <a:t>183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5FFE7"/>
                    </a:solidFill>
                  </a:tcPr>
                </a:tc>
                <a:tc>
                  <a:txBody>
                    <a:bodyPr/>
                    <a:lstStyle/>
                    <a:p>
                      <a:pPr algn="ctr" fontAlgn="ctr"/>
                      <a:r>
                        <a:rPr lang="en-ID" sz="1100" b="0" i="0" u="none" strike="noStrike">
                          <a:solidFill>
                            <a:srgbClr val="000000"/>
                          </a:solidFill>
                          <a:effectLst/>
                          <a:latin typeface="Times New Roman" panose="02020603050405020304" pitchFamily="18" charset="0"/>
                        </a:rPr>
                        <a:t>177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5FFE7"/>
                    </a:solidFill>
                  </a:tcPr>
                </a:tc>
                <a:tc>
                  <a:txBody>
                    <a:bodyPr/>
                    <a:lstStyle/>
                    <a:p>
                      <a:pPr algn="ctr" fontAlgn="ctr"/>
                      <a:r>
                        <a:rPr lang="en-ID" sz="1100" b="0" i="0" u="none" strike="noStrike">
                          <a:solidFill>
                            <a:srgbClr val="000000"/>
                          </a:solidFill>
                          <a:effectLst/>
                          <a:latin typeface="Times New Roman" panose="02020603050405020304" pitchFamily="18" charset="0"/>
                        </a:rPr>
                        <a:t>178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5FFE7"/>
                    </a:solidFill>
                  </a:tcPr>
                </a:tc>
                <a:extLst>
                  <a:ext uri="{0D108BD9-81ED-4DB2-BD59-A6C34878D82A}">
                    <a16:rowId xmlns:a16="http://schemas.microsoft.com/office/drawing/2014/main" val="4135371873"/>
                  </a:ext>
                </a:extLst>
              </a:tr>
              <a:tr h="405938">
                <a:tc>
                  <a:txBody>
                    <a:bodyPr/>
                    <a:lstStyle/>
                    <a:p>
                      <a:pPr algn="ctr" fontAlgn="ctr"/>
                      <a:r>
                        <a:rPr lang="en-ID" sz="1100" b="0" i="0" u="none" strike="noStrike">
                          <a:solidFill>
                            <a:srgbClr val="000000"/>
                          </a:solidFill>
                          <a:effectLst/>
                          <a:latin typeface="Times New Roman" panose="02020603050405020304" pitchFamily="18" charset="0"/>
                        </a:rPr>
                        <a:t>174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5FFE7"/>
                    </a:solidFill>
                  </a:tcPr>
                </a:tc>
                <a:tc>
                  <a:txBody>
                    <a:bodyPr/>
                    <a:lstStyle/>
                    <a:p>
                      <a:pPr algn="ctr" fontAlgn="ctr"/>
                      <a:r>
                        <a:rPr lang="en-ID" sz="1100" b="0" i="0" u="none" strike="noStrike">
                          <a:solidFill>
                            <a:srgbClr val="000000"/>
                          </a:solidFill>
                          <a:effectLst/>
                          <a:latin typeface="Times New Roman" panose="02020603050405020304" pitchFamily="18" charset="0"/>
                        </a:rPr>
                        <a:t>179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5FFE7"/>
                    </a:solidFill>
                  </a:tcPr>
                </a:tc>
                <a:tc>
                  <a:txBody>
                    <a:bodyPr/>
                    <a:lstStyle/>
                    <a:p>
                      <a:pPr algn="ctr" fontAlgn="ctr"/>
                      <a:r>
                        <a:rPr lang="en-ID" sz="1100" b="0" i="0" u="none" strike="noStrike">
                          <a:solidFill>
                            <a:srgbClr val="000000"/>
                          </a:solidFill>
                          <a:effectLst/>
                          <a:latin typeface="Times New Roman" panose="02020603050405020304" pitchFamily="18" charset="0"/>
                        </a:rPr>
                        <a:t>184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5FFE7"/>
                    </a:solidFill>
                  </a:tcPr>
                </a:tc>
                <a:tc>
                  <a:txBody>
                    <a:bodyPr/>
                    <a:lstStyle/>
                    <a:p>
                      <a:pPr algn="ctr" fontAlgn="ctr"/>
                      <a:r>
                        <a:rPr lang="en-ID" sz="1100" b="0" i="0" u="none" strike="noStrike">
                          <a:solidFill>
                            <a:srgbClr val="000000"/>
                          </a:solidFill>
                          <a:effectLst/>
                          <a:latin typeface="Times New Roman" panose="02020603050405020304" pitchFamily="18" charset="0"/>
                        </a:rPr>
                        <a:t>186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5FFE7"/>
                    </a:solidFill>
                  </a:tcPr>
                </a:tc>
                <a:tc>
                  <a:txBody>
                    <a:bodyPr/>
                    <a:lstStyle/>
                    <a:p>
                      <a:pPr algn="ctr" fontAlgn="ctr"/>
                      <a:r>
                        <a:rPr lang="en-ID" sz="1100" b="0" i="0" u="none" strike="noStrike">
                          <a:solidFill>
                            <a:srgbClr val="000000"/>
                          </a:solidFill>
                          <a:effectLst/>
                          <a:latin typeface="Times New Roman" panose="02020603050405020304" pitchFamily="18" charset="0"/>
                        </a:rPr>
                        <a:t>185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5FFE7"/>
                    </a:solidFill>
                  </a:tcPr>
                </a:tc>
                <a:tc>
                  <a:txBody>
                    <a:bodyPr/>
                    <a:lstStyle/>
                    <a:p>
                      <a:pPr algn="ctr" fontAlgn="ctr"/>
                      <a:r>
                        <a:rPr lang="en-ID" sz="1100" b="0" i="0" u="none" strike="noStrike">
                          <a:solidFill>
                            <a:srgbClr val="000000"/>
                          </a:solidFill>
                          <a:effectLst/>
                          <a:latin typeface="Times New Roman" panose="02020603050405020304" pitchFamily="18" charset="0"/>
                        </a:rPr>
                        <a:t>183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5FFE7"/>
                    </a:solidFill>
                  </a:tcPr>
                </a:tc>
                <a:tc>
                  <a:txBody>
                    <a:bodyPr/>
                    <a:lstStyle/>
                    <a:p>
                      <a:pPr algn="ctr" fontAlgn="ctr"/>
                      <a:r>
                        <a:rPr lang="en-ID" sz="1100" b="0" i="0" u="none" strike="noStrike">
                          <a:solidFill>
                            <a:srgbClr val="000000"/>
                          </a:solidFill>
                          <a:effectLst/>
                          <a:latin typeface="Times New Roman" panose="02020603050405020304" pitchFamily="18" charset="0"/>
                        </a:rPr>
                        <a:t>183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5FFE7"/>
                    </a:solidFill>
                  </a:tcPr>
                </a:tc>
                <a:tc>
                  <a:txBody>
                    <a:bodyPr/>
                    <a:lstStyle/>
                    <a:p>
                      <a:pPr algn="ctr" fontAlgn="ctr"/>
                      <a:r>
                        <a:rPr lang="en-ID" sz="1100" b="0" i="0" u="none" strike="noStrike">
                          <a:solidFill>
                            <a:srgbClr val="000000"/>
                          </a:solidFill>
                          <a:effectLst/>
                          <a:latin typeface="Times New Roman" panose="02020603050405020304" pitchFamily="18" charset="0"/>
                        </a:rPr>
                        <a:t>183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5FFE7"/>
                    </a:solidFill>
                  </a:tcPr>
                </a:tc>
                <a:tc>
                  <a:txBody>
                    <a:bodyPr/>
                    <a:lstStyle/>
                    <a:p>
                      <a:pPr algn="ctr" fontAlgn="ctr"/>
                      <a:r>
                        <a:rPr lang="en-ID" sz="1100" b="0" i="0" u="none" strike="noStrike">
                          <a:solidFill>
                            <a:srgbClr val="000000"/>
                          </a:solidFill>
                          <a:effectLst/>
                          <a:latin typeface="Times New Roman" panose="02020603050405020304" pitchFamily="18" charset="0"/>
                        </a:rPr>
                        <a:t>182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5FFE7"/>
                    </a:solidFill>
                  </a:tcPr>
                </a:tc>
                <a:tc>
                  <a:txBody>
                    <a:bodyPr/>
                    <a:lstStyle/>
                    <a:p>
                      <a:pPr algn="ctr" fontAlgn="ctr"/>
                      <a:r>
                        <a:rPr lang="en-ID" sz="1100" b="0" i="0" u="none" strike="noStrike">
                          <a:solidFill>
                            <a:srgbClr val="000000"/>
                          </a:solidFill>
                          <a:effectLst/>
                          <a:latin typeface="Times New Roman" panose="02020603050405020304" pitchFamily="18" charset="0"/>
                        </a:rPr>
                        <a:t>182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5FFE7"/>
                    </a:solidFill>
                  </a:tcPr>
                </a:tc>
                <a:extLst>
                  <a:ext uri="{0D108BD9-81ED-4DB2-BD59-A6C34878D82A}">
                    <a16:rowId xmlns:a16="http://schemas.microsoft.com/office/drawing/2014/main" val="1824202764"/>
                  </a:ext>
                </a:extLst>
              </a:tr>
            </a:tbl>
          </a:graphicData>
        </a:graphic>
      </p:graphicFrame>
      <p:graphicFrame>
        <p:nvGraphicFramePr>
          <p:cNvPr id="12" name="Content Placeholder 4">
            <a:extLst>
              <a:ext uri="{FF2B5EF4-FFF2-40B4-BE49-F238E27FC236}">
                <a16:creationId xmlns:a16="http://schemas.microsoft.com/office/drawing/2014/main" id="{A63101A1-E4A6-4581-548F-6B526650366C}"/>
              </a:ext>
            </a:extLst>
          </p:cNvPr>
          <p:cNvGraphicFramePr>
            <a:graphicFrameLocks/>
          </p:cNvGraphicFramePr>
          <p:nvPr>
            <p:extLst>
              <p:ext uri="{D42A27DB-BD31-4B8C-83A1-F6EECF244321}">
                <p14:modId xmlns:p14="http://schemas.microsoft.com/office/powerpoint/2010/main" val="1356318135"/>
              </p:ext>
            </p:extLst>
          </p:nvPr>
        </p:nvGraphicFramePr>
        <p:xfrm>
          <a:off x="7639614" y="2664832"/>
          <a:ext cx="3525984" cy="3525984"/>
        </p:xfrm>
        <a:graphic>
          <a:graphicData uri="http://schemas.openxmlformats.org/drawingml/2006/table">
            <a:tbl>
              <a:tblPr/>
              <a:tblGrid>
                <a:gridCol w="440748">
                  <a:extLst>
                    <a:ext uri="{9D8B030D-6E8A-4147-A177-3AD203B41FA5}">
                      <a16:colId xmlns:a16="http://schemas.microsoft.com/office/drawing/2014/main" val="2532153782"/>
                    </a:ext>
                  </a:extLst>
                </a:gridCol>
                <a:gridCol w="440748">
                  <a:extLst>
                    <a:ext uri="{9D8B030D-6E8A-4147-A177-3AD203B41FA5}">
                      <a16:colId xmlns:a16="http://schemas.microsoft.com/office/drawing/2014/main" val="2840077081"/>
                    </a:ext>
                  </a:extLst>
                </a:gridCol>
                <a:gridCol w="440748">
                  <a:extLst>
                    <a:ext uri="{9D8B030D-6E8A-4147-A177-3AD203B41FA5}">
                      <a16:colId xmlns:a16="http://schemas.microsoft.com/office/drawing/2014/main" val="3951333663"/>
                    </a:ext>
                  </a:extLst>
                </a:gridCol>
                <a:gridCol w="440748">
                  <a:extLst>
                    <a:ext uri="{9D8B030D-6E8A-4147-A177-3AD203B41FA5}">
                      <a16:colId xmlns:a16="http://schemas.microsoft.com/office/drawing/2014/main" val="3528984014"/>
                    </a:ext>
                  </a:extLst>
                </a:gridCol>
                <a:gridCol w="440748">
                  <a:extLst>
                    <a:ext uri="{9D8B030D-6E8A-4147-A177-3AD203B41FA5}">
                      <a16:colId xmlns:a16="http://schemas.microsoft.com/office/drawing/2014/main" val="1484917694"/>
                    </a:ext>
                  </a:extLst>
                </a:gridCol>
                <a:gridCol w="440748">
                  <a:extLst>
                    <a:ext uri="{9D8B030D-6E8A-4147-A177-3AD203B41FA5}">
                      <a16:colId xmlns:a16="http://schemas.microsoft.com/office/drawing/2014/main" val="2503240397"/>
                    </a:ext>
                  </a:extLst>
                </a:gridCol>
                <a:gridCol w="440748">
                  <a:extLst>
                    <a:ext uri="{9D8B030D-6E8A-4147-A177-3AD203B41FA5}">
                      <a16:colId xmlns:a16="http://schemas.microsoft.com/office/drawing/2014/main" val="697614062"/>
                    </a:ext>
                  </a:extLst>
                </a:gridCol>
                <a:gridCol w="440748">
                  <a:extLst>
                    <a:ext uri="{9D8B030D-6E8A-4147-A177-3AD203B41FA5}">
                      <a16:colId xmlns:a16="http://schemas.microsoft.com/office/drawing/2014/main" val="1846797542"/>
                    </a:ext>
                  </a:extLst>
                </a:gridCol>
              </a:tblGrid>
              <a:tr h="440748">
                <a:tc>
                  <a:txBody>
                    <a:bodyPr/>
                    <a:lstStyle/>
                    <a:p>
                      <a:pPr algn="ctr" fontAlgn="ctr"/>
                      <a:r>
                        <a:rPr lang="en-ID" sz="1100" b="0" i="0" u="none" strike="noStrike">
                          <a:solidFill>
                            <a:srgbClr val="000000"/>
                          </a:solidFill>
                          <a:effectLst/>
                          <a:latin typeface="Times New Roman" panose="02020603050405020304" pitchFamily="18" charset="0"/>
                        </a:rPr>
                        <a:t>-12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5FFE7"/>
                    </a:solidFill>
                  </a:tcPr>
                </a:tc>
                <a:tc>
                  <a:txBody>
                    <a:bodyPr/>
                    <a:lstStyle/>
                    <a:p>
                      <a:pPr algn="ctr" fontAlgn="ctr"/>
                      <a:r>
                        <a:rPr lang="en-ID" sz="1100" b="0" i="0" u="none" strike="noStrike">
                          <a:solidFill>
                            <a:srgbClr val="000000"/>
                          </a:solidFill>
                          <a:effectLst/>
                          <a:latin typeface="Times New Roman" panose="02020603050405020304" pitchFamily="18" charset="0"/>
                        </a:rPr>
                        <a:t>212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5FFE7"/>
                    </a:solidFill>
                  </a:tcPr>
                </a:tc>
                <a:tc>
                  <a:txBody>
                    <a:bodyPr/>
                    <a:lstStyle/>
                    <a:p>
                      <a:pPr algn="ctr" fontAlgn="ctr"/>
                      <a:r>
                        <a:rPr lang="en-ID" sz="1100" b="0" i="0" u="none" strike="noStrike">
                          <a:solidFill>
                            <a:srgbClr val="000000"/>
                          </a:solidFill>
                          <a:effectLst/>
                          <a:latin typeface="Times New Roman" panose="02020603050405020304" pitchFamily="18" charset="0"/>
                        </a:rPr>
                        <a:t>134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5FFE7"/>
                    </a:solidFill>
                  </a:tcPr>
                </a:tc>
                <a:tc>
                  <a:txBody>
                    <a:bodyPr/>
                    <a:lstStyle/>
                    <a:p>
                      <a:pPr algn="ctr" fontAlgn="ctr"/>
                      <a:r>
                        <a:rPr lang="en-ID" sz="1100" b="0" i="0" u="none" strike="noStrike">
                          <a:solidFill>
                            <a:srgbClr val="000000"/>
                          </a:solidFill>
                          <a:effectLst/>
                          <a:latin typeface="Times New Roman" panose="02020603050405020304" pitchFamily="18" charset="0"/>
                        </a:rPr>
                        <a:t>-91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5FFE7"/>
                    </a:solidFill>
                  </a:tcPr>
                </a:tc>
                <a:tc>
                  <a:txBody>
                    <a:bodyPr/>
                    <a:lstStyle/>
                    <a:p>
                      <a:pPr algn="ctr" fontAlgn="ctr"/>
                      <a:r>
                        <a:rPr lang="en-ID" sz="1100" b="0" i="0" u="none" strike="noStrike">
                          <a:solidFill>
                            <a:srgbClr val="000000"/>
                          </a:solidFill>
                          <a:effectLst/>
                          <a:latin typeface="Times New Roman" panose="02020603050405020304" pitchFamily="18" charset="0"/>
                        </a:rPr>
                        <a:t>71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5FFE7"/>
                    </a:solidFill>
                  </a:tcPr>
                </a:tc>
                <a:tc>
                  <a:txBody>
                    <a:bodyPr/>
                    <a:lstStyle/>
                    <a:p>
                      <a:pPr algn="ctr" fontAlgn="ctr"/>
                      <a:r>
                        <a:rPr lang="en-ID" sz="1100" b="0" i="0" u="none" strike="noStrike">
                          <a:solidFill>
                            <a:srgbClr val="000000"/>
                          </a:solidFill>
                          <a:effectLst/>
                          <a:latin typeface="Times New Roman" panose="02020603050405020304" pitchFamily="18" charset="0"/>
                        </a:rPr>
                        <a:t>239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5FFE7"/>
                    </a:solidFill>
                  </a:tcPr>
                </a:tc>
                <a:tc>
                  <a:txBody>
                    <a:bodyPr/>
                    <a:lstStyle/>
                    <a:p>
                      <a:pPr algn="ctr" fontAlgn="ctr"/>
                      <a:r>
                        <a:rPr lang="en-ID" sz="1100" b="0" i="0" u="none" strike="noStrike">
                          <a:solidFill>
                            <a:srgbClr val="000000"/>
                          </a:solidFill>
                          <a:effectLst/>
                          <a:latin typeface="Times New Roman" panose="02020603050405020304" pitchFamily="18" charset="0"/>
                        </a:rPr>
                        <a:t>187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5FFE7"/>
                    </a:solidFill>
                  </a:tcPr>
                </a:tc>
                <a:tc>
                  <a:txBody>
                    <a:bodyPr/>
                    <a:lstStyle/>
                    <a:p>
                      <a:pPr algn="ctr" fontAlgn="ctr"/>
                      <a:r>
                        <a:rPr lang="en-ID" sz="1100" b="0" i="0" u="none" strike="noStrike">
                          <a:solidFill>
                            <a:srgbClr val="000000"/>
                          </a:solidFill>
                          <a:effectLst/>
                          <a:latin typeface="Times New Roman" panose="02020603050405020304" pitchFamily="18" charset="0"/>
                        </a:rPr>
                        <a:t>71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5FFE7"/>
                    </a:solidFill>
                  </a:tcPr>
                </a:tc>
                <a:extLst>
                  <a:ext uri="{0D108BD9-81ED-4DB2-BD59-A6C34878D82A}">
                    <a16:rowId xmlns:a16="http://schemas.microsoft.com/office/drawing/2014/main" val="3626585448"/>
                  </a:ext>
                </a:extLst>
              </a:tr>
              <a:tr h="440748">
                <a:tc>
                  <a:txBody>
                    <a:bodyPr/>
                    <a:lstStyle/>
                    <a:p>
                      <a:pPr algn="ctr" fontAlgn="ctr"/>
                      <a:r>
                        <a:rPr lang="en-ID" sz="1100" b="0" i="0" u="none" strike="noStrike">
                          <a:solidFill>
                            <a:srgbClr val="000000"/>
                          </a:solidFill>
                          <a:effectLst/>
                          <a:latin typeface="Times New Roman" panose="02020603050405020304" pitchFamily="18" charset="0"/>
                        </a:rPr>
                        <a:t>38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5FFE7"/>
                    </a:solidFill>
                  </a:tcPr>
                </a:tc>
                <a:tc>
                  <a:txBody>
                    <a:bodyPr/>
                    <a:lstStyle/>
                    <a:p>
                      <a:pPr algn="ctr" fontAlgn="ctr"/>
                      <a:r>
                        <a:rPr lang="en-ID" sz="1100" b="0" i="0" u="none" strike="noStrike">
                          <a:solidFill>
                            <a:srgbClr val="000000"/>
                          </a:solidFill>
                          <a:effectLst/>
                          <a:latin typeface="Times New Roman" panose="02020603050405020304" pitchFamily="18" charset="0"/>
                        </a:rPr>
                        <a:t>152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5FFE7"/>
                    </a:solidFill>
                  </a:tcPr>
                </a:tc>
                <a:tc>
                  <a:txBody>
                    <a:bodyPr/>
                    <a:lstStyle/>
                    <a:p>
                      <a:pPr algn="ctr" fontAlgn="ctr"/>
                      <a:r>
                        <a:rPr lang="en-ID" sz="1100" b="0" i="0" u="none" strike="noStrike">
                          <a:solidFill>
                            <a:srgbClr val="000000"/>
                          </a:solidFill>
                          <a:effectLst/>
                          <a:latin typeface="Times New Roman" panose="02020603050405020304" pitchFamily="18" charset="0"/>
                        </a:rPr>
                        <a:t>46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5FFE7"/>
                    </a:solidFill>
                  </a:tcPr>
                </a:tc>
                <a:tc>
                  <a:txBody>
                    <a:bodyPr/>
                    <a:lstStyle/>
                    <a:p>
                      <a:pPr algn="ctr" fontAlgn="ctr"/>
                      <a:r>
                        <a:rPr lang="en-ID" sz="1100" b="0" i="0" u="none" strike="noStrike">
                          <a:solidFill>
                            <a:srgbClr val="000000"/>
                          </a:solidFill>
                          <a:effectLst/>
                          <a:latin typeface="Times New Roman" panose="02020603050405020304" pitchFamily="18" charset="0"/>
                        </a:rPr>
                        <a:t>-153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5FFE7"/>
                    </a:solidFill>
                  </a:tcPr>
                </a:tc>
                <a:tc>
                  <a:txBody>
                    <a:bodyPr/>
                    <a:lstStyle/>
                    <a:p>
                      <a:pPr algn="ctr" fontAlgn="ctr"/>
                      <a:r>
                        <a:rPr lang="en-ID" sz="1100" b="0" i="0" u="none" strike="noStrike">
                          <a:solidFill>
                            <a:srgbClr val="000000"/>
                          </a:solidFill>
                          <a:effectLst/>
                          <a:latin typeface="Times New Roman" panose="02020603050405020304" pitchFamily="18" charset="0"/>
                        </a:rPr>
                        <a:t>-4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5FFE7"/>
                    </a:solidFill>
                  </a:tcPr>
                </a:tc>
                <a:tc>
                  <a:txBody>
                    <a:bodyPr/>
                    <a:lstStyle/>
                    <a:p>
                      <a:pPr algn="ctr" fontAlgn="ctr"/>
                      <a:r>
                        <a:rPr lang="en-ID" sz="1100" b="0" i="0" u="none" strike="noStrike">
                          <a:solidFill>
                            <a:srgbClr val="000000"/>
                          </a:solidFill>
                          <a:effectLst/>
                          <a:latin typeface="Times New Roman" panose="02020603050405020304" pitchFamily="18" charset="0"/>
                        </a:rPr>
                        <a:t>-6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5FFE7"/>
                    </a:solidFill>
                  </a:tcPr>
                </a:tc>
                <a:tc>
                  <a:txBody>
                    <a:bodyPr/>
                    <a:lstStyle/>
                    <a:p>
                      <a:pPr algn="ctr" fontAlgn="ctr"/>
                      <a:r>
                        <a:rPr lang="en-ID" sz="1100" b="0" i="0" u="none" strike="noStrike">
                          <a:solidFill>
                            <a:srgbClr val="000000"/>
                          </a:solidFill>
                          <a:effectLst/>
                          <a:latin typeface="Times New Roman" panose="02020603050405020304" pitchFamily="18" charset="0"/>
                        </a:rPr>
                        <a:t>-238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5FFE7"/>
                    </a:solidFill>
                  </a:tcPr>
                </a:tc>
                <a:tc>
                  <a:txBody>
                    <a:bodyPr/>
                    <a:lstStyle/>
                    <a:p>
                      <a:pPr algn="ctr" fontAlgn="ctr"/>
                      <a:r>
                        <a:rPr lang="en-ID" sz="1100" b="0" i="0" u="none" strike="noStrike">
                          <a:solidFill>
                            <a:srgbClr val="000000"/>
                          </a:solidFill>
                          <a:effectLst/>
                          <a:latin typeface="Times New Roman" panose="02020603050405020304" pitchFamily="18" charset="0"/>
                        </a:rPr>
                        <a:t>27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5FFE7"/>
                    </a:solidFill>
                  </a:tcPr>
                </a:tc>
                <a:extLst>
                  <a:ext uri="{0D108BD9-81ED-4DB2-BD59-A6C34878D82A}">
                    <a16:rowId xmlns:a16="http://schemas.microsoft.com/office/drawing/2014/main" val="1568381667"/>
                  </a:ext>
                </a:extLst>
              </a:tr>
              <a:tr h="440748">
                <a:tc>
                  <a:txBody>
                    <a:bodyPr/>
                    <a:lstStyle/>
                    <a:p>
                      <a:pPr algn="ctr" fontAlgn="ctr"/>
                      <a:r>
                        <a:rPr lang="en-ID" sz="1100" b="0" i="0" u="none" strike="noStrike">
                          <a:solidFill>
                            <a:srgbClr val="000000"/>
                          </a:solidFill>
                          <a:effectLst/>
                          <a:latin typeface="Times New Roman" panose="02020603050405020304" pitchFamily="18" charset="0"/>
                        </a:rPr>
                        <a:t>-124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5FFE7"/>
                    </a:solidFill>
                  </a:tcPr>
                </a:tc>
                <a:tc>
                  <a:txBody>
                    <a:bodyPr/>
                    <a:lstStyle/>
                    <a:p>
                      <a:pPr algn="ctr" fontAlgn="ctr"/>
                      <a:r>
                        <a:rPr lang="en-ID" sz="1100" b="0" i="0" u="none" strike="noStrike">
                          <a:solidFill>
                            <a:srgbClr val="000000"/>
                          </a:solidFill>
                          <a:effectLst/>
                          <a:latin typeface="Times New Roman" panose="02020603050405020304" pitchFamily="18" charset="0"/>
                        </a:rPr>
                        <a:t>-321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5FFE7"/>
                    </a:solidFill>
                  </a:tcPr>
                </a:tc>
                <a:tc>
                  <a:txBody>
                    <a:bodyPr/>
                    <a:lstStyle/>
                    <a:p>
                      <a:pPr algn="ctr" fontAlgn="ctr"/>
                      <a:r>
                        <a:rPr lang="en-ID" sz="1100" b="0" i="0" u="none" strike="noStrike">
                          <a:solidFill>
                            <a:srgbClr val="000000"/>
                          </a:solidFill>
                          <a:effectLst/>
                          <a:latin typeface="Times New Roman" panose="02020603050405020304" pitchFamily="18" charset="0"/>
                        </a:rPr>
                        <a:t>-386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5FFE7"/>
                    </a:solidFill>
                  </a:tcPr>
                </a:tc>
                <a:tc>
                  <a:txBody>
                    <a:bodyPr/>
                    <a:lstStyle/>
                    <a:p>
                      <a:pPr algn="ctr" fontAlgn="ctr"/>
                      <a:r>
                        <a:rPr lang="en-ID" sz="1100" b="0" i="0" u="none" strike="noStrike">
                          <a:solidFill>
                            <a:srgbClr val="000000"/>
                          </a:solidFill>
                          <a:effectLst/>
                          <a:latin typeface="Times New Roman" panose="02020603050405020304" pitchFamily="18" charset="0"/>
                        </a:rPr>
                        <a:t>-126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5FFE7"/>
                    </a:solidFill>
                  </a:tcPr>
                </a:tc>
                <a:tc>
                  <a:txBody>
                    <a:bodyPr/>
                    <a:lstStyle/>
                    <a:p>
                      <a:pPr algn="ctr" fontAlgn="ctr"/>
                      <a:r>
                        <a:rPr lang="en-ID" sz="1100" b="0" i="0" u="none" strike="noStrike">
                          <a:solidFill>
                            <a:srgbClr val="000000"/>
                          </a:solidFill>
                          <a:effectLst/>
                          <a:latin typeface="Times New Roman" panose="02020603050405020304" pitchFamily="18" charset="0"/>
                        </a:rPr>
                        <a:t>40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5FFE7"/>
                    </a:solidFill>
                  </a:tcPr>
                </a:tc>
                <a:tc>
                  <a:txBody>
                    <a:bodyPr/>
                    <a:lstStyle/>
                    <a:p>
                      <a:pPr algn="ctr" fontAlgn="ctr"/>
                      <a:r>
                        <a:rPr lang="en-ID" sz="1100" b="0" i="0" u="none" strike="noStrike">
                          <a:solidFill>
                            <a:srgbClr val="000000"/>
                          </a:solidFill>
                          <a:effectLst/>
                          <a:latin typeface="Times New Roman" panose="02020603050405020304" pitchFamily="18" charset="0"/>
                        </a:rPr>
                        <a:t>-88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5FFE7"/>
                    </a:solidFill>
                  </a:tcPr>
                </a:tc>
                <a:tc>
                  <a:txBody>
                    <a:bodyPr/>
                    <a:lstStyle/>
                    <a:p>
                      <a:pPr algn="ctr" fontAlgn="ctr"/>
                      <a:r>
                        <a:rPr lang="en-ID" sz="1100" b="0" i="0" u="none" strike="noStrike">
                          <a:solidFill>
                            <a:srgbClr val="000000"/>
                          </a:solidFill>
                          <a:effectLst/>
                          <a:latin typeface="Times New Roman" panose="02020603050405020304" pitchFamily="18" charset="0"/>
                        </a:rPr>
                        <a:t>-83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5FFE7"/>
                    </a:solidFill>
                  </a:tcPr>
                </a:tc>
                <a:tc>
                  <a:txBody>
                    <a:bodyPr/>
                    <a:lstStyle/>
                    <a:p>
                      <a:pPr algn="ctr" fontAlgn="ctr"/>
                      <a:r>
                        <a:rPr lang="en-ID" sz="1100" b="0" i="0" u="none" strike="noStrike">
                          <a:solidFill>
                            <a:srgbClr val="000000"/>
                          </a:solidFill>
                          <a:effectLst/>
                          <a:latin typeface="Times New Roman" panose="02020603050405020304" pitchFamily="18" charset="0"/>
                        </a:rPr>
                        <a:t>-314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5FFE7"/>
                    </a:solidFill>
                  </a:tcPr>
                </a:tc>
                <a:extLst>
                  <a:ext uri="{0D108BD9-81ED-4DB2-BD59-A6C34878D82A}">
                    <a16:rowId xmlns:a16="http://schemas.microsoft.com/office/drawing/2014/main" val="1238714343"/>
                  </a:ext>
                </a:extLst>
              </a:tr>
              <a:tr h="440748">
                <a:tc>
                  <a:txBody>
                    <a:bodyPr/>
                    <a:lstStyle/>
                    <a:p>
                      <a:pPr algn="ctr" fontAlgn="ctr"/>
                      <a:r>
                        <a:rPr lang="en-ID" sz="1100" b="0" i="0" u="none" strike="noStrike">
                          <a:solidFill>
                            <a:srgbClr val="000000"/>
                          </a:solidFill>
                          <a:effectLst/>
                          <a:latin typeface="Times New Roman" panose="02020603050405020304" pitchFamily="18" charset="0"/>
                        </a:rPr>
                        <a:t>42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5FFE7"/>
                    </a:solidFill>
                  </a:tcPr>
                </a:tc>
                <a:tc>
                  <a:txBody>
                    <a:bodyPr/>
                    <a:lstStyle/>
                    <a:p>
                      <a:pPr algn="ctr" fontAlgn="ctr"/>
                      <a:r>
                        <a:rPr lang="en-ID" sz="1100" b="0" i="0" u="none" strike="noStrike">
                          <a:solidFill>
                            <a:srgbClr val="000000"/>
                          </a:solidFill>
                          <a:effectLst/>
                          <a:latin typeface="Times New Roman" panose="02020603050405020304" pitchFamily="18" charset="0"/>
                        </a:rPr>
                        <a:t>-93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5FFE7"/>
                    </a:solidFill>
                  </a:tcPr>
                </a:tc>
                <a:tc>
                  <a:txBody>
                    <a:bodyPr/>
                    <a:lstStyle/>
                    <a:p>
                      <a:pPr algn="ctr" fontAlgn="ctr"/>
                      <a:r>
                        <a:rPr lang="en-ID" sz="1100" b="0" i="0" u="none" strike="noStrike">
                          <a:solidFill>
                            <a:srgbClr val="000000"/>
                          </a:solidFill>
                          <a:effectLst/>
                          <a:latin typeface="Times New Roman" panose="02020603050405020304" pitchFamily="18" charset="0"/>
                        </a:rPr>
                        <a:t>-63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5FFE7"/>
                    </a:solidFill>
                  </a:tcPr>
                </a:tc>
                <a:tc>
                  <a:txBody>
                    <a:bodyPr/>
                    <a:lstStyle/>
                    <a:p>
                      <a:pPr algn="ctr" fontAlgn="ctr"/>
                      <a:r>
                        <a:rPr lang="en-ID" sz="1100" b="0" i="0" u="none" strike="noStrike">
                          <a:solidFill>
                            <a:srgbClr val="000000"/>
                          </a:solidFill>
                          <a:effectLst/>
                          <a:latin typeface="Times New Roman" panose="02020603050405020304" pitchFamily="18" charset="0"/>
                        </a:rPr>
                        <a:t>59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5FFE7"/>
                    </a:solidFill>
                  </a:tcPr>
                </a:tc>
                <a:tc>
                  <a:txBody>
                    <a:bodyPr/>
                    <a:lstStyle/>
                    <a:p>
                      <a:pPr algn="ctr" fontAlgn="ctr"/>
                      <a:r>
                        <a:rPr lang="en-ID" sz="1100" b="0" i="0" u="none" strike="noStrike">
                          <a:solidFill>
                            <a:srgbClr val="000000"/>
                          </a:solidFill>
                          <a:effectLst/>
                          <a:latin typeface="Times New Roman" panose="02020603050405020304" pitchFamily="18" charset="0"/>
                        </a:rPr>
                        <a:t>-61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5FFE7"/>
                    </a:solidFill>
                  </a:tcPr>
                </a:tc>
                <a:tc>
                  <a:txBody>
                    <a:bodyPr/>
                    <a:lstStyle/>
                    <a:p>
                      <a:pPr algn="ctr" fontAlgn="ctr"/>
                      <a:r>
                        <a:rPr lang="en-ID" sz="1100" b="0" i="0" u="none" strike="noStrike">
                          <a:solidFill>
                            <a:srgbClr val="000000"/>
                          </a:solidFill>
                          <a:effectLst/>
                          <a:latin typeface="Times New Roman" panose="02020603050405020304" pitchFamily="18" charset="0"/>
                        </a:rPr>
                        <a:t>-258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5FFE7"/>
                    </a:solidFill>
                  </a:tcPr>
                </a:tc>
                <a:tc>
                  <a:txBody>
                    <a:bodyPr/>
                    <a:lstStyle/>
                    <a:p>
                      <a:pPr algn="ctr" fontAlgn="ctr"/>
                      <a:r>
                        <a:rPr lang="en-ID" sz="1100" b="0" i="0" u="none" strike="noStrike">
                          <a:solidFill>
                            <a:srgbClr val="000000"/>
                          </a:solidFill>
                          <a:effectLst/>
                          <a:latin typeface="Times New Roman" panose="02020603050405020304" pitchFamily="18" charset="0"/>
                        </a:rPr>
                        <a:t>-126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5FFE7"/>
                    </a:solidFill>
                  </a:tcPr>
                </a:tc>
                <a:tc>
                  <a:txBody>
                    <a:bodyPr/>
                    <a:lstStyle/>
                    <a:p>
                      <a:pPr algn="ctr" fontAlgn="ctr"/>
                      <a:r>
                        <a:rPr lang="en-ID" sz="1100" b="0" i="0" u="none" strike="noStrike">
                          <a:solidFill>
                            <a:srgbClr val="000000"/>
                          </a:solidFill>
                          <a:effectLst/>
                          <a:latin typeface="Times New Roman" panose="02020603050405020304" pitchFamily="18" charset="0"/>
                        </a:rPr>
                        <a:t>-420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5FFE7"/>
                    </a:solidFill>
                  </a:tcPr>
                </a:tc>
                <a:extLst>
                  <a:ext uri="{0D108BD9-81ED-4DB2-BD59-A6C34878D82A}">
                    <a16:rowId xmlns:a16="http://schemas.microsoft.com/office/drawing/2014/main" val="977865387"/>
                  </a:ext>
                </a:extLst>
              </a:tr>
              <a:tr h="440748">
                <a:tc>
                  <a:txBody>
                    <a:bodyPr/>
                    <a:lstStyle/>
                    <a:p>
                      <a:pPr algn="ctr" fontAlgn="ctr"/>
                      <a:r>
                        <a:rPr lang="en-ID" sz="1100" b="0" i="0" u="none" strike="noStrike">
                          <a:solidFill>
                            <a:srgbClr val="000000"/>
                          </a:solidFill>
                          <a:effectLst/>
                          <a:latin typeface="Times New Roman" panose="02020603050405020304" pitchFamily="18" charset="0"/>
                        </a:rPr>
                        <a:t>-400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5FFE7"/>
                    </a:solidFill>
                  </a:tcPr>
                </a:tc>
                <a:tc>
                  <a:txBody>
                    <a:bodyPr/>
                    <a:lstStyle/>
                    <a:p>
                      <a:pPr algn="ctr" fontAlgn="ctr"/>
                      <a:r>
                        <a:rPr lang="en-ID" sz="1100" b="0" i="0" u="none" strike="noStrike">
                          <a:solidFill>
                            <a:srgbClr val="000000"/>
                          </a:solidFill>
                          <a:effectLst/>
                          <a:latin typeface="Times New Roman" panose="02020603050405020304" pitchFamily="18" charset="0"/>
                        </a:rPr>
                        <a:t>-243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5FFE7"/>
                    </a:solidFill>
                  </a:tcPr>
                </a:tc>
                <a:tc>
                  <a:txBody>
                    <a:bodyPr/>
                    <a:lstStyle/>
                    <a:p>
                      <a:pPr algn="ctr" fontAlgn="ctr"/>
                      <a:r>
                        <a:rPr lang="en-ID" sz="1100" b="0" i="0" u="none" strike="noStrike">
                          <a:solidFill>
                            <a:srgbClr val="000000"/>
                          </a:solidFill>
                          <a:effectLst/>
                          <a:latin typeface="Times New Roman" panose="02020603050405020304" pitchFamily="18" charset="0"/>
                        </a:rPr>
                        <a:t>10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5FFE7"/>
                    </a:solidFill>
                  </a:tcPr>
                </a:tc>
                <a:tc>
                  <a:txBody>
                    <a:bodyPr/>
                    <a:lstStyle/>
                    <a:p>
                      <a:pPr algn="ctr" fontAlgn="ctr"/>
                      <a:r>
                        <a:rPr lang="en-ID" sz="1100" b="0" i="0" u="none" strike="noStrike">
                          <a:solidFill>
                            <a:srgbClr val="000000"/>
                          </a:solidFill>
                          <a:effectLst/>
                          <a:latin typeface="Times New Roman" panose="02020603050405020304" pitchFamily="18" charset="0"/>
                        </a:rPr>
                        <a:t>-48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5FFE7"/>
                    </a:solidFill>
                  </a:tcPr>
                </a:tc>
                <a:tc>
                  <a:txBody>
                    <a:bodyPr/>
                    <a:lstStyle/>
                    <a:p>
                      <a:pPr algn="ctr" fontAlgn="ctr"/>
                      <a:r>
                        <a:rPr lang="en-ID" sz="1100" b="0" i="0" u="none" strike="noStrike">
                          <a:solidFill>
                            <a:srgbClr val="000000"/>
                          </a:solidFill>
                          <a:effectLst/>
                          <a:latin typeface="Times New Roman" panose="02020603050405020304" pitchFamily="18" charset="0"/>
                        </a:rPr>
                        <a:t>-82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5FFE7"/>
                    </a:solidFill>
                  </a:tcPr>
                </a:tc>
                <a:tc>
                  <a:txBody>
                    <a:bodyPr/>
                    <a:lstStyle/>
                    <a:p>
                      <a:pPr algn="ctr" fontAlgn="ctr"/>
                      <a:r>
                        <a:rPr lang="en-ID" sz="1100" b="0" i="0" u="none" strike="noStrike">
                          <a:solidFill>
                            <a:srgbClr val="000000"/>
                          </a:solidFill>
                          <a:effectLst/>
                          <a:latin typeface="Times New Roman" panose="02020603050405020304" pitchFamily="18" charset="0"/>
                        </a:rPr>
                        <a:t>-77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5FFE7"/>
                    </a:solidFill>
                  </a:tcPr>
                </a:tc>
                <a:tc>
                  <a:txBody>
                    <a:bodyPr/>
                    <a:lstStyle/>
                    <a:p>
                      <a:pPr algn="ctr" fontAlgn="ctr"/>
                      <a:r>
                        <a:rPr lang="en-ID" sz="1100" b="0" i="0" u="none" strike="noStrike">
                          <a:solidFill>
                            <a:srgbClr val="000000"/>
                          </a:solidFill>
                          <a:effectLst/>
                          <a:latin typeface="Times New Roman" panose="02020603050405020304" pitchFamily="18" charset="0"/>
                        </a:rPr>
                        <a:t>-131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5FFE7"/>
                    </a:solidFill>
                  </a:tcPr>
                </a:tc>
                <a:tc>
                  <a:txBody>
                    <a:bodyPr/>
                    <a:lstStyle/>
                    <a:p>
                      <a:pPr algn="ctr" fontAlgn="ctr"/>
                      <a:r>
                        <a:rPr lang="en-ID" sz="1100" b="0" i="0" u="none" strike="noStrike">
                          <a:solidFill>
                            <a:srgbClr val="000000"/>
                          </a:solidFill>
                          <a:effectLst/>
                          <a:latin typeface="Times New Roman" panose="02020603050405020304" pitchFamily="18" charset="0"/>
                        </a:rPr>
                        <a:t>-54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5FFE7"/>
                    </a:solidFill>
                  </a:tcPr>
                </a:tc>
                <a:extLst>
                  <a:ext uri="{0D108BD9-81ED-4DB2-BD59-A6C34878D82A}">
                    <a16:rowId xmlns:a16="http://schemas.microsoft.com/office/drawing/2014/main" val="1440640591"/>
                  </a:ext>
                </a:extLst>
              </a:tr>
              <a:tr h="440748">
                <a:tc>
                  <a:txBody>
                    <a:bodyPr/>
                    <a:lstStyle/>
                    <a:p>
                      <a:pPr algn="ctr" fontAlgn="ctr"/>
                      <a:r>
                        <a:rPr lang="en-ID" sz="1100" b="0" i="0" u="none" strike="noStrike">
                          <a:solidFill>
                            <a:srgbClr val="000000"/>
                          </a:solidFill>
                          <a:effectLst/>
                          <a:latin typeface="Times New Roman" panose="02020603050405020304" pitchFamily="18" charset="0"/>
                        </a:rPr>
                        <a:t>-264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5FFE7"/>
                    </a:solidFill>
                  </a:tcPr>
                </a:tc>
                <a:tc>
                  <a:txBody>
                    <a:bodyPr/>
                    <a:lstStyle/>
                    <a:p>
                      <a:pPr algn="ctr" fontAlgn="ctr"/>
                      <a:r>
                        <a:rPr lang="en-ID" sz="1100" b="0" i="0" u="none" strike="noStrike">
                          <a:solidFill>
                            <a:srgbClr val="000000"/>
                          </a:solidFill>
                          <a:effectLst/>
                          <a:latin typeface="Times New Roman" panose="02020603050405020304" pitchFamily="18" charset="0"/>
                        </a:rPr>
                        <a:t>-294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5FFE7"/>
                    </a:solidFill>
                  </a:tcPr>
                </a:tc>
                <a:tc>
                  <a:txBody>
                    <a:bodyPr/>
                    <a:lstStyle/>
                    <a:p>
                      <a:pPr algn="ctr" fontAlgn="ctr"/>
                      <a:r>
                        <a:rPr lang="en-ID" sz="1100" b="0" i="0" u="none" strike="noStrike">
                          <a:solidFill>
                            <a:srgbClr val="000000"/>
                          </a:solidFill>
                          <a:effectLst/>
                          <a:latin typeface="Times New Roman" panose="02020603050405020304" pitchFamily="18" charset="0"/>
                        </a:rPr>
                        <a:t>-245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5FFE7"/>
                    </a:solidFill>
                  </a:tcPr>
                </a:tc>
                <a:tc>
                  <a:txBody>
                    <a:bodyPr/>
                    <a:lstStyle/>
                    <a:p>
                      <a:pPr algn="ctr" fontAlgn="ctr"/>
                      <a:r>
                        <a:rPr lang="en-ID" sz="1100" b="0" i="0" u="none" strike="noStrike">
                          <a:solidFill>
                            <a:srgbClr val="000000"/>
                          </a:solidFill>
                          <a:effectLst/>
                          <a:latin typeface="Times New Roman" panose="02020603050405020304" pitchFamily="18" charset="0"/>
                        </a:rPr>
                        <a:t>-338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5FFE7"/>
                    </a:solidFill>
                  </a:tcPr>
                </a:tc>
                <a:tc>
                  <a:txBody>
                    <a:bodyPr/>
                    <a:lstStyle/>
                    <a:p>
                      <a:pPr algn="ctr" fontAlgn="ctr"/>
                      <a:r>
                        <a:rPr lang="en-ID" sz="1100" b="0" i="0" u="none" strike="noStrike">
                          <a:solidFill>
                            <a:srgbClr val="000000"/>
                          </a:solidFill>
                          <a:effectLst/>
                          <a:latin typeface="Times New Roman" panose="02020603050405020304" pitchFamily="18" charset="0"/>
                        </a:rPr>
                        <a:t>-230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5FFE7"/>
                    </a:solidFill>
                  </a:tcPr>
                </a:tc>
                <a:tc>
                  <a:txBody>
                    <a:bodyPr/>
                    <a:lstStyle/>
                    <a:p>
                      <a:pPr algn="ctr" fontAlgn="ctr"/>
                      <a:r>
                        <a:rPr lang="en-ID" sz="1100" b="0" i="0" u="none" strike="noStrike">
                          <a:solidFill>
                            <a:srgbClr val="000000"/>
                          </a:solidFill>
                          <a:effectLst/>
                          <a:latin typeface="Times New Roman" panose="02020603050405020304" pitchFamily="18" charset="0"/>
                        </a:rPr>
                        <a:t>-134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5FFE7"/>
                    </a:solidFill>
                  </a:tcPr>
                </a:tc>
                <a:tc>
                  <a:txBody>
                    <a:bodyPr/>
                    <a:lstStyle/>
                    <a:p>
                      <a:pPr algn="ctr" fontAlgn="ctr"/>
                      <a:r>
                        <a:rPr lang="en-ID" sz="1100" b="0" i="0" u="none" strike="noStrike">
                          <a:solidFill>
                            <a:srgbClr val="000000"/>
                          </a:solidFill>
                          <a:effectLst/>
                          <a:latin typeface="Times New Roman" panose="02020603050405020304" pitchFamily="18" charset="0"/>
                        </a:rPr>
                        <a:t>-217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5FFE7"/>
                    </a:solidFill>
                  </a:tcPr>
                </a:tc>
                <a:tc>
                  <a:txBody>
                    <a:bodyPr/>
                    <a:lstStyle/>
                    <a:p>
                      <a:pPr algn="ctr" fontAlgn="ctr"/>
                      <a:r>
                        <a:rPr lang="en-ID" sz="1100" b="0" i="0" u="none" strike="noStrike">
                          <a:solidFill>
                            <a:srgbClr val="000000"/>
                          </a:solidFill>
                          <a:effectLst/>
                          <a:latin typeface="Times New Roman" panose="02020603050405020304" pitchFamily="18" charset="0"/>
                        </a:rPr>
                        <a:t>122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5FFE7"/>
                    </a:solidFill>
                  </a:tcPr>
                </a:tc>
                <a:extLst>
                  <a:ext uri="{0D108BD9-81ED-4DB2-BD59-A6C34878D82A}">
                    <a16:rowId xmlns:a16="http://schemas.microsoft.com/office/drawing/2014/main" val="3234188810"/>
                  </a:ext>
                </a:extLst>
              </a:tr>
              <a:tr h="440748">
                <a:tc>
                  <a:txBody>
                    <a:bodyPr/>
                    <a:lstStyle/>
                    <a:p>
                      <a:pPr algn="ctr" fontAlgn="ctr"/>
                      <a:r>
                        <a:rPr lang="en-ID" sz="1100" b="0" i="0" u="none" strike="noStrike">
                          <a:solidFill>
                            <a:srgbClr val="000000"/>
                          </a:solidFill>
                          <a:effectLst/>
                          <a:latin typeface="Times New Roman" panose="02020603050405020304" pitchFamily="18" charset="0"/>
                        </a:rPr>
                        <a:t>185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5FFE7"/>
                    </a:solidFill>
                  </a:tcPr>
                </a:tc>
                <a:tc>
                  <a:txBody>
                    <a:bodyPr/>
                    <a:lstStyle/>
                    <a:p>
                      <a:pPr algn="ctr" fontAlgn="ctr"/>
                      <a:r>
                        <a:rPr lang="en-ID" sz="1100" b="0" i="0" u="none" strike="noStrike">
                          <a:solidFill>
                            <a:srgbClr val="000000"/>
                          </a:solidFill>
                          <a:effectLst/>
                          <a:latin typeface="Times New Roman" panose="02020603050405020304" pitchFamily="18" charset="0"/>
                        </a:rPr>
                        <a:t>211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5FFE7"/>
                    </a:solidFill>
                  </a:tcPr>
                </a:tc>
                <a:tc>
                  <a:txBody>
                    <a:bodyPr/>
                    <a:lstStyle/>
                    <a:p>
                      <a:pPr algn="ctr" fontAlgn="ctr"/>
                      <a:r>
                        <a:rPr lang="en-ID" sz="1100" b="0" i="0" u="none" strike="noStrike">
                          <a:solidFill>
                            <a:srgbClr val="000000"/>
                          </a:solidFill>
                          <a:effectLst/>
                          <a:latin typeface="Times New Roman" panose="02020603050405020304" pitchFamily="18" charset="0"/>
                        </a:rPr>
                        <a:t>161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5FFE7"/>
                    </a:solidFill>
                  </a:tcPr>
                </a:tc>
                <a:tc>
                  <a:txBody>
                    <a:bodyPr/>
                    <a:lstStyle/>
                    <a:p>
                      <a:pPr algn="ctr" fontAlgn="ctr"/>
                      <a:r>
                        <a:rPr lang="en-ID" sz="1100" b="0" i="0" u="none" strike="noStrike">
                          <a:solidFill>
                            <a:srgbClr val="000000"/>
                          </a:solidFill>
                          <a:effectLst/>
                          <a:latin typeface="Times New Roman" panose="02020603050405020304" pitchFamily="18" charset="0"/>
                        </a:rPr>
                        <a:t>262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5FFE7"/>
                    </a:solidFill>
                  </a:tcPr>
                </a:tc>
                <a:tc>
                  <a:txBody>
                    <a:bodyPr/>
                    <a:lstStyle/>
                    <a:p>
                      <a:pPr algn="ctr" fontAlgn="ctr"/>
                      <a:r>
                        <a:rPr lang="en-ID" sz="1100" b="0" i="0" u="none" strike="noStrike">
                          <a:solidFill>
                            <a:srgbClr val="000000"/>
                          </a:solidFill>
                          <a:effectLst/>
                          <a:latin typeface="Times New Roman" panose="02020603050405020304" pitchFamily="18" charset="0"/>
                        </a:rPr>
                        <a:t>302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5FFE7"/>
                    </a:solidFill>
                  </a:tcPr>
                </a:tc>
                <a:tc>
                  <a:txBody>
                    <a:bodyPr/>
                    <a:lstStyle/>
                    <a:p>
                      <a:pPr algn="ctr" fontAlgn="ctr"/>
                      <a:r>
                        <a:rPr lang="en-ID" sz="1100" b="0" i="0" u="none" strike="noStrike">
                          <a:solidFill>
                            <a:srgbClr val="000000"/>
                          </a:solidFill>
                          <a:effectLst/>
                          <a:latin typeface="Times New Roman" panose="02020603050405020304" pitchFamily="18" charset="0"/>
                        </a:rPr>
                        <a:t>171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5FFE7"/>
                    </a:solidFill>
                  </a:tcPr>
                </a:tc>
                <a:tc>
                  <a:txBody>
                    <a:bodyPr/>
                    <a:lstStyle/>
                    <a:p>
                      <a:pPr algn="ctr" fontAlgn="ctr"/>
                      <a:r>
                        <a:rPr lang="en-ID" sz="1100" b="0" i="0" u="none" strike="noStrike">
                          <a:solidFill>
                            <a:srgbClr val="000000"/>
                          </a:solidFill>
                          <a:effectLst/>
                          <a:latin typeface="Times New Roman" panose="02020603050405020304" pitchFamily="18" charset="0"/>
                        </a:rPr>
                        <a:t>217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5FFE7"/>
                    </a:solidFill>
                  </a:tcPr>
                </a:tc>
                <a:tc>
                  <a:txBody>
                    <a:bodyPr/>
                    <a:lstStyle/>
                    <a:p>
                      <a:pPr algn="ctr" fontAlgn="ctr"/>
                      <a:r>
                        <a:rPr lang="en-ID" sz="1100" b="0" i="0" u="none" strike="noStrike">
                          <a:solidFill>
                            <a:srgbClr val="000000"/>
                          </a:solidFill>
                          <a:effectLst/>
                          <a:latin typeface="Times New Roman" panose="02020603050405020304" pitchFamily="18" charset="0"/>
                        </a:rPr>
                        <a:t>82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5FFE7"/>
                    </a:solidFill>
                  </a:tcPr>
                </a:tc>
                <a:extLst>
                  <a:ext uri="{0D108BD9-81ED-4DB2-BD59-A6C34878D82A}">
                    <a16:rowId xmlns:a16="http://schemas.microsoft.com/office/drawing/2014/main" val="4240430633"/>
                  </a:ext>
                </a:extLst>
              </a:tr>
              <a:tr h="440748">
                <a:tc>
                  <a:txBody>
                    <a:bodyPr/>
                    <a:lstStyle/>
                    <a:p>
                      <a:pPr algn="ctr" fontAlgn="ctr"/>
                      <a:r>
                        <a:rPr lang="en-ID" sz="1100" b="0" i="0" u="none" strike="noStrike">
                          <a:solidFill>
                            <a:srgbClr val="000000"/>
                          </a:solidFill>
                          <a:effectLst/>
                          <a:latin typeface="Times New Roman" panose="02020603050405020304" pitchFamily="18" charset="0"/>
                        </a:rPr>
                        <a:t>39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5FFE7"/>
                    </a:solidFill>
                  </a:tcPr>
                </a:tc>
                <a:tc>
                  <a:txBody>
                    <a:bodyPr/>
                    <a:lstStyle/>
                    <a:p>
                      <a:pPr algn="ctr" fontAlgn="ctr"/>
                      <a:r>
                        <a:rPr lang="en-ID" sz="1100" b="0" i="0" u="none" strike="noStrike">
                          <a:solidFill>
                            <a:srgbClr val="000000"/>
                          </a:solidFill>
                          <a:effectLst/>
                          <a:latin typeface="Times New Roman" panose="02020603050405020304" pitchFamily="18" charset="0"/>
                        </a:rPr>
                        <a:t>86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5FFE7"/>
                    </a:solidFill>
                  </a:tcPr>
                </a:tc>
                <a:tc>
                  <a:txBody>
                    <a:bodyPr/>
                    <a:lstStyle/>
                    <a:p>
                      <a:pPr algn="ctr" fontAlgn="ctr"/>
                      <a:r>
                        <a:rPr lang="en-ID" sz="1100" b="0" i="0" u="none" strike="noStrike">
                          <a:solidFill>
                            <a:srgbClr val="000000"/>
                          </a:solidFill>
                          <a:effectLst/>
                          <a:latin typeface="Times New Roman" panose="02020603050405020304" pitchFamily="18" charset="0"/>
                        </a:rPr>
                        <a:t>97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5FFE7"/>
                    </a:solidFill>
                  </a:tcPr>
                </a:tc>
                <a:tc>
                  <a:txBody>
                    <a:bodyPr/>
                    <a:lstStyle/>
                    <a:p>
                      <a:pPr algn="ctr" fontAlgn="ctr"/>
                      <a:r>
                        <a:rPr lang="en-ID" sz="1100" b="0" i="0" u="none" strike="noStrike">
                          <a:solidFill>
                            <a:srgbClr val="000000"/>
                          </a:solidFill>
                          <a:effectLst/>
                          <a:latin typeface="Times New Roman" panose="02020603050405020304" pitchFamily="18" charset="0"/>
                        </a:rPr>
                        <a:t>76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5FFE7"/>
                    </a:solidFill>
                  </a:tcPr>
                </a:tc>
                <a:tc>
                  <a:txBody>
                    <a:bodyPr/>
                    <a:lstStyle/>
                    <a:p>
                      <a:pPr algn="ctr" fontAlgn="ctr"/>
                      <a:r>
                        <a:rPr lang="en-ID" sz="1100" b="0" i="0" u="none" strike="noStrike">
                          <a:solidFill>
                            <a:srgbClr val="000000"/>
                          </a:solidFill>
                          <a:effectLst/>
                          <a:latin typeface="Times New Roman" panose="02020603050405020304" pitchFamily="18" charset="0"/>
                        </a:rPr>
                        <a:t>50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5FFE7"/>
                    </a:solidFill>
                  </a:tcPr>
                </a:tc>
                <a:tc>
                  <a:txBody>
                    <a:bodyPr/>
                    <a:lstStyle/>
                    <a:p>
                      <a:pPr algn="ctr" fontAlgn="ctr"/>
                      <a:r>
                        <a:rPr lang="en-ID" sz="1100" b="0" i="0" u="none" strike="noStrike">
                          <a:solidFill>
                            <a:srgbClr val="000000"/>
                          </a:solidFill>
                          <a:effectLst/>
                          <a:latin typeface="Times New Roman" panose="02020603050405020304" pitchFamily="18" charset="0"/>
                        </a:rPr>
                        <a:t>28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5FFE7"/>
                    </a:solidFill>
                  </a:tcPr>
                </a:tc>
                <a:tc>
                  <a:txBody>
                    <a:bodyPr/>
                    <a:lstStyle/>
                    <a:p>
                      <a:pPr algn="ctr" fontAlgn="ctr"/>
                      <a:r>
                        <a:rPr lang="en-ID" sz="1100" b="0" i="0" u="none" strike="noStrike">
                          <a:solidFill>
                            <a:srgbClr val="000000"/>
                          </a:solidFill>
                          <a:effectLst/>
                          <a:latin typeface="Times New Roman" panose="02020603050405020304" pitchFamily="18" charset="0"/>
                        </a:rPr>
                        <a:t>48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5FFE7"/>
                    </a:solidFill>
                  </a:tcPr>
                </a:tc>
                <a:tc>
                  <a:txBody>
                    <a:bodyPr/>
                    <a:lstStyle/>
                    <a:p>
                      <a:pPr algn="ctr" fontAlgn="ctr"/>
                      <a:r>
                        <a:rPr lang="en-ID" sz="1100" b="0" i="0" u="none" strike="noStrike">
                          <a:solidFill>
                            <a:srgbClr val="000000"/>
                          </a:solidFill>
                          <a:effectLst/>
                          <a:latin typeface="Times New Roman" panose="02020603050405020304" pitchFamily="18" charset="0"/>
                        </a:rPr>
                        <a:t>-15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5FFE7"/>
                    </a:solidFill>
                  </a:tcPr>
                </a:tc>
                <a:extLst>
                  <a:ext uri="{0D108BD9-81ED-4DB2-BD59-A6C34878D82A}">
                    <a16:rowId xmlns:a16="http://schemas.microsoft.com/office/drawing/2014/main" val="3365230374"/>
                  </a:ext>
                </a:extLst>
              </a:tr>
            </a:tbl>
          </a:graphicData>
        </a:graphic>
      </p:graphicFrame>
      <p:graphicFrame>
        <p:nvGraphicFramePr>
          <p:cNvPr id="14" name="Content Placeholder 4">
            <a:extLst>
              <a:ext uri="{FF2B5EF4-FFF2-40B4-BE49-F238E27FC236}">
                <a16:creationId xmlns:a16="http://schemas.microsoft.com/office/drawing/2014/main" id="{D850BB54-DA47-9CD6-DED6-B36322DE2864}"/>
              </a:ext>
            </a:extLst>
          </p:cNvPr>
          <p:cNvGraphicFramePr>
            <a:graphicFrameLocks/>
          </p:cNvGraphicFramePr>
          <p:nvPr>
            <p:extLst>
              <p:ext uri="{D42A27DB-BD31-4B8C-83A1-F6EECF244321}">
                <p14:modId xmlns:p14="http://schemas.microsoft.com/office/powerpoint/2010/main" val="2234261391"/>
              </p:ext>
            </p:extLst>
          </p:nvPr>
        </p:nvGraphicFramePr>
        <p:xfrm>
          <a:off x="7977631" y="2966891"/>
          <a:ext cx="3525984" cy="3525984"/>
        </p:xfrm>
        <a:graphic>
          <a:graphicData uri="http://schemas.openxmlformats.org/drawingml/2006/table">
            <a:tbl>
              <a:tblPr/>
              <a:tblGrid>
                <a:gridCol w="440748">
                  <a:extLst>
                    <a:ext uri="{9D8B030D-6E8A-4147-A177-3AD203B41FA5}">
                      <a16:colId xmlns:a16="http://schemas.microsoft.com/office/drawing/2014/main" val="2532153782"/>
                    </a:ext>
                  </a:extLst>
                </a:gridCol>
                <a:gridCol w="440748">
                  <a:extLst>
                    <a:ext uri="{9D8B030D-6E8A-4147-A177-3AD203B41FA5}">
                      <a16:colId xmlns:a16="http://schemas.microsoft.com/office/drawing/2014/main" val="2840077081"/>
                    </a:ext>
                  </a:extLst>
                </a:gridCol>
                <a:gridCol w="440748">
                  <a:extLst>
                    <a:ext uri="{9D8B030D-6E8A-4147-A177-3AD203B41FA5}">
                      <a16:colId xmlns:a16="http://schemas.microsoft.com/office/drawing/2014/main" val="3951333663"/>
                    </a:ext>
                  </a:extLst>
                </a:gridCol>
                <a:gridCol w="440748">
                  <a:extLst>
                    <a:ext uri="{9D8B030D-6E8A-4147-A177-3AD203B41FA5}">
                      <a16:colId xmlns:a16="http://schemas.microsoft.com/office/drawing/2014/main" val="3528984014"/>
                    </a:ext>
                  </a:extLst>
                </a:gridCol>
                <a:gridCol w="440748">
                  <a:extLst>
                    <a:ext uri="{9D8B030D-6E8A-4147-A177-3AD203B41FA5}">
                      <a16:colId xmlns:a16="http://schemas.microsoft.com/office/drawing/2014/main" val="1484917694"/>
                    </a:ext>
                  </a:extLst>
                </a:gridCol>
                <a:gridCol w="440748">
                  <a:extLst>
                    <a:ext uri="{9D8B030D-6E8A-4147-A177-3AD203B41FA5}">
                      <a16:colId xmlns:a16="http://schemas.microsoft.com/office/drawing/2014/main" val="2503240397"/>
                    </a:ext>
                  </a:extLst>
                </a:gridCol>
                <a:gridCol w="440748">
                  <a:extLst>
                    <a:ext uri="{9D8B030D-6E8A-4147-A177-3AD203B41FA5}">
                      <a16:colId xmlns:a16="http://schemas.microsoft.com/office/drawing/2014/main" val="697614062"/>
                    </a:ext>
                  </a:extLst>
                </a:gridCol>
                <a:gridCol w="440748">
                  <a:extLst>
                    <a:ext uri="{9D8B030D-6E8A-4147-A177-3AD203B41FA5}">
                      <a16:colId xmlns:a16="http://schemas.microsoft.com/office/drawing/2014/main" val="1846797542"/>
                    </a:ext>
                  </a:extLst>
                </a:gridCol>
              </a:tblGrid>
              <a:tr h="440748">
                <a:tc>
                  <a:txBody>
                    <a:bodyPr/>
                    <a:lstStyle/>
                    <a:p>
                      <a:pPr algn="ctr" fontAlgn="ctr"/>
                      <a:r>
                        <a:rPr lang="en-ID" sz="1100" b="0" i="0" u="none" strike="noStrike">
                          <a:solidFill>
                            <a:srgbClr val="000000"/>
                          </a:solidFill>
                          <a:effectLst/>
                          <a:latin typeface="Times New Roman" panose="02020603050405020304" pitchFamily="18" charset="0"/>
                        </a:rPr>
                        <a:t>-16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AE5FF"/>
                    </a:solidFill>
                  </a:tcPr>
                </a:tc>
                <a:tc>
                  <a:txBody>
                    <a:bodyPr/>
                    <a:lstStyle/>
                    <a:p>
                      <a:pPr algn="ctr" fontAlgn="ctr"/>
                      <a:r>
                        <a:rPr lang="en-ID" sz="1100" b="0" i="0" u="none" strike="noStrike">
                          <a:solidFill>
                            <a:srgbClr val="000000"/>
                          </a:solidFill>
                          <a:effectLst/>
                          <a:latin typeface="Times New Roman" panose="02020603050405020304" pitchFamily="18" charset="0"/>
                        </a:rPr>
                        <a:t>219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AE5FF"/>
                    </a:solidFill>
                  </a:tcPr>
                </a:tc>
                <a:tc>
                  <a:txBody>
                    <a:bodyPr/>
                    <a:lstStyle/>
                    <a:p>
                      <a:pPr algn="ctr" fontAlgn="ctr"/>
                      <a:r>
                        <a:rPr lang="en-ID" sz="1100" b="0" i="0" u="none" strike="noStrike">
                          <a:solidFill>
                            <a:srgbClr val="000000"/>
                          </a:solidFill>
                          <a:effectLst/>
                          <a:latin typeface="Times New Roman" panose="02020603050405020304" pitchFamily="18" charset="0"/>
                        </a:rPr>
                        <a:t>124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AE5FF"/>
                    </a:solidFill>
                  </a:tcPr>
                </a:tc>
                <a:tc>
                  <a:txBody>
                    <a:bodyPr/>
                    <a:lstStyle/>
                    <a:p>
                      <a:pPr algn="ctr" fontAlgn="ctr"/>
                      <a:r>
                        <a:rPr lang="en-ID" sz="1100" b="0" i="0" u="none" strike="noStrike">
                          <a:solidFill>
                            <a:srgbClr val="000000"/>
                          </a:solidFill>
                          <a:effectLst/>
                          <a:latin typeface="Times New Roman" panose="02020603050405020304" pitchFamily="18" charset="0"/>
                        </a:rPr>
                        <a:t>-98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AE5FF"/>
                    </a:solidFill>
                  </a:tcPr>
                </a:tc>
                <a:tc>
                  <a:txBody>
                    <a:bodyPr/>
                    <a:lstStyle/>
                    <a:p>
                      <a:pPr algn="ctr" fontAlgn="ctr"/>
                      <a:r>
                        <a:rPr lang="en-ID" sz="1100" b="0" i="0" u="none" strike="noStrike">
                          <a:solidFill>
                            <a:srgbClr val="000000"/>
                          </a:solidFill>
                          <a:effectLst/>
                          <a:latin typeface="Times New Roman" panose="02020603050405020304" pitchFamily="18" charset="0"/>
                        </a:rPr>
                        <a:t>57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AE5FF"/>
                    </a:solidFill>
                  </a:tcPr>
                </a:tc>
                <a:tc>
                  <a:txBody>
                    <a:bodyPr/>
                    <a:lstStyle/>
                    <a:p>
                      <a:pPr algn="ctr" fontAlgn="ctr"/>
                      <a:r>
                        <a:rPr lang="en-ID" sz="1100" b="0" i="0" u="none" strike="noStrike">
                          <a:solidFill>
                            <a:srgbClr val="000000"/>
                          </a:solidFill>
                          <a:effectLst/>
                          <a:latin typeface="Times New Roman" panose="02020603050405020304" pitchFamily="18" charset="0"/>
                        </a:rPr>
                        <a:t>240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AE5FF"/>
                    </a:solidFill>
                  </a:tcPr>
                </a:tc>
                <a:tc>
                  <a:txBody>
                    <a:bodyPr/>
                    <a:lstStyle/>
                    <a:p>
                      <a:pPr algn="ctr" fontAlgn="ctr"/>
                      <a:r>
                        <a:rPr lang="en-ID" sz="1100" b="0" i="0" u="none" strike="noStrike">
                          <a:solidFill>
                            <a:srgbClr val="000000"/>
                          </a:solidFill>
                          <a:effectLst/>
                          <a:latin typeface="Times New Roman" panose="02020603050405020304" pitchFamily="18" charset="0"/>
                        </a:rPr>
                        <a:t>175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AE5FF"/>
                    </a:solidFill>
                  </a:tcPr>
                </a:tc>
                <a:tc>
                  <a:txBody>
                    <a:bodyPr/>
                    <a:lstStyle/>
                    <a:p>
                      <a:pPr algn="ctr" fontAlgn="ctr"/>
                      <a:r>
                        <a:rPr lang="en-ID" sz="1100" b="0" i="0" u="none" strike="noStrike">
                          <a:solidFill>
                            <a:srgbClr val="000000"/>
                          </a:solidFill>
                          <a:effectLst/>
                          <a:latin typeface="Times New Roman" panose="02020603050405020304" pitchFamily="18" charset="0"/>
                        </a:rPr>
                        <a:t>54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AE5FF"/>
                    </a:solidFill>
                  </a:tcPr>
                </a:tc>
                <a:extLst>
                  <a:ext uri="{0D108BD9-81ED-4DB2-BD59-A6C34878D82A}">
                    <a16:rowId xmlns:a16="http://schemas.microsoft.com/office/drawing/2014/main" val="3626585448"/>
                  </a:ext>
                </a:extLst>
              </a:tr>
              <a:tr h="440748">
                <a:tc>
                  <a:txBody>
                    <a:bodyPr/>
                    <a:lstStyle/>
                    <a:p>
                      <a:pPr algn="ctr" fontAlgn="ctr"/>
                      <a:r>
                        <a:rPr lang="en-ID" sz="1100" b="0" i="0" u="none" strike="noStrike">
                          <a:solidFill>
                            <a:srgbClr val="000000"/>
                          </a:solidFill>
                          <a:effectLst/>
                          <a:latin typeface="Times New Roman" panose="02020603050405020304" pitchFamily="18" charset="0"/>
                        </a:rPr>
                        <a:t>33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AE5FF"/>
                    </a:solidFill>
                  </a:tcPr>
                </a:tc>
                <a:tc>
                  <a:txBody>
                    <a:bodyPr/>
                    <a:lstStyle/>
                    <a:p>
                      <a:pPr algn="ctr" fontAlgn="ctr"/>
                      <a:r>
                        <a:rPr lang="en-ID" sz="1100" b="0" i="0" u="none" strike="noStrike">
                          <a:solidFill>
                            <a:srgbClr val="000000"/>
                          </a:solidFill>
                          <a:effectLst/>
                          <a:latin typeface="Times New Roman" panose="02020603050405020304" pitchFamily="18" charset="0"/>
                        </a:rPr>
                        <a:t>156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AE5FF"/>
                    </a:solidFill>
                  </a:tcPr>
                </a:tc>
                <a:tc>
                  <a:txBody>
                    <a:bodyPr/>
                    <a:lstStyle/>
                    <a:p>
                      <a:pPr algn="ctr" fontAlgn="ctr"/>
                      <a:r>
                        <a:rPr lang="en-ID" sz="1100" b="0" i="0" u="none" strike="noStrike">
                          <a:solidFill>
                            <a:srgbClr val="000000"/>
                          </a:solidFill>
                          <a:effectLst/>
                          <a:latin typeface="Times New Roman" panose="02020603050405020304" pitchFamily="18" charset="0"/>
                        </a:rPr>
                        <a:t>47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AE5FF"/>
                    </a:solidFill>
                  </a:tcPr>
                </a:tc>
                <a:tc>
                  <a:txBody>
                    <a:bodyPr/>
                    <a:lstStyle/>
                    <a:p>
                      <a:pPr algn="ctr" fontAlgn="ctr"/>
                      <a:r>
                        <a:rPr lang="en-ID" sz="1100" b="0" i="0" u="none" strike="noStrike">
                          <a:solidFill>
                            <a:srgbClr val="000000"/>
                          </a:solidFill>
                          <a:effectLst/>
                          <a:latin typeface="Times New Roman" panose="02020603050405020304" pitchFamily="18" charset="0"/>
                        </a:rPr>
                        <a:t>-140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AE5FF"/>
                    </a:solidFill>
                  </a:tcPr>
                </a:tc>
                <a:tc>
                  <a:txBody>
                    <a:bodyPr/>
                    <a:lstStyle/>
                    <a:p>
                      <a:pPr algn="ctr" fontAlgn="ctr"/>
                      <a:r>
                        <a:rPr lang="en-ID" sz="1100" b="0" i="0" u="none" strike="noStrike">
                          <a:solidFill>
                            <a:srgbClr val="000000"/>
                          </a:solidFill>
                          <a:effectLst/>
                          <a:latin typeface="Times New Roman" panose="02020603050405020304" pitchFamily="18" charset="0"/>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AE5FF"/>
                    </a:solidFill>
                  </a:tcPr>
                </a:tc>
                <a:tc>
                  <a:txBody>
                    <a:bodyPr/>
                    <a:lstStyle/>
                    <a:p>
                      <a:pPr algn="ctr" fontAlgn="ctr"/>
                      <a:r>
                        <a:rPr lang="en-ID" sz="1100" b="0" i="0" u="none" strike="noStrike">
                          <a:solidFill>
                            <a:srgbClr val="000000"/>
                          </a:solidFill>
                          <a:effectLst/>
                          <a:latin typeface="Times New Roman" panose="02020603050405020304" pitchFamily="18" charset="0"/>
                        </a:rPr>
                        <a:t>11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AE5FF"/>
                    </a:solidFill>
                  </a:tcPr>
                </a:tc>
                <a:tc>
                  <a:txBody>
                    <a:bodyPr/>
                    <a:lstStyle/>
                    <a:p>
                      <a:pPr algn="ctr" fontAlgn="ctr"/>
                      <a:r>
                        <a:rPr lang="en-ID" sz="1100" b="0" i="0" u="none" strike="noStrike">
                          <a:solidFill>
                            <a:srgbClr val="000000"/>
                          </a:solidFill>
                          <a:effectLst/>
                          <a:latin typeface="Times New Roman" panose="02020603050405020304" pitchFamily="18" charset="0"/>
                        </a:rPr>
                        <a:t>-237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AE5FF"/>
                    </a:solidFill>
                  </a:tcPr>
                </a:tc>
                <a:tc>
                  <a:txBody>
                    <a:bodyPr/>
                    <a:lstStyle/>
                    <a:p>
                      <a:pPr algn="ctr" fontAlgn="ctr"/>
                      <a:r>
                        <a:rPr lang="en-ID" sz="1100" b="0" i="0" u="none" strike="noStrike">
                          <a:solidFill>
                            <a:srgbClr val="000000"/>
                          </a:solidFill>
                          <a:effectLst/>
                          <a:latin typeface="Times New Roman" panose="02020603050405020304" pitchFamily="18" charset="0"/>
                        </a:rPr>
                        <a:t>24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AE5FF"/>
                    </a:solidFill>
                  </a:tcPr>
                </a:tc>
                <a:extLst>
                  <a:ext uri="{0D108BD9-81ED-4DB2-BD59-A6C34878D82A}">
                    <a16:rowId xmlns:a16="http://schemas.microsoft.com/office/drawing/2014/main" val="1568381667"/>
                  </a:ext>
                </a:extLst>
              </a:tr>
              <a:tr h="440748">
                <a:tc>
                  <a:txBody>
                    <a:bodyPr/>
                    <a:lstStyle/>
                    <a:p>
                      <a:pPr algn="ctr" fontAlgn="ctr"/>
                      <a:r>
                        <a:rPr lang="en-ID" sz="1100" b="0" i="0" u="none" strike="noStrike">
                          <a:solidFill>
                            <a:srgbClr val="000000"/>
                          </a:solidFill>
                          <a:effectLst/>
                          <a:latin typeface="Times New Roman" panose="02020603050405020304" pitchFamily="18" charset="0"/>
                        </a:rPr>
                        <a:t>-133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AE5FF"/>
                    </a:solidFill>
                  </a:tcPr>
                </a:tc>
                <a:tc>
                  <a:txBody>
                    <a:bodyPr/>
                    <a:lstStyle/>
                    <a:p>
                      <a:pPr algn="ctr" fontAlgn="ctr"/>
                      <a:r>
                        <a:rPr lang="en-ID" sz="1100" b="0" i="0" u="none" strike="noStrike">
                          <a:solidFill>
                            <a:srgbClr val="000000"/>
                          </a:solidFill>
                          <a:effectLst/>
                          <a:latin typeface="Times New Roman" panose="02020603050405020304" pitchFamily="18" charset="0"/>
                        </a:rPr>
                        <a:t>-323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AE5FF"/>
                    </a:solidFill>
                  </a:tcPr>
                </a:tc>
                <a:tc>
                  <a:txBody>
                    <a:bodyPr/>
                    <a:lstStyle/>
                    <a:p>
                      <a:pPr algn="ctr" fontAlgn="ctr"/>
                      <a:r>
                        <a:rPr lang="en-ID" sz="1100" b="0" i="0" u="none" strike="noStrike">
                          <a:solidFill>
                            <a:srgbClr val="000000"/>
                          </a:solidFill>
                          <a:effectLst/>
                          <a:latin typeface="Times New Roman" panose="02020603050405020304" pitchFamily="18" charset="0"/>
                        </a:rPr>
                        <a:t>-382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AE5FF"/>
                    </a:solidFill>
                  </a:tcPr>
                </a:tc>
                <a:tc>
                  <a:txBody>
                    <a:bodyPr/>
                    <a:lstStyle/>
                    <a:p>
                      <a:pPr algn="ctr" fontAlgn="ctr"/>
                      <a:r>
                        <a:rPr lang="en-ID" sz="1100" b="0" i="0" u="none" strike="noStrike">
                          <a:solidFill>
                            <a:srgbClr val="000000"/>
                          </a:solidFill>
                          <a:effectLst/>
                          <a:latin typeface="Times New Roman" panose="02020603050405020304" pitchFamily="18" charset="0"/>
                        </a:rPr>
                        <a:t>-121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AE5FF"/>
                    </a:solidFill>
                  </a:tcPr>
                </a:tc>
                <a:tc>
                  <a:txBody>
                    <a:bodyPr/>
                    <a:lstStyle/>
                    <a:p>
                      <a:pPr algn="ctr" fontAlgn="ctr"/>
                      <a:r>
                        <a:rPr lang="en-ID" sz="1100" b="0" i="0" u="none" strike="noStrike">
                          <a:solidFill>
                            <a:srgbClr val="000000"/>
                          </a:solidFill>
                          <a:effectLst/>
                          <a:latin typeface="Times New Roman" panose="02020603050405020304" pitchFamily="18" charset="0"/>
                        </a:rPr>
                        <a:t>33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AE5FF"/>
                    </a:solidFill>
                  </a:tcPr>
                </a:tc>
                <a:tc>
                  <a:txBody>
                    <a:bodyPr/>
                    <a:lstStyle/>
                    <a:p>
                      <a:pPr algn="ctr" fontAlgn="ctr"/>
                      <a:r>
                        <a:rPr lang="en-ID" sz="1100" b="0" i="0" u="none" strike="noStrike">
                          <a:solidFill>
                            <a:srgbClr val="000000"/>
                          </a:solidFill>
                          <a:effectLst/>
                          <a:latin typeface="Times New Roman" panose="02020603050405020304" pitchFamily="18" charset="0"/>
                        </a:rPr>
                        <a:t>-84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AE5FF"/>
                    </a:solidFill>
                  </a:tcPr>
                </a:tc>
                <a:tc>
                  <a:txBody>
                    <a:bodyPr/>
                    <a:lstStyle/>
                    <a:p>
                      <a:pPr algn="ctr" fontAlgn="ctr"/>
                      <a:r>
                        <a:rPr lang="en-ID" sz="1100" b="0" i="0" u="none" strike="noStrike">
                          <a:solidFill>
                            <a:srgbClr val="000000"/>
                          </a:solidFill>
                          <a:effectLst/>
                          <a:latin typeface="Times New Roman" panose="02020603050405020304" pitchFamily="18" charset="0"/>
                        </a:rPr>
                        <a:t>-89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AE5FF"/>
                    </a:solidFill>
                  </a:tcPr>
                </a:tc>
                <a:tc>
                  <a:txBody>
                    <a:bodyPr/>
                    <a:lstStyle/>
                    <a:p>
                      <a:pPr algn="ctr" fontAlgn="ctr"/>
                      <a:r>
                        <a:rPr lang="en-ID" sz="1100" b="0" i="0" u="none" strike="noStrike">
                          <a:solidFill>
                            <a:srgbClr val="000000"/>
                          </a:solidFill>
                          <a:effectLst/>
                          <a:latin typeface="Times New Roman" panose="02020603050405020304" pitchFamily="18" charset="0"/>
                        </a:rPr>
                        <a:t>-298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AE5FF"/>
                    </a:solidFill>
                  </a:tcPr>
                </a:tc>
                <a:extLst>
                  <a:ext uri="{0D108BD9-81ED-4DB2-BD59-A6C34878D82A}">
                    <a16:rowId xmlns:a16="http://schemas.microsoft.com/office/drawing/2014/main" val="1238714343"/>
                  </a:ext>
                </a:extLst>
              </a:tr>
              <a:tr h="440748">
                <a:tc>
                  <a:txBody>
                    <a:bodyPr/>
                    <a:lstStyle/>
                    <a:p>
                      <a:pPr algn="ctr" fontAlgn="ctr"/>
                      <a:r>
                        <a:rPr lang="en-ID" sz="1100" b="0" i="0" u="none" strike="noStrike">
                          <a:solidFill>
                            <a:srgbClr val="000000"/>
                          </a:solidFill>
                          <a:effectLst/>
                          <a:latin typeface="Times New Roman" panose="02020603050405020304" pitchFamily="18" charset="0"/>
                        </a:rPr>
                        <a:t>59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AE5FF"/>
                    </a:solidFill>
                  </a:tcPr>
                </a:tc>
                <a:tc>
                  <a:txBody>
                    <a:bodyPr/>
                    <a:lstStyle/>
                    <a:p>
                      <a:pPr algn="ctr" fontAlgn="ctr"/>
                      <a:r>
                        <a:rPr lang="en-ID" sz="1100" b="0" i="0" u="none" strike="noStrike">
                          <a:solidFill>
                            <a:srgbClr val="000000"/>
                          </a:solidFill>
                          <a:effectLst/>
                          <a:latin typeface="Times New Roman" panose="02020603050405020304" pitchFamily="18" charset="0"/>
                        </a:rPr>
                        <a:t>-72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AE5FF"/>
                    </a:solidFill>
                  </a:tcPr>
                </a:tc>
                <a:tc>
                  <a:txBody>
                    <a:bodyPr/>
                    <a:lstStyle/>
                    <a:p>
                      <a:pPr algn="ctr" fontAlgn="ctr"/>
                      <a:r>
                        <a:rPr lang="en-ID" sz="1100" b="0" i="0" u="none" strike="noStrike">
                          <a:solidFill>
                            <a:srgbClr val="000000"/>
                          </a:solidFill>
                          <a:effectLst/>
                          <a:latin typeface="Times New Roman" panose="02020603050405020304" pitchFamily="18" charset="0"/>
                        </a:rPr>
                        <a:t>-63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AE5FF"/>
                    </a:solidFill>
                  </a:tcPr>
                </a:tc>
                <a:tc>
                  <a:txBody>
                    <a:bodyPr/>
                    <a:lstStyle/>
                    <a:p>
                      <a:pPr algn="ctr" fontAlgn="ctr"/>
                      <a:r>
                        <a:rPr lang="en-ID" sz="1100" b="0" i="0" u="none" strike="noStrike">
                          <a:solidFill>
                            <a:srgbClr val="000000"/>
                          </a:solidFill>
                          <a:effectLst/>
                          <a:latin typeface="Times New Roman" panose="02020603050405020304" pitchFamily="18" charset="0"/>
                        </a:rPr>
                        <a:t>60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AE5FF"/>
                    </a:solidFill>
                  </a:tcPr>
                </a:tc>
                <a:tc>
                  <a:txBody>
                    <a:bodyPr/>
                    <a:lstStyle/>
                    <a:p>
                      <a:pPr algn="ctr" fontAlgn="ctr"/>
                      <a:r>
                        <a:rPr lang="en-ID" sz="1100" b="0" i="0" u="none" strike="noStrike">
                          <a:solidFill>
                            <a:srgbClr val="000000"/>
                          </a:solidFill>
                          <a:effectLst/>
                          <a:latin typeface="Times New Roman" panose="02020603050405020304" pitchFamily="18" charset="0"/>
                        </a:rPr>
                        <a:t>-53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AE5FF"/>
                    </a:solidFill>
                  </a:tcPr>
                </a:tc>
                <a:tc>
                  <a:txBody>
                    <a:bodyPr/>
                    <a:lstStyle/>
                    <a:p>
                      <a:pPr algn="ctr" fontAlgn="ctr"/>
                      <a:r>
                        <a:rPr lang="en-ID" sz="1100" b="0" i="0" u="none" strike="noStrike">
                          <a:solidFill>
                            <a:srgbClr val="000000"/>
                          </a:solidFill>
                          <a:effectLst/>
                          <a:latin typeface="Times New Roman" panose="02020603050405020304" pitchFamily="18" charset="0"/>
                        </a:rPr>
                        <a:t>-242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AE5FF"/>
                    </a:solidFill>
                  </a:tcPr>
                </a:tc>
                <a:tc>
                  <a:txBody>
                    <a:bodyPr/>
                    <a:lstStyle/>
                    <a:p>
                      <a:pPr algn="ctr" fontAlgn="ctr"/>
                      <a:r>
                        <a:rPr lang="en-ID" sz="1100" b="0" i="0" u="none" strike="noStrike">
                          <a:solidFill>
                            <a:srgbClr val="000000"/>
                          </a:solidFill>
                          <a:effectLst/>
                          <a:latin typeface="Times New Roman" panose="02020603050405020304" pitchFamily="18" charset="0"/>
                        </a:rPr>
                        <a:t>-125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AE5FF"/>
                    </a:solidFill>
                  </a:tcPr>
                </a:tc>
                <a:tc>
                  <a:txBody>
                    <a:bodyPr/>
                    <a:lstStyle/>
                    <a:p>
                      <a:pPr algn="ctr" fontAlgn="ctr"/>
                      <a:r>
                        <a:rPr lang="en-ID" sz="1100" b="0" i="0" u="none" strike="noStrike">
                          <a:solidFill>
                            <a:srgbClr val="000000"/>
                          </a:solidFill>
                          <a:effectLst/>
                          <a:latin typeface="Times New Roman" panose="02020603050405020304" pitchFamily="18" charset="0"/>
                        </a:rPr>
                        <a:t>-410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AE5FF"/>
                    </a:solidFill>
                  </a:tcPr>
                </a:tc>
                <a:extLst>
                  <a:ext uri="{0D108BD9-81ED-4DB2-BD59-A6C34878D82A}">
                    <a16:rowId xmlns:a16="http://schemas.microsoft.com/office/drawing/2014/main" val="977865387"/>
                  </a:ext>
                </a:extLst>
              </a:tr>
              <a:tr h="440748">
                <a:tc>
                  <a:txBody>
                    <a:bodyPr/>
                    <a:lstStyle/>
                    <a:p>
                      <a:pPr algn="ctr" fontAlgn="ctr"/>
                      <a:r>
                        <a:rPr lang="en-ID" sz="1100" b="0" i="0" u="none" strike="noStrike">
                          <a:solidFill>
                            <a:srgbClr val="000000"/>
                          </a:solidFill>
                          <a:effectLst/>
                          <a:latin typeface="Times New Roman" panose="02020603050405020304" pitchFamily="18" charset="0"/>
                        </a:rPr>
                        <a:t>-406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AE5FF"/>
                    </a:solidFill>
                  </a:tcPr>
                </a:tc>
                <a:tc>
                  <a:txBody>
                    <a:bodyPr/>
                    <a:lstStyle/>
                    <a:p>
                      <a:pPr algn="ctr" fontAlgn="ctr"/>
                      <a:r>
                        <a:rPr lang="en-ID" sz="1100" b="0" i="0" u="none" strike="noStrike">
                          <a:solidFill>
                            <a:srgbClr val="000000"/>
                          </a:solidFill>
                          <a:effectLst/>
                          <a:latin typeface="Times New Roman" panose="02020603050405020304" pitchFamily="18" charset="0"/>
                        </a:rPr>
                        <a:t>-244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AE5FF"/>
                    </a:solidFill>
                  </a:tcPr>
                </a:tc>
                <a:tc>
                  <a:txBody>
                    <a:bodyPr/>
                    <a:lstStyle/>
                    <a:p>
                      <a:pPr algn="ctr" fontAlgn="ctr"/>
                      <a:r>
                        <a:rPr lang="en-ID" sz="1100" b="0" i="0" u="none" strike="noStrike">
                          <a:solidFill>
                            <a:srgbClr val="000000"/>
                          </a:solidFill>
                          <a:effectLst/>
                          <a:latin typeface="Times New Roman" panose="02020603050405020304" pitchFamily="18" charset="0"/>
                        </a:rPr>
                        <a:t>16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AE5FF"/>
                    </a:solidFill>
                  </a:tcPr>
                </a:tc>
                <a:tc>
                  <a:txBody>
                    <a:bodyPr/>
                    <a:lstStyle/>
                    <a:p>
                      <a:pPr algn="ctr" fontAlgn="ctr"/>
                      <a:r>
                        <a:rPr lang="en-ID" sz="1100" b="0" i="0" u="none" strike="noStrike">
                          <a:solidFill>
                            <a:srgbClr val="000000"/>
                          </a:solidFill>
                          <a:effectLst/>
                          <a:latin typeface="Times New Roman" panose="02020603050405020304" pitchFamily="18" charset="0"/>
                        </a:rPr>
                        <a:t>-41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AE5FF"/>
                    </a:solidFill>
                  </a:tcPr>
                </a:tc>
                <a:tc>
                  <a:txBody>
                    <a:bodyPr/>
                    <a:lstStyle/>
                    <a:p>
                      <a:pPr algn="ctr" fontAlgn="ctr"/>
                      <a:r>
                        <a:rPr lang="en-ID" sz="1100" b="0" i="0" u="none" strike="noStrike">
                          <a:solidFill>
                            <a:srgbClr val="000000"/>
                          </a:solidFill>
                          <a:effectLst/>
                          <a:latin typeface="Times New Roman" panose="02020603050405020304" pitchFamily="18" charset="0"/>
                        </a:rPr>
                        <a:t>-88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AE5FF"/>
                    </a:solidFill>
                  </a:tcPr>
                </a:tc>
                <a:tc>
                  <a:txBody>
                    <a:bodyPr/>
                    <a:lstStyle/>
                    <a:p>
                      <a:pPr algn="ctr" fontAlgn="ctr"/>
                      <a:r>
                        <a:rPr lang="en-ID" sz="1100" b="0" i="0" u="none" strike="noStrike">
                          <a:solidFill>
                            <a:srgbClr val="000000"/>
                          </a:solidFill>
                          <a:effectLst/>
                          <a:latin typeface="Times New Roman" panose="02020603050405020304" pitchFamily="18" charset="0"/>
                        </a:rPr>
                        <a:t>-78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AE5FF"/>
                    </a:solidFill>
                  </a:tcPr>
                </a:tc>
                <a:tc>
                  <a:txBody>
                    <a:bodyPr/>
                    <a:lstStyle/>
                    <a:p>
                      <a:pPr algn="ctr" fontAlgn="ctr"/>
                      <a:r>
                        <a:rPr lang="en-ID" sz="1100" b="0" i="0" u="none" strike="noStrike">
                          <a:solidFill>
                            <a:srgbClr val="000000"/>
                          </a:solidFill>
                          <a:effectLst/>
                          <a:latin typeface="Times New Roman" panose="02020603050405020304" pitchFamily="18" charset="0"/>
                        </a:rPr>
                        <a:t>-130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AE5FF"/>
                    </a:solidFill>
                  </a:tcPr>
                </a:tc>
                <a:tc>
                  <a:txBody>
                    <a:bodyPr/>
                    <a:lstStyle/>
                    <a:p>
                      <a:pPr algn="ctr" fontAlgn="ctr"/>
                      <a:r>
                        <a:rPr lang="en-ID" sz="1100" b="0" i="0" u="none" strike="noStrike">
                          <a:solidFill>
                            <a:srgbClr val="000000"/>
                          </a:solidFill>
                          <a:effectLst/>
                          <a:latin typeface="Times New Roman" panose="02020603050405020304" pitchFamily="18" charset="0"/>
                        </a:rPr>
                        <a:t>-45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AE5FF"/>
                    </a:solidFill>
                  </a:tcPr>
                </a:tc>
                <a:extLst>
                  <a:ext uri="{0D108BD9-81ED-4DB2-BD59-A6C34878D82A}">
                    <a16:rowId xmlns:a16="http://schemas.microsoft.com/office/drawing/2014/main" val="1440640591"/>
                  </a:ext>
                </a:extLst>
              </a:tr>
              <a:tr h="440748">
                <a:tc>
                  <a:txBody>
                    <a:bodyPr/>
                    <a:lstStyle/>
                    <a:p>
                      <a:pPr algn="ctr" fontAlgn="ctr"/>
                      <a:r>
                        <a:rPr lang="en-ID" sz="1100" b="0" i="0" u="none" strike="noStrike">
                          <a:solidFill>
                            <a:srgbClr val="000000"/>
                          </a:solidFill>
                          <a:effectLst/>
                          <a:latin typeface="Times New Roman" panose="02020603050405020304" pitchFamily="18" charset="0"/>
                        </a:rPr>
                        <a:t>-252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AE5FF"/>
                    </a:solidFill>
                  </a:tcPr>
                </a:tc>
                <a:tc>
                  <a:txBody>
                    <a:bodyPr/>
                    <a:lstStyle/>
                    <a:p>
                      <a:pPr algn="ctr" fontAlgn="ctr"/>
                      <a:r>
                        <a:rPr lang="en-ID" sz="1100" b="0" i="0" u="none" strike="noStrike">
                          <a:solidFill>
                            <a:srgbClr val="000000"/>
                          </a:solidFill>
                          <a:effectLst/>
                          <a:latin typeface="Times New Roman" panose="02020603050405020304" pitchFamily="18" charset="0"/>
                        </a:rPr>
                        <a:t>-279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AE5FF"/>
                    </a:solidFill>
                  </a:tcPr>
                </a:tc>
                <a:tc>
                  <a:txBody>
                    <a:bodyPr/>
                    <a:lstStyle/>
                    <a:p>
                      <a:pPr algn="ctr" fontAlgn="ctr"/>
                      <a:r>
                        <a:rPr lang="en-ID" sz="1100" b="0" i="0" u="none" strike="noStrike">
                          <a:solidFill>
                            <a:srgbClr val="000000"/>
                          </a:solidFill>
                          <a:effectLst/>
                          <a:latin typeface="Times New Roman" panose="02020603050405020304" pitchFamily="18" charset="0"/>
                        </a:rPr>
                        <a:t>-244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AE5FF"/>
                    </a:solidFill>
                  </a:tcPr>
                </a:tc>
                <a:tc>
                  <a:txBody>
                    <a:bodyPr/>
                    <a:lstStyle/>
                    <a:p>
                      <a:pPr algn="ctr" fontAlgn="ctr"/>
                      <a:r>
                        <a:rPr lang="en-ID" sz="1100" b="0" i="0" u="none" strike="noStrike">
                          <a:solidFill>
                            <a:srgbClr val="000000"/>
                          </a:solidFill>
                          <a:effectLst/>
                          <a:latin typeface="Times New Roman" panose="02020603050405020304" pitchFamily="18" charset="0"/>
                        </a:rPr>
                        <a:t>-330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AE5FF"/>
                    </a:solidFill>
                  </a:tcPr>
                </a:tc>
                <a:tc>
                  <a:txBody>
                    <a:bodyPr/>
                    <a:lstStyle/>
                    <a:p>
                      <a:pPr algn="ctr" fontAlgn="ctr"/>
                      <a:r>
                        <a:rPr lang="en-ID" sz="1100" b="0" i="0" u="none" strike="noStrike">
                          <a:solidFill>
                            <a:srgbClr val="000000"/>
                          </a:solidFill>
                          <a:effectLst/>
                          <a:latin typeface="Times New Roman" panose="02020603050405020304" pitchFamily="18" charset="0"/>
                        </a:rPr>
                        <a:t>-227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AE5FF"/>
                    </a:solidFill>
                  </a:tcPr>
                </a:tc>
                <a:tc>
                  <a:txBody>
                    <a:bodyPr/>
                    <a:lstStyle/>
                    <a:p>
                      <a:pPr algn="ctr" fontAlgn="ctr"/>
                      <a:r>
                        <a:rPr lang="en-ID" sz="1100" b="0" i="0" u="none" strike="noStrike">
                          <a:solidFill>
                            <a:srgbClr val="000000"/>
                          </a:solidFill>
                          <a:effectLst/>
                          <a:latin typeface="Times New Roman" panose="02020603050405020304" pitchFamily="18" charset="0"/>
                        </a:rPr>
                        <a:t>-127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AE5FF"/>
                    </a:solidFill>
                  </a:tcPr>
                </a:tc>
                <a:tc>
                  <a:txBody>
                    <a:bodyPr/>
                    <a:lstStyle/>
                    <a:p>
                      <a:pPr algn="ctr" fontAlgn="ctr"/>
                      <a:r>
                        <a:rPr lang="en-ID" sz="1100" b="0" i="0" u="none" strike="noStrike">
                          <a:solidFill>
                            <a:srgbClr val="000000"/>
                          </a:solidFill>
                          <a:effectLst/>
                          <a:latin typeface="Times New Roman" panose="02020603050405020304" pitchFamily="18" charset="0"/>
                        </a:rPr>
                        <a:t>-210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AE5FF"/>
                    </a:solidFill>
                  </a:tcPr>
                </a:tc>
                <a:tc>
                  <a:txBody>
                    <a:bodyPr/>
                    <a:lstStyle/>
                    <a:p>
                      <a:pPr algn="ctr" fontAlgn="ctr"/>
                      <a:r>
                        <a:rPr lang="en-ID" sz="1100" b="0" i="0" u="none" strike="noStrike">
                          <a:solidFill>
                            <a:srgbClr val="000000"/>
                          </a:solidFill>
                          <a:effectLst/>
                          <a:latin typeface="Times New Roman" panose="02020603050405020304" pitchFamily="18" charset="0"/>
                        </a:rPr>
                        <a:t>134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AE5FF"/>
                    </a:solidFill>
                  </a:tcPr>
                </a:tc>
                <a:extLst>
                  <a:ext uri="{0D108BD9-81ED-4DB2-BD59-A6C34878D82A}">
                    <a16:rowId xmlns:a16="http://schemas.microsoft.com/office/drawing/2014/main" val="3234188810"/>
                  </a:ext>
                </a:extLst>
              </a:tr>
              <a:tr h="440748">
                <a:tc>
                  <a:txBody>
                    <a:bodyPr/>
                    <a:lstStyle/>
                    <a:p>
                      <a:pPr algn="ctr" fontAlgn="ctr"/>
                      <a:r>
                        <a:rPr lang="en-ID" sz="1100" b="0" i="0" u="none" strike="noStrike">
                          <a:solidFill>
                            <a:srgbClr val="000000"/>
                          </a:solidFill>
                          <a:effectLst/>
                          <a:latin typeface="Times New Roman" panose="02020603050405020304" pitchFamily="18" charset="0"/>
                        </a:rPr>
                        <a:t>187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AE5FF"/>
                    </a:solidFill>
                  </a:tcPr>
                </a:tc>
                <a:tc>
                  <a:txBody>
                    <a:bodyPr/>
                    <a:lstStyle/>
                    <a:p>
                      <a:pPr algn="ctr" fontAlgn="ctr"/>
                      <a:r>
                        <a:rPr lang="en-ID" sz="1100" b="0" i="0" u="none" strike="noStrike">
                          <a:solidFill>
                            <a:srgbClr val="000000"/>
                          </a:solidFill>
                          <a:effectLst/>
                          <a:latin typeface="Times New Roman" panose="02020603050405020304" pitchFamily="18" charset="0"/>
                        </a:rPr>
                        <a:t>217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AE5FF"/>
                    </a:solidFill>
                  </a:tcPr>
                </a:tc>
                <a:tc>
                  <a:txBody>
                    <a:bodyPr/>
                    <a:lstStyle/>
                    <a:p>
                      <a:pPr algn="ctr" fontAlgn="ctr"/>
                      <a:r>
                        <a:rPr lang="en-ID" sz="1100" b="0" i="0" u="none" strike="noStrike">
                          <a:solidFill>
                            <a:srgbClr val="000000"/>
                          </a:solidFill>
                          <a:effectLst/>
                          <a:latin typeface="Times New Roman" panose="02020603050405020304" pitchFamily="18" charset="0"/>
                        </a:rPr>
                        <a:t>161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AE5FF"/>
                    </a:solidFill>
                  </a:tcPr>
                </a:tc>
                <a:tc>
                  <a:txBody>
                    <a:bodyPr/>
                    <a:lstStyle/>
                    <a:p>
                      <a:pPr algn="ctr" fontAlgn="ctr"/>
                      <a:r>
                        <a:rPr lang="en-ID" sz="1100" b="0" i="0" u="none" strike="noStrike">
                          <a:solidFill>
                            <a:srgbClr val="000000"/>
                          </a:solidFill>
                          <a:effectLst/>
                          <a:latin typeface="Times New Roman" panose="02020603050405020304" pitchFamily="18" charset="0"/>
                        </a:rPr>
                        <a:t>266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AE5FF"/>
                    </a:solidFill>
                  </a:tcPr>
                </a:tc>
                <a:tc>
                  <a:txBody>
                    <a:bodyPr/>
                    <a:lstStyle/>
                    <a:p>
                      <a:pPr algn="ctr" fontAlgn="ctr"/>
                      <a:r>
                        <a:rPr lang="en-ID" sz="1100" b="0" i="0" u="none" strike="noStrike">
                          <a:solidFill>
                            <a:srgbClr val="000000"/>
                          </a:solidFill>
                          <a:effectLst/>
                          <a:latin typeface="Times New Roman" panose="02020603050405020304" pitchFamily="18" charset="0"/>
                        </a:rPr>
                        <a:t>307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AE5FF"/>
                    </a:solidFill>
                  </a:tcPr>
                </a:tc>
                <a:tc>
                  <a:txBody>
                    <a:bodyPr/>
                    <a:lstStyle/>
                    <a:p>
                      <a:pPr algn="ctr" fontAlgn="ctr"/>
                      <a:r>
                        <a:rPr lang="en-ID" sz="1100" b="0" i="0" u="none" strike="noStrike">
                          <a:solidFill>
                            <a:srgbClr val="000000"/>
                          </a:solidFill>
                          <a:effectLst/>
                          <a:latin typeface="Times New Roman" panose="02020603050405020304" pitchFamily="18" charset="0"/>
                        </a:rPr>
                        <a:t>179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AE5FF"/>
                    </a:solidFill>
                  </a:tcPr>
                </a:tc>
                <a:tc>
                  <a:txBody>
                    <a:bodyPr/>
                    <a:lstStyle/>
                    <a:p>
                      <a:pPr algn="ctr" fontAlgn="ctr"/>
                      <a:r>
                        <a:rPr lang="en-ID" sz="1100" b="0" i="0" u="none" strike="noStrike">
                          <a:solidFill>
                            <a:srgbClr val="000000"/>
                          </a:solidFill>
                          <a:effectLst/>
                          <a:latin typeface="Times New Roman" panose="02020603050405020304" pitchFamily="18" charset="0"/>
                        </a:rPr>
                        <a:t>216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AE5FF"/>
                    </a:solidFill>
                  </a:tcPr>
                </a:tc>
                <a:tc>
                  <a:txBody>
                    <a:bodyPr/>
                    <a:lstStyle/>
                    <a:p>
                      <a:pPr algn="ctr" fontAlgn="ctr"/>
                      <a:r>
                        <a:rPr lang="en-ID" sz="1100" b="0" i="0" u="none" strike="noStrike">
                          <a:solidFill>
                            <a:srgbClr val="000000"/>
                          </a:solidFill>
                          <a:effectLst/>
                          <a:latin typeface="Times New Roman" panose="02020603050405020304" pitchFamily="18" charset="0"/>
                        </a:rPr>
                        <a:t>95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AE5FF"/>
                    </a:solidFill>
                  </a:tcPr>
                </a:tc>
                <a:extLst>
                  <a:ext uri="{0D108BD9-81ED-4DB2-BD59-A6C34878D82A}">
                    <a16:rowId xmlns:a16="http://schemas.microsoft.com/office/drawing/2014/main" val="4240430633"/>
                  </a:ext>
                </a:extLst>
              </a:tr>
              <a:tr h="440748">
                <a:tc>
                  <a:txBody>
                    <a:bodyPr/>
                    <a:lstStyle/>
                    <a:p>
                      <a:pPr algn="ctr" fontAlgn="ctr"/>
                      <a:r>
                        <a:rPr lang="en-ID" sz="1100" b="0" i="0" u="none" strike="noStrike">
                          <a:solidFill>
                            <a:srgbClr val="000000"/>
                          </a:solidFill>
                          <a:effectLst/>
                          <a:latin typeface="Times New Roman" panose="02020603050405020304" pitchFamily="18" charset="0"/>
                        </a:rPr>
                        <a:t>32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AE5FF"/>
                    </a:solidFill>
                  </a:tcPr>
                </a:tc>
                <a:tc>
                  <a:txBody>
                    <a:bodyPr/>
                    <a:lstStyle/>
                    <a:p>
                      <a:pPr algn="ctr" fontAlgn="ctr"/>
                      <a:r>
                        <a:rPr lang="en-ID" sz="1100" b="0" i="0" u="none" strike="noStrike">
                          <a:solidFill>
                            <a:srgbClr val="000000"/>
                          </a:solidFill>
                          <a:effectLst/>
                          <a:latin typeface="Times New Roman" panose="02020603050405020304" pitchFamily="18" charset="0"/>
                        </a:rPr>
                        <a:t>81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AE5FF"/>
                    </a:solidFill>
                  </a:tcPr>
                </a:tc>
                <a:tc>
                  <a:txBody>
                    <a:bodyPr/>
                    <a:lstStyle/>
                    <a:p>
                      <a:pPr algn="ctr" fontAlgn="ctr"/>
                      <a:r>
                        <a:rPr lang="en-ID" sz="1100" b="0" i="0" u="none" strike="noStrike">
                          <a:solidFill>
                            <a:srgbClr val="000000"/>
                          </a:solidFill>
                          <a:effectLst/>
                          <a:latin typeface="Times New Roman" panose="02020603050405020304" pitchFamily="18" charset="0"/>
                        </a:rPr>
                        <a:t>92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AE5FF"/>
                    </a:solidFill>
                  </a:tcPr>
                </a:tc>
                <a:tc>
                  <a:txBody>
                    <a:bodyPr/>
                    <a:lstStyle/>
                    <a:p>
                      <a:pPr algn="ctr" fontAlgn="ctr"/>
                      <a:r>
                        <a:rPr lang="en-ID" sz="1100" b="0" i="0" u="none" strike="noStrike">
                          <a:solidFill>
                            <a:srgbClr val="000000"/>
                          </a:solidFill>
                          <a:effectLst/>
                          <a:latin typeface="Times New Roman" panose="02020603050405020304" pitchFamily="18" charset="0"/>
                        </a:rPr>
                        <a:t>71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AE5FF"/>
                    </a:solidFill>
                  </a:tcPr>
                </a:tc>
                <a:tc>
                  <a:txBody>
                    <a:bodyPr/>
                    <a:lstStyle/>
                    <a:p>
                      <a:pPr algn="ctr" fontAlgn="ctr"/>
                      <a:r>
                        <a:rPr lang="en-ID" sz="1100" b="0" i="0" u="none" strike="noStrike">
                          <a:solidFill>
                            <a:srgbClr val="000000"/>
                          </a:solidFill>
                          <a:effectLst/>
                          <a:latin typeface="Times New Roman" panose="02020603050405020304" pitchFamily="18" charset="0"/>
                        </a:rPr>
                        <a:t>44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AE5FF"/>
                    </a:solidFill>
                  </a:tcPr>
                </a:tc>
                <a:tc>
                  <a:txBody>
                    <a:bodyPr/>
                    <a:lstStyle/>
                    <a:p>
                      <a:pPr algn="ctr" fontAlgn="ctr"/>
                      <a:r>
                        <a:rPr lang="en-ID" sz="1100" b="0" i="0" u="none" strike="noStrike">
                          <a:solidFill>
                            <a:srgbClr val="000000"/>
                          </a:solidFill>
                          <a:effectLst/>
                          <a:latin typeface="Times New Roman" panose="02020603050405020304" pitchFamily="18" charset="0"/>
                        </a:rPr>
                        <a:t>24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AE5FF"/>
                    </a:solidFill>
                  </a:tcPr>
                </a:tc>
                <a:tc>
                  <a:txBody>
                    <a:bodyPr/>
                    <a:lstStyle/>
                    <a:p>
                      <a:pPr algn="ctr" fontAlgn="ctr"/>
                      <a:r>
                        <a:rPr lang="en-ID" sz="1100" b="0" i="0" u="none" strike="noStrike">
                          <a:solidFill>
                            <a:srgbClr val="000000"/>
                          </a:solidFill>
                          <a:effectLst/>
                          <a:latin typeface="Times New Roman" panose="02020603050405020304" pitchFamily="18" charset="0"/>
                        </a:rPr>
                        <a:t>35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AE5FF"/>
                    </a:solidFill>
                  </a:tcPr>
                </a:tc>
                <a:tc>
                  <a:txBody>
                    <a:bodyPr/>
                    <a:lstStyle/>
                    <a:p>
                      <a:pPr algn="ctr" fontAlgn="ctr"/>
                      <a:r>
                        <a:rPr lang="en-ID" sz="1100" b="0" i="0" u="none" strike="noStrike">
                          <a:solidFill>
                            <a:srgbClr val="000000"/>
                          </a:solidFill>
                          <a:effectLst/>
                          <a:latin typeface="Times New Roman" panose="02020603050405020304" pitchFamily="18" charset="0"/>
                        </a:rPr>
                        <a:t>-17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AE5FF"/>
                    </a:solidFill>
                  </a:tcPr>
                </a:tc>
                <a:extLst>
                  <a:ext uri="{0D108BD9-81ED-4DB2-BD59-A6C34878D82A}">
                    <a16:rowId xmlns:a16="http://schemas.microsoft.com/office/drawing/2014/main" val="3365230374"/>
                  </a:ext>
                </a:extLst>
              </a:tr>
            </a:tbl>
          </a:graphicData>
        </a:graphic>
      </p:graphicFrame>
      <p:graphicFrame>
        <p:nvGraphicFramePr>
          <p:cNvPr id="15" name="Table 14">
            <a:extLst>
              <a:ext uri="{FF2B5EF4-FFF2-40B4-BE49-F238E27FC236}">
                <a16:creationId xmlns:a16="http://schemas.microsoft.com/office/drawing/2014/main" id="{894728E6-0A68-90E7-627A-0E451C0F2EF1}"/>
              </a:ext>
            </a:extLst>
          </p:cNvPr>
          <p:cNvGraphicFramePr>
            <a:graphicFrameLocks noGrp="1"/>
          </p:cNvGraphicFramePr>
          <p:nvPr>
            <p:extLst>
              <p:ext uri="{D42A27DB-BD31-4B8C-83A1-F6EECF244321}">
                <p14:modId xmlns:p14="http://schemas.microsoft.com/office/powerpoint/2010/main" val="975553935"/>
              </p:ext>
            </p:extLst>
          </p:nvPr>
        </p:nvGraphicFramePr>
        <p:xfrm>
          <a:off x="953060" y="1623596"/>
          <a:ext cx="4059380" cy="4465318"/>
        </p:xfrm>
        <a:graphic>
          <a:graphicData uri="http://schemas.openxmlformats.org/drawingml/2006/table">
            <a:tbl>
              <a:tblPr/>
              <a:tblGrid>
                <a:gridCol w="405938">
                  <a:extLst>
                    <a:ext uri="{9D8B030D-6E8A-4147-A177-3AD203B41FA5}">
                      <a16:colId xmlns:a16="http://schemas.microsoft.com/office/drawing/2014/main" val="3895404255"/>
                    </a:ext>
                  </a:extLst>
                </a:gridCol>
                <a:gridCol w="405938">
                  <a:extLst>
                    <a:ext uri="{9D8B030D-6E8A-4147-A177-3AD203B41FA5}">
                      <a16:colId xmlns:a16="http://schemas.microsoft.com/office/drawing/2014/main" val="1382236070"/>
                    </a:ext>
                  </a:extLst>
                </a:gridCol>
                <a:gridCol w="405938">
                  <a:extLst>
                    <a:ext uri="{9D8B030D-6E8A-4147-A177-3AD203B41FA5}">
                      <a16:colId xmlns:a16="http://schemas.microsoft.com/office/drawing/2014/main" val="3577949257"/>
                    </a:ext>
                  </a:extLst>
                </a:gridCol>
                <a:gridCol w="405938">
                  <a:extLst>
                    <a:ext uri="{9D8B030D-6E8A-4147-A177-3AD203B41FA5}">
                      <a16:colId xmlns:a16="http://schemas.microsoft.com/office/drawing/2014/main" val="1451257544"/>
                    </a:ext>
                  </a:extLst>
                </a:gridCol>
                <a:gridCol w="405938">
                  <a:extLst>
                    <a:ext uri="{9D8B030D-6E8A-4147-A177-3AD203B41FA5}">
                      <a16:colId xmlns:a16="http://schemas.microsoft.com/office/drawing/2014/main" val="3198922376"/>
                    </a:ext>
                  </a:extLst>
                </a:gridCol>
                <a:gridCol w="405938">
                  <a:extLst>
                    <a:ext uri="{9D8B030D-6E8A-4147-A177-3AD203B41FA5}">
                      <a16:colId xmlns:a16="http://schemas.microsoft.com/office/drawing/2014/main" val="1662644207"/>
                    </a:ext>
                  </a:extLst>
                </a:gridCol>
                <a:gridCol w="405938">
                  <a:extLst>
                    <a:ext uri="{9D8B030D-6E8A-4147-A177-3AD203B41FA5}">
                      <a16:colId xmlns:a16="http://schemas.microsoft.com/office/drawing/2014/main" val="3055241871"/>
                    </a:ext>
                  </a:extLst>
                </a:gridCol>
                <a:gridCol w="405938">
                  <a:extLst>
                    <a:ext uri="{9D8B030D-6E8A-4147-A177-3AD203B41FA5}">
                      <a16:colId xmlns:a16="http://schemas.microsoft.com/office/drawing/2014/main" val="135741948"/>
                    </a:ext>
                  </a:extLst>
                </a:gridCol>
                <a:gridCol w="405938">
                  <a:extLst>
                    <a:ext uri="{9D8B030D-6E8A-4147-A177-3AD203B41FA5}">
                      <a16:colId xmlns:a16="http://schemas.microsoft.com/office/drawing/2014/main" val="2213441138"/>
                    </a:ext>
                  </a:extLst>
                </a:gridCol>
                <a:gridCol w="405938">
                  <a:extLst>
                    <a:ext uri="{9D8B030D-6E8A-4147-A177-3AD203B41FA5}">
                      <a16:colId xmlns:a16="http://schemas.microsoft.com/office/drawing/2014/main" val="3071322326"/>
                    </a:ext>
                  </a:extLst>
                </a:gridCol>
              </a:tblGrid>
              <a:tr h="405938">
                <a:tc gridSpan="10">
                  <a:txBody>
                    <a:bodyPr/>
                    <a:lstStyle/>
                    <a:p>
                      <a:pPr algn="ctr" fontAlgn="ctr"/>
                      <a:r>
                        <a:rPr lang="en-US" sz="1100" b="0" i="0" u="none" strike="noStrike">
                          <a:solidFill>
                            <a:srgbClr val="000000"/>
                          </a:solidFill>
                          <a:effectLst/>
                          <a:latin typeface="Times New Roman" panose="02020603050405020304" pitchFamily="18" charset="0"/>
                        </a:rPr>
                        <a:t>RED – GREEN - BLUE</a:t>
                      </a:r>
                      <a:endParaRPr lang="en-ID" sz="1100" b="0" i="0" u="none" strike="noStrike">
                        <a:solidFill>
                          <a:srgbClr val="000000"/>
                        </a:solidFill>
                        <a:effectLst/>
                        <a:latin typeface="Times New Roman" panose="02020603050405020304" pitchFamily="18" charset="0"/>
                      </a:endParaRPr>
                    </a:p>
                  </a:txBody>
                  <a:tcPr marL="10148" marR="10148" marT="1014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fontAlgn="ctr"/>
                      <a:endParaRPr lang="en-ID" sz="1100" b="0" i="0" u="none" strike="noStrike">
                        <a:solidFill>
                          <a:srgbClr val="000000"/>
                        </a:solidFill>
                        <a:effectLst/>
                        <a:latin typeface="Times New Roman" panose="02020603050405020304" pitchFamily="18" charset="0"/>
                      </a:endParaRPr>
                    </a:p>
                  </a:txBody>
                  <a:tcPr marL="10148" marR="10148" marT="101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fontAlgn="ctr"/>
                      <a:endParaRPr lang="en-ID" sz="1100" b="0" i="0" u="none" strike="noStrike">
                        <a:solidFill>
                          <a:srgbClr val="000000"/>
                        </a:solidFill>
                        <a:effectLst/>
                        <a:latin typeface="Times New Roman" panose="02020603050405020304" pitchFamily="18" charset="0"/>
                      </a:endParaRPr>
                    </a:p>
                  </a:txBody>
                  <a:tcPr marL="10148" marR="10148" marT="101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fontAlgn="ctr"/>
                      <a:endParaRPr lang="en-ID" sz="1100" b="0" i="0" u="none" strike="noStrike">
                        <a:solidFill>
                          <a:srgbClr val="000000"/>
                        </a:solidFill>
                        <a:effectLst/>
                        <a:latin typeface="Times New Roman" panose="02020603050405020304" pitchFamily="18" charset="0"/>
                      </a:endParaRPr>
                    </a:p>
                  </a:txBody>
                  <a:tcPr marL="10148" marR="10148" marT="101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fontAlgn="ctr"/>
                      <a:endParaRPr lang="en-ID" sz="1100" b="0" i="0" u="none" strike="noStrike">
                        <a:solidFill>
                          <a:srgbClr val="000000"/>
                        </a:solidFill>
                        <a:effectLst/>
                        <a:latin typeface="Times New Roman" panose="02020603050405020304" pitchFamily="18" charset="0"/>
                      </a:endParaRPr>
                    </a:p>
                  </a:txBody>
                  <a:tcPr marL="10148" marR="10148" marT="101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fontAlgn="ctr"/>
                      <a:endParaRPr lang="en-ID" sz="1100" b="0" i="0" u="none" strike="noStrike">
                        <a:solidFill>
                          <a:srgbClr val="000000"/>
                        </a:solidFill>
                        <a:effectLst/>
                        <a:latin typeface="Times New Roman" panose="02020603050405020304" pitchFamily="18" charset="0"/>
                      </a:endParaRPr>
                    </a:p>
                  </a:txBody>
                  <a:tcPr marL="10148" marR="10148" marT="101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fontAlgn="ctr"/>
                      <a:endParaRPr lang="en-ID" sz="1100" b="0" i="0" u="none" strike="noStrike">
                        <a:solidFill>
                          <a:srgbClr val="000000"/>
                        </a:solidFill>
                        <a:effectLst/>
                        <a:latin typeface="Times New Roman" panose="02020603050405020304" pitchFamily="18" charset="0"/>
                      </a:endParaRPr>
                    </a:p>
                  </a:txBody>
                  <a:tcPr marL="10148" marR="10148" marT="101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fontAlgn="ctr"/>
                      <a:endParaRPr lang="en-ID" sz="1100" b="0" i="0" u="none" strike="noStrike">
                        <a:solidFill>
                          <a:srgbClr val="000000"/>
                        </a:solidFill>
                        <a:effectLst/>
                        <a:latin typeface="Times New Roman" panose="02020603050405020304" pitchFamily="18" charset="0"/>
                      </a:endParaRPr>
                    </a:p>
                  </a:txBody>
                  <a:tcPr marL="10148" marR="10148" marT="101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fontAlgn="ctr"/>
                      <a:endParaRPr lang="en-ID" sz="1100" b="0" i="0" u="none" strike="noStrike">
                        <a:solidFill>
                          <a:srgbClr val="000000"/>
                        </a:solidFill>
                        <a:effectLst/>
                        <a:latin typeface="Times New Roman" panose="02020603050405020304" pitchFamily="18" charset="0"/>
                      </a:endParaRPr>
                    </a:p>
                  </a:txBody>
                  <a:tcPr marL="10148" marR="10148" marT="101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fontAlgn="ctr"/>
                      <a:endParaRPr lang="en-ID" sz="1100" b="0" i="0" u="none" strike="noStrike">
                        <a:solidFill>
                          <a:srgbClr val="000000"/>
                        </a:solidFill>
                        <a:effectLst/>
                        <a:latin typeface="Times New Roman" panose="02020603050405020304" pitchFamily="18" charset="0"/>
                      </a:endParaRPr>
                    </a:p>
                  </a:txBody>
                  <a:tcPr marL="10148" marR="10148" marT="101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60150059"/>
                  </a:ext>
                </a:extLst>
              </a:tr>
              <a:tr h="405938">
                <a:tc>
                  <a:txBody>
                    <a:bodyPr/>
                    <a:lstStyle/>
                    <a:p>
                      <a:pPr algn="ctr" fontAlgn="ctr"/>
                      <a:r>
                        <a:rPr lang="en-ID" sz="1100" b="0" i="0" u="none" strike="noStrike">
                          <a:solidFill>
                            <a:srgbClr val="000000"/>
                          </a:solidFill>
                          <a:effectLst/>
                          <a:latin typeface="Times New Roman" panose="02020603050405020304" pitchFamily="18" charset="0"/>
                        </a:rPr>
                        <a:t>192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AE5FF"/>
                    </a:solidFill>
                  </a:tcPr>
                </a:tc>
                <a:tc>
                  <a:txBody>
                    <a:bodyPr/>
                    <a:lstStyle/>
                    <a:p>
                      <a:pPr algn="ctr" fontAlgn="ctr"/>
                      <a:r>
                        <a:rPr lang="en-ID" sz="1100" b="0" i="0" u="none" strike="noStrike">
                          <a:solidFill>
                            <a:srgbClr val="000000"/>
                          </a:solidFill>
                          <a:effectLst/>
                          <a:latin typeface="Times New Roman" panose="02020603050405020304" pitchFamily="18" charset="0"/>
                        </a:rPr>
                        <a:t>193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AE5FF"/>
                    </a:solidFill>
                  </a:tcPr>
                </a:tc>
                <a:tc>
                  <a:txBody>
                    <a:bodyPr/>
                    <a:lstStyle/>
                    <a:p>
                      <a:pPr algn="ctr" fontAlgn="ctr"/>
                      <a:r>
                        <a:rPr lang="en-ID" sz="1100" b="0" i="0" u="none" strike="noStrike">
                          <a:solidFill>
                            <a:srgbClr val="000000"/>
                          </a:solidFill>
                          <a:effectLst/>
                          <a:latin typeface="Times New Roman" panose="02020603050405020304" pitchFamily="18" charset="0"/>
                        </a:rPr>
                        <a:t>196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AE5FF"/>
                    </a:solidFill>
                  </a:tcPr>
                </a:tc>
                <a:tc>
                  <a:txBody>
                    <a:bodyPr/>
                    <a:lstStyle/>
                    <a:p>
                      <a:pPr algn="ctr" fontAlgn="ctr"/>
                      <a:r>
                        <a:rPr lang="en-ID" sz="1100" b="0" i="0" u="none" strike="noStrike">
                          <a:solidFill>
                            <a:srgbClr val="000000"/>
                          </a:solidFill>
                          <a:effectLst/>
                          <a:latin typeface="Times New Roman" panose="02020603050405020304" pitchFamily="18" charset="0"/>
                        </a:rPr>
                        <a:t>197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AE5FF"/>
                    </a:solidFill>
                  </a:tcPr>
                </a:tc>
                <a:tc>
                  <a:txBody>
                    <a:bodyPr/>
                    <a:lstStyle/>
                    <a:p>
                      <a:pPr algn="ctr" fontAlgn="ctr"/>
                      <a:r>
                        <a:rPr lang="en-ID" sz="1100" b="0" i="0" u="none" strike="noStrike">
                          <a:solidFill>
                            <a:srgbClr val="000000"/>
                          </a:solidFill>
                          <a:effectLst/>
                          <a:latin typeface="Times New Roman" panose="02020603050405020304" pitchFamily="18" charset="0"/>
                        </a:rPr>
                        <a:t>207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AE5FF"/>
                    </a:solidFill>
                  </a:tcPr>
                </a:tc>
                <a:tc>
                  <a:txBody>
                    <a:bodyPr/>
                    <a:lstStyle/>
                    <a:p>
                      <a:pPr algn="ctr" fontAlgn="ctr"/>
                      <a:r>
                        <a:rPr lang="en-ID" sz="1100" b="0" i="0" u="none" strike="noStrike">
                          <a:solidFill>
                            <a:srgbClr val="000000"/>
                          </a:solidFill>
                          <a:effectLst/>
                          <a:latin typeface="Times New Roman" panose="02020603050405020304" pitchFamily="18" charset="0"/>
                        </a:rPr>
                        <a:t>204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AE5FF"/>
                    </a:solidFill>
                  </a:tcPr>
                </a:tc>
                <a:tc>
                  <a:txBody>
                    <a:bodyPr/>
                    <a:lstStyle/>
                    <a:p>
                      <a:pPr algn="ctr" fontAlgn="ctr"/>
                      <a:r>
                        <a:rPr lang="en-ID" sz="1100" b="0" i="0" u="none" strike="noStrike">
                          <a:solidFill>
                            <a:srgbClr val="000000"/>
                          </a:solidFill>
                          <a:effectLst/>
                          <a:latin typeface="Times New Roman" panose="02020603050405020304" pitchFamily="18" charset="0"/>
                        </a:rPr>
                        <a:t>186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AE5FF"/>
                    </a:solidFill>
                  </a:tcPr>
                </a:tc>
                <a:tc>
                  <a:txBody>
                    <a:bodyPr/>
                    <a:lstStyle/>
                    <a:p>
                      <a:pPr algn="ctr" fontAlgn="ctr"/>
                      <a:r>
                        <a:rPr lang="en-ID" sz="1100" b="0" i="0" u="none" strike="noStrike">
                          <a:solidFill>
                            <a:srgbClr val="000000"/>
                          </a:solidFill>
                          <a:effectLst/>
                          <a:latin typeface="Times New Roman" panose="02020603050405020304" pitchFamily="18" charset="0"/>
                        </a:rPr>
                        <a:t>197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AE5FF"/>
                    </a:solidFill>
                  </a:tcPr>
                </a:tc>
                <a:tc>
                  <a:txBody>
                    <a:bodyPr/>
                    <a:lstStyle/>
                    <a:p>
                      <a:pPr algn="ctr" fontAlgn="ctr"/>
                      <a:r>
                        <a:rPr lang="en-ID" sz="1100" b="0" i="0" u="none" strike="noStrike">
                          <a:solidFill>
                            <a:srgbClr val="000000"/>
                          </a:solidFill>
                          <a:effectLst/>
                          <a:latin typeface="Times New Roman" panose="02020603050405020304" pitchFamily="18" charset="0"/>
                        </a:rPr>
                        <a:t>203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AE5FF"/>
                    </a:solidFill>
                  </a:tcPr>
                </a:tc>
                <a:tc>
                  <a:txBody>
                    <a:bodyPr/>
                    <a:lstStyle/>
                    <a:p>
                      <a:pPr algn="ctr" fontAlgn="ctr"/>
                      <a:r>
                        <a:rPr lang="en-ID" sz="1100" b="0" i="0" u="none" strike="noStrike">
                          <a:solidFill>
                            <a:srgbClr val="000000"/>
                          </a:solidFill>
                          <a:effectLst/>
                          <a:latin typeface="Times New Roman" panose="02020603050405020304" pitchFamily="18" charset="0"/>
                        </a:rPr>
                        <a:t>196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AE5FF"/>
                    </a:solidFill>
                  </a:tcPr>
                </a:tc>
                <a:extLst>
                  <a:ext uri="{0D108BD9-81ED-4DB2-BD59-A6C34878D82A}">
                    <a16:rowId xmlns:a16="http://schemas.microsoft.com/office/drawing/2014/main" val="4002628250"/>
                  </a:ext>
                </a:extLst>
              </a:tr>
              <a:tr h="405938">
                <a:tc>
                  <a:txBody>
                    <a:bodyPr/>
                    <a:lstStyle/>
                    <a:p>
                      <a:pPr algn="ctr" fontAlgn="ctr"/>
                      <a:r>
                        <a:rPr lang="en-ID" sz="1100" b="0" i="0" u="none" strike="noStrike">
                          <a:solidFill>
                            <a:srgbClr val="000000"/>
                          </a:solidFill>
                          <a:effectLst/>
                          <a:latin typeface="Times New Roman" panose="02020603050405020304" pitchFamily="18" charset="0"/>
                        </a:rPr>
                        <a:t>201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AE5FF"/>
                    </a:solidFill>
                  </a:tcPr>
                </a:tc>
                <a:tc>
                  <a:txBody>
                    <a:bodyPr/>
                    <a:lstStyle/>
                    <a:p>
                      <a:pPr algn="ctr" fontAlgn="ctr"/>
                      <a:r>
                        <a:rPr lang="en-ID" sz="1100" b="0" i="0" u="none" strike="noStrike">
                          <a:solidFill>
                            <a:srgbClr val="000000"/>
                          </a:solidFill>
                          <a:effectLst/>
                          <a:latin typeface="Times New Roman" panose="02020603050405020304" pitchFamily="18" charset="0"/>
                        </a:rPr>
                        <a:t>189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AE5FF"/>
                    </a:solidFill>
                  </a:tcPr>
                </a:tc>
                <a:tc>
                  <a:txBody>
                    <a:bodyPr/>
                    <a:lstStyle/>
                    <a:p>
                      <a:pPr algn="ctr" fontAlgn="ctr"/>
                      <a:r>
                        <a:rPr lang="en-ID" sz="1100" b="0" i="0" u="none" strike="noStrike">
                          <a:solidFill>
                            <a:srgbClr val="000000"/>
                          </a:solidFill>
                          <a:effectLst/>
                          <a:latin typeface="Times New Roman" panose="02020603050405020304" pitchFamily="18" charset="0"/>
                        </a:rPr>
                        <a:t>205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AE5FF"/>
                    </a:solidFill>
                  </a:tcPr>
                </a:tc>
                <a:tc>
                  <a:txBody>
                    <a:bodyPr/>
                    <a:lstStyle/>
                    <a:p>
                      <a:pPr algn="ctr" fontAlgn="ctr"/>
                      <a:r>
                        <a:rPr lang="en-ID" sz="1100" b="0" i="0" u="none" strike="noStrike">
                          <a:solidFill>
                            <a:srgbClr val="000000"/>
                          </a:solidFill>
                          <a:effectLst/>
                          <a:latin typeface="Times New Roman" panose="02020603050405020304" pitchFamily="18" charset="0"/>
                        </a:rPr>
                        <a:t>184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AE5FF"/>
                    </a:solidFill>
                  </a:tcPr>
                </a:tc>
                <a:tc>
                  <a:txBody>
                    <a:bodyPr/>
                    <a:lstStyle/>
                    <a:p>
                      <a:pPr algn="ctr" fontAlgn="ctr"/>
                      <a:r>
                        <a:rPr lang="en-ID" sz="1100" b="0" i="0" u="none" strike="noStrike">
                          <a:solidFill>
                            <a:srgbClr val="000000"/>
                          </a:solidFill>
                          <a:effectLst/>
                          <a:latin typeface="Times New Roman" panose="02020603050405020304" pitchFamily="18" charset="0"/>
                        </a:rPr>
                        <a:t>152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AE5FF"/>
                    </a:solidFill>
                  </a:tcPr>
                </a:tc>
                <a:tc>
                  <a:txBody>
                    <a:bodyPr/>
                    <a:lstStyle/>
                    <a:p>
                      <a:pPr algn="ctr" fontAlgn="ctr"/>
                      <a:r>
                        <a:rPr lang="en-ID" sz="1100" b="0" i="0" u="none" strike="noStrike">
                          <a:solidFill>
                            <a:srgbClr val="000000"/>
                          </a:solidFill>
                          <a:effectLst/>
                          <a:latin typeface="Times New Roman" panose="02020603050405020304" pitchFamily="18" charset="0"/>
                        </a:rPr>
                        <a:t>169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AE5FF"/>
                    </a:solidFill>
                  </a:tcPr>
                </a:tc>
                <a:tc>
                  <a:txBody>
                    <a:bodyPr/>
                    <a:lstStyle/>
                    <a:p>
                      <a:pPr algn="ctr" fontAlgn="ctr"/>
                      <a:r>
                        <a:rPr lang="en-ID" sz="1100" b="0" i="0" u="none" strike="noStrike">
                          <a:solidFill>
                            <a:srgbClr val="000000"/>
                          </a:solidFill>
                          <a:effectLst/>
                          <a:latin typeface="Times New Roman" panose="02020603050405020304" pitchFamily="18" charset="0"/>
                        </a:rPr>
                        <a:t>193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AE5FF"/>
                    </a:solidFill>
                  </a:tcPr>
                </a:tc>
                <a:tc>
                  <a:txBody>
                    <a:bodyPr/>
                    <a:lstStyle/>
                    <a:p>
                      <a:pPr algn="ctr" fontAlgn="ctr"/>
                      <a:r>
                        <a:rPr lang="en-ID" sz="1100" b="0" i="0" u="none" strike="noStrike">
                          <a:solidFill>
                            <a:srgbClr val="000000"/>
                          </a:solidFill>
                          <a:effectLst/>
                          <a:latin typeface="Times New Roman" panose="02020603050405020304" pitchFamily="18" charset="0"/>
                        </a:rPr>
                        <a:t>191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AE5FF"/>
                    </a:solidFill>
                  </a:tcPr>
                </a:tc>
                <a:tc>
                  <a:txBody>
                    <a:bodyPr/>
                    <a:lstStyle/>
                    <a:p>
                      <a:pPr algn="ctr" fontAlgn="ctr"/>
                      <a:r>
                        <a:rPr lang="en-ID" sz="1100" b="0" i="0" u="none" strike="noStrike">
                          <a:solidFill>
                            <a:srgbClr val="000000"/>
                          </a:solidFill>
                          <a:effectLst/>
                          <a:latin typeface="Times New Roman" panose="02020603050405020304" pitchFamily="18" charset="0"/>
                        </a:rPr>
                        <a:t>187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AE5FF"/>
                    </a:solidFill>
                  </a:tcPr>
                </a:tc>
                <a:tc>
                  <a:txBody>
                    <a:bodyPr/>
                    <a:lstStyle/>
                    <a:p>
                      <a:pPr algn="ctr" fontAlgn="ctr"/>
                      <a:r>
                        <a:rPr lang="en-ID" sz="1100" b="0" i="0" u="none" strike="noStrike">
                          <a:solidFill>
                            <a:srgbClr val="000000"/>
                          </a:solidFill>
                          <a:effectLst/>
                          <a:latin typeface="Times New Roman" panose="02020603050405020304" pitchFamily="18" charset="0"/>
                        </a:rPr>
                        <a:t>201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AE5FF"/>
                    </a:solidFill>
                  </a:tcPr>
                </a:tc>
                <a:extLst>
                  <a:ext uri="{0D108BD9-81ED-4DB2-BD59-A6C34878D82A}">
                    <a16:rowId xmlns:a16="http://schemas.microsoft.com/office/drawing/2014/main" val="2239777162"/>
                  </a:ext>
                </a:extLst>
              </a:tr>
              <a:tr h="405938">
                <a:tc>
                  <a:txBody>
                    <a:bodyPr/>
                    <a:lstStyle/>
                    <a:p>
                      <a:pPr algn="ctr" fontAlgn="ctr"/>
                      <a:r>
                        <a:rPr lang="en-ID" sz="1100" b="0" i="0" u="none" strike="noStrike">
                          <a:solidFill>
                            <a:srgbClr val="000000"/>
                          </a:solidFill>
                          <a:effectLst/>
                          <a:latin typeface="Times New Roman" panose="02020603050405020304" pitchFamily="18" charset="0"/>
                        </a:rPr>
                        <a:t>208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AE5FF"/>
                    </a:solidFill>
                  </a:tcPr>
                </a:tc>
                <a:tc>
                  <a:txBody>
                    <a:bodyPr/>
                    <a:lstStyle/>
                    <a:p>
                      <a:pPr algn="ctr" fontAlgn="ctr"/>
                      <a:r>
                        <a:rPr lang="en-ID" sz="1100" b="0" i="0" u="none" strike="noStrike">
                          <a:solidFill>
                            <a:srgbClr val="000000"/>
                          </a:solidFill>
                          <a:effectLst/>
                          <a:latin typeface="Times New Roman" panose="02020603050405020304" pitchFamily="18" charset="0"/>
                        </a:rPr>
                        <a:t>173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AE5FF"/>
                    </a:solidFill>
                  </a:tcPr>
                </a:tc>
                <a:tc>
                  <a:txBody>
                    <a:bodyPr/>
                    <a:lstStyle/>
                    <a:p>
                      <a:pPr algn="ctr" fontAlgn="ctr"/>
                      <a:r>
                        <a:rPr lang="en-ID" sz="1100" b="0" i="0" u="none" strike="noStrike">
                          <a:solidFill>
                            <a:srgbClr val="000000"/>
                          </a:solidFill>
                          <a:effectLst/>
                          <a:latin typeface="Times New Roman" panose="02020603050405020304" pitchFamily="18" charset="0"/>
                        </a:rPr>
                        <a:t>160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AE5FF"/>
                    </a:solidFill>
                  </a:tcPr>
                </a:tc>
                <a:tc>
                  <a:txBody>
                    <a:bodyPr/>
                    <a:lstStyle/>
                    <a:p>
                      <a:pPr algn="ctr" fontAlgn="ctr"/>
                      <a:r>
                        <a:rPr lang="en-ID" sz="1100" b="0" i="0" u="none" strike="noStrike">
                          <a:solidFill>
                            <a:srgbClr val="000000"/>
                          </a:solidFill>
                          <a:effectLst/>
                          <a:latin typeface="Times New Roman" panose="02020603050405020304" pitchFamily="18" charset="0"/>
                        </a:rPr>
                        <a:t>129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AE5FF"/>
                    </a:solidFill>
                  </a:tcPr>
                </a:tc>
                <a:tc>
                  <a:txBody>
                    <a:bodyPr/>
                    <a:lstStyle/>
                    <a:p>
                      <a:pPr algn="ctr" fontAlgn="ctr"/>
                      <a:r>
                        <a:rPr lang="en-ID" sz="1100" b="0" i="0" u="none" strike="noStrike">
                          <a:solidFill>
                            <a:srgbClr val="000000"/>
                          </a:solidFill>
                          <a:effectLst/>
                          <a:latin typeface="Times New Roman" panose="02020603050405020304" pitchFamily="18" charset="0"/>
                        </a:rPr>
                        <a:t>102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AE5FF"/>
                    </a:solidFill>
                  </a:tcPr>
                </a:tc>
                <a:tc>
                  <a:txBody>
                    <a:bodyPr/>
                    <a:lstStyle/>
                    <a:p>
                      <a:pPr algn="ctr" fontAlgn="ctr"/>
                      <a:r>
                        <a:rPr lang="en-ID" sz="1100" b="0" i="0" u="none" strike="noStrike">
                          <a:solidFill>
                            <a:srgbClr val="000000"/>
                          </a:solidFill>
                          <a:effectLst/>
                          <a:latin typeface="Times New Roman" panose="02020603050405020304" pitchFamily="18" charset="0"/>
                        </a:rPr>
                        <a:t>122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AE5FF"/>
                    </a:solidFill>
                  </a:tcPr>
                </a:tc>
                <a:tc>
                  <a:txBody>
                    <a:bodyPr/>
                    <a:lstStyle/>
                    <a:p>
                      <a:pPr algn="ctr" fontAlgn="ctr"/>
                      <a:r>
                        <a:rPr lang="en-ID" sz="1100" b="0" i="0" u="none" strike="noStrike">
                          <a:solidFill>
                            <a:srgbClr val="000000"/>
                          </a:solidFill>
                          <a:effectLst/>
                          <a:latin typeface="Times New Roman" panose="02020603050405020304" pitchFamily="18" charset="0"/>
                        </a:rPr>
                        <a:t>129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AE5FF"/>
                    </a:solidFill>
                  </a:tcPr>
                </a:tc>
                <a:tc>
                  <a:txBody>
                    <a:bodyPr/>
                    <a:lstStyle/>
                    <a:p>
                      <a:pPr algn="ctr" fontAlgn="ctr"/>
                      <a:r>
                        <a:rPr lang="en-ID" sz="1100" b="0" i="0" u="none" strike="noStrike">
                          <a:solidFill>
                            <a:srgbClr val="000000"/>
                          </a:solidFill>
                          <a:effectLst/>
                          <a:latin typeface="Times New Roman" panose="02020603050405020304" pitchFamily="18" charset="0"/>
                        </a:rPr>
                        <a:t>106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AE5FF"/>
                    </a:solidFill>
                  </a:tcPr>
                </a:tc>
                <a:tc>
                  <a:txBody>
                    <a:bodyPr/>
                    <a:lstStyle/>
                    <a:p>
                      <a:pPr algn="ctr" fontAlgn="ctr"/>
                      <a:r>
                        <a:rPr lang="en-ID" sz="1100" b="0" i="0" u="none" strike="noStrike">
                          <a:solidFill>
                            <a:srgbClr val="000000"/>
                          </a:solidFill>
                          <a:effectLst/>
                          <a:latin typeface="Times New Roman" panose="02020603050405020304" pitchFamily="18" charset="0"/>
                        </a:rPr>
                        <a:t>152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AE5FF"/>
                    </a:solidFill>
                  </a:tcPr>
                </a:tc>
                <a:tc>
                  <a:txBody>
                    <a:bodyPr/>
                    <a:lstStyle/>
                    <a:p>
                      <a:pPr algn="ctr" fontAlgn="ctr"/>
                      <a:r>
                        <a:rPr lang="en-ID" sz="1100" b="0" i="0" u="none" strike="noStrike">
                          <a:solidFill>
                            <a:srgbClr val="000000"/>
                          </a:solidFill>
                          <a:effectLst/>
                          <a:latin typeface="Times New Roman" panose="02020603050405020304" pitchFamily="18" charset="0"/>
                        </a:rPr>
                        <a:t>196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AE5FF"/>
                    </a:solidFill>
                  </a:tcPr>
                </a:tc>
                <a:extLst>
                  <a:ext uri="{0D108BD9-81ED-4DB2-BD59-A6C34878D82A}">
                    <a16:rowId xmlns:a16="http://schemas.microsoft.com/office/drawing/2014/main" val="1633846287"/>
                  </a:ext>
                </a:extLst>
              </a:tr>
              <a:tr h="405938">
                <a:tc>
                  <a:txBody>
                    <a:bodyPr/>
                    <a:lstStyle/>
                    <a:p>
                      <a:pPr algn="ctr" fontAlgn="ctr"/>
                      <a:r>
                        <a:rPr lang="en-ID" sz="1100" b="0" i="0" u="none" strike="noStrike">
                          <a:solidFill>
                            <a:srgbClr val="000000"/>
                          </a:solidFill>
                          <a:effectLst/>
                          <a:latin typeface="Times New Roman" panose="02020603050405020304" pitchFamily="18" charset="0"/>
                        </a:rPr>
                        <a:t>187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AE5FF"/>
                    </a:solidFill>
                  </a:tcPr>
                </a:tc>
                <a:tc>
                  <a:txBody>
                    <a:bodyPr/>
                    <a:lstStyle/>
                    <a:p>
                      <a:pPr algn="ctr" fontAlgn="ctr"/>
                      <a:r>
                        <a:rPr lang="en-ID" sz="1100" b="0" i="0" u="none" strike="noStrike">
                          <a:solidFill>
                            <a:srgbClr val="000000"/>
                          </a:solidFill>
                          <a:effectLst/>
                          <a:latin typeface="Times New Roman" panose="02020603050405020304" pitchFamily="18" charset="0"/>
                        </a:rPr>
                        <a:t>131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AE5FF"/>
                    </a:solidFill>
                  </a:tcPr>
                </a:tc>
                <a:tc>
                  <a:txBody>
                    <a:bodyPr/>
                    <a:lstStyle/>
                    <a:p>
                      <a:pPr algn="ctr" fontAlgn="ctr"/>
                      <a:r>
                        <a:rPr lang="en-ID" sz="1100" b="0" i="0" u="none" strike="noStrike">
                          <a:solidFill>
                            <a:srgbClr val="000000"/>
                          </a:solidFill>
                          <a:effectLst/>
                          <a:latin typeface="Times New Roman" panose="02020603050405020304" pitchFamily="18" charset="0"/>
                        </a:rPr>
                        <a:t>70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AE5FF"/>
                    </a:solidFill>
                  </a:tcPr>
                </a:tc>
                <a:tc>
                  <a:txBody>
                    <a:bodyPr/>
                    <a:lstStyle/>
                    <a:p>
                      <a:pPr algn="ctr" fontAlgn="ctr"/>
                      <a:r>
                        <a:rPr lang="en-ID" sz="1100" b="0" i="0" u="none" strike="noStrike">
                          <a:solidFill>
                            <a:srgbClr val="000000"/>
                          </a:solidFill>
                          <a:effectLst/>
                          <a:latin typeface="Times New Roman" panose="02020603050405020304" pitchFamily="18" charset="0"/>
                        </a:rPr>
                        <a:t>43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AE5FF"/>
                    </a:solidFill>
                  </a:tcPr>
                </a:tc>
                <a:tc>
                  <a:txBody>
                    <a:bodyPr/>
                    <a:lstStyle/>
                    <a:p>
                      <a:pPr algn="ctr" fontAlgn="ctr"/>
                      <a:r>
                        <a:rPr lang="en-ID" sz="1100" b="0" i="0" u="none" strike="noStrike">
                          <a:solidFill>
                            <a:srgbClr val="000000"/>
                          </a:solidFill>
                          <a:effectLst/>
                          <a:latin typeface="Times New Roman" panose="02020603050405020304" pitchFamily="18" charset="0"/>
                        </a:rPr>
                        <a:t>69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AE5FF"/>
                    </a:solidFill>
                  </a:tcPr>
                </a:tc>
                <a:tc>
                  <a:txBody>
                    <a:bodyPr/>
                    <a:lstStyle/>
                    <a:p>
                      <a:pPr algn="ctr" fontAlgn="ctr"/>
                      <a:r>
                        <a:rPr lang="en-ID" sz="1100" b="0" i="0" u="none" strike="noStrike">
                          <a:solidFill>
                            <a:srgbClr val="000000"/>
                          </a:solidFill>
                          <a:effectLst/>
                          <a:latin typeface="Times New Roman" panose="02020603050405020304" pitchFamily="18" charset="0"/>
                        </a:rPr>
                        <a:t>88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AE5FF"/>
                    </a:solidFill>
                  </a:tcPr>
                </a:tc>
                <a:tc>
                  <a:txBody>
                    <a:bodyPr/>
                    <a:lstStyle/>
                    <a:p>
                      <a:pPr algn="ctr" fontAlgn="ctr"/>
                      <a:r>
                        <a:rPr lang="en-ID" sz="1100" b="0" i="0" u="none" strike="noStrike">
                          <a:solidFill>
                            <a:srgbClr val="000000"/>
                          </a:solidFill>
                          <a:effectLst/>
                          <a:latin typeface="Times New Roman" panose="02020603050405020304" pitchFamily="18" charset="0"/>
                        </a:rPr>
                        <a:t>75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AE5FF"/>
                    </a:solidFill>
                  </a:tcPr>
                </a:tc>
                <a:tc>
                  <a:txBody>
                    <a:bodyPr/>
                    <a:lstStyle/>
                    <a:p>
                      <a:pPr algn="ctr" fontAlgn="ctr"/>
                      <a:r>
                        <a:rPr lang="en-ID" sz="1100" b="0" i="0" u="none" strike="noStrike">
                          <a:solidFill>
                            <a:srgbClr val="000000"/>
                          </a:solidFill>
                          <a:effectLst/>
                          <a:latin typeface="Times New Roman" panose="02020603050405020304" pitchFamily="18" charset="0"/>
                        </a:rPr>
                        <a:t>77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AE5FF"/>
                    </a:solidFill>
                  </a:tcPr>
                </a:tc>
                <a:tc>
                  <a:txBody>
                    <a:bodyPr/>
                    <a:lstStyle/>
                    <a:p>
                      <a:pPr algn="ctr" fontAlgn="ctr"/>
                      <a:r>
                        <a:rPr lang="en-ID" sz="1100" b="0" i="0" u="none" strike="noStrike">
                          <a:solidFill>
                            <a:srgbClr val="000000"/>
                          </a:solidFill>
                          <a:effectLst/>
                          <a:latin typeface="Times New Roman" panose="02020603050405020304" pitchFamily="18" charset="0"/>
                        </a:rPr>
                        <a:t>81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AE5FF"/>
                    </a:solidFill>
                  </a:tcPr>
                </a:tc>
                <a:tc>
                  <a:txBody>
                    <a:bodyPr/>
                    <a:lstStyle/>
                    <a:p>
                      <a:pPr algn="ctr" fontAlgn="ctr"/>
                      <a:r>
                        <a:rPr lang="en-ID" sz="1100" b="0" i="0" u="none" strike="noStrike">
                          <a:solidFill>
                            <a:srgbClr val="000000"/>
                          </a:solidFill>
                          <a:effectLst/>
                          <a:latin typeface="Times New Roman" panose="02020603050405020304" pitchFamily="18" charset="0"/>
                        </a:rPr>
                        <a:t>153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AE5FF"/>
                    </a:solidFill>
                  </a:tcPr>
                </a:tc>
                <a:extLst>
                  <a:ext uri="{0D108BD9-81ED-4DB2-BD59-A6C34878D82A}">
                    <a16:rowId xmlns:a16="http://schemas.microsoft.com/office/drawing/2014/main" val="2450886088"/>
                  </a:ext>
                </a:extLst>
              </a:tr>
              <a:tr h="405938">
                <a:tc>
                  <a:txBody>
                    <a:bodyPr/>
                    <a:lstStyle/>
                    <a:p>
                      <a:pPr algn="ctr" fontAlgn="ctr"/>
                      <a:r>
                        <a:rPr lang="en-ID" sz="1100" b="0" i="0" u="none" strike="noStrike">
                          <a:solidFill>
                            <a:srgbClr val="000000"/>
                          </a:solidFill>
                          <a:effectLst/>
                          <a:latin typeface="Times New Roman" panose="02020603050405020304" pitchFamily="18" charset="0"/>
                        </a:rPr>
                        <a:t>192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AE5FF"/>
                    </a:solidFill>
                  </a:tcPr>
                </a:tc>
                <a:tc>
                  <a:txBody>
                    <a:bodyPr/>
                    <a:lstStyle/>
                    <a:p>
                      <a:pPr algn="ctr" fontAlgn="ctr"/>
                      <a:r>
                        <a:rPr lang="en-ID" sz="1100" b="0" i="0" u="none" strike="noStrike">
                          <a:solidFill>
                            <a:srgbClr val="000000"/>
                          </a:solidFill>
                          <a:effectLst/>
                          <a:latin typeface="Times New Roman" panose="02020603050405020304" pitchFamily="18" charset="0"/>
                        </a:rPr>
                        <a:t>123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AE5FF"/>
                    </a:solidFill>
                  </a:tcPr>
                </a:tc>
                <a:tc>
                  <a:txBody>
                    <a:bodyPr/>
                    <a:lstStyle/>
                    <a:p>
                      <a:pPr algn="ctr" fontAlgn="ctr"/>
                      <a:r>
                        <a:rPr lang="en-ID" sz="1100" b="0" i="0" u="none" strike="noStrike">
                          <a:solidFill>
                            <a:srgbClr val="000000"/>
                          </a:solidFill>
                          <a:effectLst/>
                          <a:latin typeface="Times New Roman" panose="02020603050405020304" pitchFamily="18" charset="0"/>
                        </a:rPr>
                        <a:t>68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AE5FF"/>
                    </a:solidFill>
                  </a:tcPr>
                </a:tc>
                <a:tc>
                  <a:txBody>
                    <a:bodyPr/>
                    <a:lstStyle/>
                    <a:p>
                      <a:pPr algn="ctr" fontAlgn="ctr"/>
                      <a:r>
                        <a:rPr lang="en-ID" sz="1100" b="0" i="0" u="none" strike="noStrike">
                          <a:solidFill>
                            <a:srgbClr val="000000"/>
                          </a:solidFill>
                          <a:effectLst/>
                          <a:latin typeface="Times New Roman" panose="02020603050405020304" pitchFamily="18" charset="0"/>
                        </a:rPr>
                        <a:t>56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AE5FF"/>
                    </a:solidFill>
                  </a:tcPr>
                </a:tc>
                <a:tc>
                  <a:txBody>
                    <a:bodyPr/>
                    <a:lstStyle/>
                    <a:p>
                      <a:pPr algn="ctr" fontAlgn="ctr"/>
                      <a:r>
                        <a:rPr lang="en-ID" sz="1100" b="0" i="0" u="none" strike="noStrike">
                          <a:solidFill>
                            <a:srgbClr val="000000"/>
                          </a:solidFill>
                          <a:effectLst/>
                          <a:latin typeface="Times New Roman" panose="02020603050405020304" pitchFamily="18" charset="0"/>
                        </a:rPr>
                        <a:t>72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AE5FF"/>
                    </a:solidFill>
                  </a:tcPr>
                </a:tc>
                <a:tc>
                  <a:txBody>
                    <a:bodyPr/>
                    <a:lstStyle/>
                    <a:p>
                      <a:pPr algn="ctr" fontAlgn="ctr"/>
                      <a:r>
                        <a:rPr lang="en-ID" sz="1100" b="0" i="0" u="none" strike="noStrike">
                          <a:solidFill>
                            <a:srgbClr val="000000"/>
                          </a:solidFill>
                          <a:effectLst/>
                          <a:latin typeface="Times New Roman" panose="02020603050405020304" pitchFamily="18" charset="0"/>
                        </a:rPr>
                        <a:t>61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AE5FF"/>
                    </a:solidFill>
                  </a:tcPr>
                </a:tc>
                <a:tc>
                  <a:txBody>
                    <a:bodyPr/>
                    <a:lstStyle/>
                    <a:p>
                      <a:pPr algn="ctr" fontAlgn="ctr"/>
                      <a:r>
                        <a:rPr lang="en-ID" sz="1100" b="0" i="0" u="none" strike="noStrike">
                          <a:solidFill>
                            <a:srgbClr val="000000"/>
                          </a:solidFill>
                          <a:effectLst/>
                          <a:latin typeface="Times New Roman" panose="02020603050405020304" pitchFamily="18" charset="0"/>
                        </a:rPr>
                        <a:t>41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AE5FF"/>
                    </a:solidFill>
                  </a:tcPr>
                </a:tc>
                <a:tc>
                  <a:txBody>
                    <a:bodyPr/>
                    <a:lstStyle/>
                    <a:p>
                      <a:pPr algn="ctr" fontAlgn="ctr"/>
                      <a:r>
                        <a:rPr lang="en-ID" sz="1100" b="0" i="0" u="none" strike="noStrike">
                          <a:solidFill>
                            <a:srgbClr val="000000"/>
                          </a:solidFill>
                          <a:effectLst/>
                          <a:latin typeface="Times New Roman" panose="02020603050405020304" pitchFamily="18" charset="0"/>
                        </a:rPr>
                        <a:t>60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AE5FF"/>
                    </a:solidFill>
                  </a:tcPr>
                </a:tc>
                <a:tc>
                  <a:txBody>
                    <a:bodyPr/>
                    <a:lstStyle/>
                    <a:p>
                      <a:pPr algn="ctr" fontAlgn="ctr"/>
                      <a:r>
                        <a:rPr lang="en-ID" sz="1100" b="0" i="0" u="none" strike="noStrike">
                          <a:solidFill>
                            <a:srgbClr val="000000"/>
                          </a:solidFill>
                          <a:effectLst/>
                          <a:latin typeface="Times New Roman" panose="02020603050405020304" pitchFamily="18" charset="0"/>
                        </a:rPr>
                        <a:t>61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AE5FF"/>
                    </a:solidFill>
                  </a:tcPr>
                </a:tc>
                <a:tc>
                  <a:txBody>
                    <a:bodyPr/>
                    <a:lstStyle/>
                    <a:p>
                      <a:pPr algn="ctr" fontAlgn="ctr"/>
                      <a:r>
                        <a:rPr lang="en-ID" sz="1100" b="0" i="0" u="none" strike="noStrike">
                          <a:solidFill>
                            <a:srgbClr val="000000"/>
                          </a:solidFill>
                          <a:effectLst/>
                          <a:latin typeface="Times New Roman" panose="02020603050405020304" pitchFamily="18" charset="0"/>
                        </a:rPr>
                        <a:t>141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AE5FF"/>
                    </a:solidFill>
                  </a:tcPr>
                </a:tc>
                <a:extLst>
                  <a:ext uri="{0D108BD9-81ED-4DB2-BD59-A6C34878D82A}">
                    <a16:rowId xmlns:a16="http://schemas.microsoft.com/office/drawing/2014/main" val="820589520"/>
                  </a:ext>
                </a:extLst>
              </a:tr>
              <a:tr h="405938">
                <a:tc>
                  <a:txBody>
                    <a:bodyPr/>
                    <a:lstStyle/>
                    <a:p>
                      <a:pPr algn="ctr" fontAlgn="ctr"/>
                      <a:r>
                        <a:rPr lang="en-ID" sz="1100" b="0" i="0" u="none" strike="noStrike">
                          <a:solidFill>
                            <a:srgbClr val="000000"/>
                          </a:solidFill>
                          <a:effectLst/>
                          <a:latin typeface="Times New Roman" panose="02020603050405020304" pitchFamily="18" charset="0"/>
                        </a:rPr>
                        <a:t>155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AE5FF"/>
                    </a:solidFill>
                  </a:tcPr>
                </a:tc>
                <a:tc>
                  <a:txBody>
                    <a:bodyPr/>
                    <a:lstStyle/>
                    <a:p>
                      <a:pPr algn="ctr" fontAlgn="ctr"/>
                      <a:r>
                        <a:rPr lang="en-ID" sz="1100" b="0" i="0" u="none" strike="noStrike">
                          <a:solidFill>
                            <a:srgbClr val="000000"/>
                          </a:solidFill>
                          <a:effectLst/>
                          <a:latin typeface="Times New Roman" panose="02020603050405020304" pitchFamily="18" charset="0"/>
                        </a:rPr>
                        <a:t>70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AE5FF"/>
                    </a:solidFill>
                  </a:tcPr>
                </a:tc>
                <a:tc>
                  <a:txBody>
                    <a:bodyPr/>
                    <a:lstStyle/>
                    <a:p>
                      <a:pPr algn="ctr" fontAlgn="ctr"/>
                      <a:r>
                        <a:rPr lang="en-ID" sz="1100" b="0" i="0" u="none" strike="noStrike">
                          <a:solidFill>
                            <a:srgbClr val="000000"/>
                          </a:solidFill>
                          <a:effectLst/>
                          <a:latin typeface="Times New Roman" panose="02020603050405020304" pitchFamily="18" charset="0"/>
                        </a:rPr>
                        <a:t>52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AE5FF"/>
                    </a:solidFill>
                  </a:tcPr>
                </a:tc>
                <a:tc>
                  <a:txBody>
                    <a:bodyPr/>
                    <a:lstStyle/>
                    <a:p>
                      <a:pPr algn="ctr" fontAlgn="ctr"/>
                      <a:r>
                        <a:rPr lang="en-ID" sz="1100" b="0" i="0" u="none" strike="noStrike">
                          <a:solidFill>
                            <a:srgbClr val="000000"/>
                          </a:solidFill>
                          <a:effectLst/>
                          <a:latin typeface="Times New Roman" panose="02020603050405020304" pitchFamily="18" charset="0"/>
                        </a:rPr>
                        <a:t>71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AE5FF"/>
                    </a:solidFill>
                  </a:tcPr>
                </a:tc>
                <a:tc>
                  <a:txBody>
                    <a:bodyPr/>
                    <a:lstStyle/>
                    <a:p>
                      <a:pPr algn="ctr" fontAlgn="ctr"/>
                      <a:r>
                        <a:rPr lang="en-ID" sz="1100" b="0" i="0" u="none" strike="noStrike">
                          <a:solidFill>
                            <a:srgbClr val="000000"/>
                          </a:solidFill>
                          <a:effectLst/>
                          <a:latin typeface="Times New Roman" panose="02020603050405020304" pitchFamily="18" charset="0"/>
                        </a:rPr>
                        <a:t>66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AE5FF"/>
                    </a:solidFill>
                  </a:tcPr>
                </a:tc>
                <a:tc>
                  <a:txBody>
                    <a:bodyPr/>
                    <a:lstStyle/>
                    <a:p>
                      <a:pPr algn="ctr" fontAlgn="ctr"/>
                      <a:r>
                        <a:rPr lang="en-ID" sz="1100" b="0" i="0" u="none" strike="noStrike">
                          <a:solidFill>
                            <a:srgbClr val="000000"/>
                          </a:solidFill>
                          <a:effectLst/>
                          <a:latin typeface="Times New Roman" panose="02020603050405020304" pitchFamily="18" charset="0"/>
                        </a:rPr>
                        <a:t>62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AE5FF"/>
                    </a:solidFill>
                  </a:tcPr>
                </a:tc>
                <a:tc>
                  <a:txBody>
                    <a:bodyPr/>
                    <a:lstStyle/>
                    <a:p>
                      <a:pPr algn="ctr" fontAlgn="ctr"/>
                      <a:r>
                        <a:rPr lang="en-ID" sz="1100" b="0" i="0" u="none" strike="noStrike">
                          <a:solidFill>
                            <a:srgbClr val="000000"/>
                          </a:solidFill>
                          <a:effectLst/>
                          <a:latin typeface="Times New Roman" panose="02020603050405020304" pitchFamily="18" charset="0"/>
                        </a:rPr>
                        <a:t>68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AE5FF"/>
                    </a:solidFill>
                  </a:tcPr>
                </a:tc>
                <a:tc>
                  <a:txBody>
                    <a:bodyPr/>
                    <a:lstStyle/>
                    <a:p>
                      <a:pPr algn="ctr" fontAlgn="ctr"/>
                      <a:r>
                        <a:rPr lang="en-ID" sz="1100" b="0" i="0" u="none" strike="noStrike">
                          <a:solidFill>
                            <a:srgbClr val="000000"/>
                          </a:solidFill>
                          <a:effectLst/>
                          <a:latin typeface="Times New Roman" panose="02020603050405020304" pitchFamily="18" charset="0"/>
                        </a:rPr>
                        <a:t>79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AE5FF"/>
                    </a:solidFill>
                  </a:tcPr>
                </a:tc>
                <a:tc>
                  <a:txBody>
                    <a:bodyPr/>
                    <a:lstStyle/>
                    <a:p>
                      <a:pPr algn="ctr" fontAlgn="ctr"/>
                      <a:r>
                        <a:rPr lang="en-ID" sz="1100" b="0" i="0" u="none" strike="noStrike">
                          <a:solidFill>
                            <a:srgbClr val="000000"/>
                          </a:solidFill>
                          <a:effectLst/>
                          <a:latin typeface="Times New Roman" panose="02020603050405020304" pitchFamily="18" charset="0"/>
                        </a:rPr>
                        <a:t>123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AE5FF"/>
                    </a:solidFill>
                  </a:tcPr>
                </a:tc>
                <a:tc>
                  <a:txBody>
                    <a:bodyPr/>
                    <a:lstStyle/>
                    <a:p>
                      <a:pPr algn="ctr" fontAlgn="ctr"/>
                      <a:r>
                        <a:rPr lang="en-ID" sz="1100" b="0" i="0" u="none" strike="noStrike">
                          <a:solidFill>
                            <a:srgbClr val="000000"/>
                          </a:solidFill>
                          <a:effectLst/>
                          <a:latin typeface="Times New Roman" panose="02020603050405020304" pitchFamily="18" charset="0"/>
                        </a:rPr>
                        <a:t>184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AE5FF"/>
                    </a:solidFill>
                  </a:tcPr>
                </a:tc>
                <a:extLst>
                  <a:ext uri="{0D108BD9-81ED-4DB2-BD59-A6C34878D82A}">
                    <a16:rowId xmlns:a16="http://schemas.microsoft.com/office/drawing/2014/main" val="3781146313"/>
                  </a:ext>
                </a:extLst>
              </a:tr>
              <a:tr h="405938">
                <a:tc>
                  <a:txBody>
                    <a:bodyPr/>
                    <a:lstStyle/>
                    <a:p>
                      <a:pPr algn="ctr" fontAlgn="ctr"/>
                      <a:r>
                        <a:rPr lang="en-ID" sz="1100" b="0" i="0" u="none" strike="noStrike">
                          <a:solidFill>
                            <a:srgbClr val="000000"/>
                          </a:solidFill>
                          <a:effectLst/>
                          <a:latin typeface="Times New Roman" panose="02020603050405020304" pitchFamily="18" charset="0"/>
                        </a:rPr>
                        <a:t>185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AE5FF"/>
                    </a:solidFill>
                  </a:tcPr>
                </a:tc>
                <a:tc>
                  <a:txBody>
                    <a:bodyPr/>
                    <a:lstStyle/>
                    <a:p>
                      <a:pPr algn="ctr" fontAlgn="ctr"/>
                      <a:r>
                        <a:rPr lang="en-ID" sz="1100" b="0" i="0" u="none" strike="noStrike">
                          <a:solidFill>
                            <a:srgbClr val="000000"/>
                          </a:solidFill>
                          <a:effectLst/>
                          <a:latin typeface="Times New Roman" panose="02020603050405020304" pitchFamily="18" charset="0"/>
                        </a:rPr>
                        <a:t>109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AE5FF"/>
                    </a:solidFill>
                  </a:tcPr>
                </a:tc>
                <a:tc>
                  <a:txBody>
                    <a:bodyPr/>
                    <a:lstStyle/>
                    <a:p>
                      <a:pPr algn="ctr" fontAlgn="ctr"/>
                      <a:r>
                        <a:rPr lang="en-ID" sz="1100" b="0" i="0" u="none" strike="noStrike">
                          <a:solidFill>
                            <a:srgbClr val="000000"/>
                          </a:solidFill>
                          <a:effectLst/>
                          <a:latin typeface="Times New Roman" panose="02020603050405020304" pitchFamily="18" charset="0"/>
                        </a:rPr>
                        <a:t>82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AE5FF"/>
                    </a:solidFill>
                  </a:tcPr>
                </a:tc>
                <a:tc>
                  <a:txBody>
                    <a:bodyPr/>
                    <a:lstStyle/>
                    <a:p>
                      <a:pPr algn="ctr" fontAlgn="ctr"/>
                      <a:r>
                        <a:rPr lang="en-ID" sz="1100" b="0" i="0" u="none" strike="noStrike">
                          <a:solidFill>
                            <a:srgbClr val="000000"/>
                          </a:solidFill>
                          <a:effectLst/>
                          <a:latin typeface="Times New Roman" panose="02020603050405020304" pitchFamily="18" charset="0"/>
                        </a:rPr>
                        <a:t>81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AE5FF"/>
                    </a:solidFill>
                  </a:tcPr>
                </a:tc>
                <a:tc>
                  <a:txBody>
                    <a:bodyPr/>
                    <a:lstStyle/>
                    <a:p>
                      <a:pPr algn="ctr" fontAlgn="ctr"/>
                      <a:r>
                        <a:rPr lang="en-ID" sz="1100" b="0" i="0" u="none" strike="noStrike">
                          <a:solidFill>
                            <a:srgbClr val="000000"/>
                          </a:solidFill>
                          <a:effectLst/>
                          <a:latin typeface="Times New Roman" panose="02020603050405020304" pitchFamily="18" charset="0"/>
                        </a:rPr>
                        <a:t>75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AE5FF"/>
                    </a:solidFill>
                  </a:tcPr>
                </a:tc>
                <a:tc>
                  <a:txBody>
                    <a:bodyPr/>
                    <a:lstStyle/>
                    <a:p>
                      <a:pPr algn="ctr" fontAlgn="ctr"/>
                      <a:r>
                        <a:rPr lang="en-ID" sz="1100" b="0" i="0" u="none" strike="noStrike">
                          <a:solidFill>
                            <a:srgbClr val="000000"/>
                          </a:solidFill>
                          <a:effectLst/>
                          <a:latin typeface="Times New Roman" panose="02020603050405020304" pitchFamily="18" charset="0"/>
                        </a:rPr>
                        <a:t>91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AE5FF"/>
                    </a:solidFill>
                  </a:tcPr>
                </a:tc>
                <a:tc>
                  <a:txBody>
                    <a:bodyPr/>
                    <a:lstStyle/>
                    <a:p>
                      <a:pPr algn="ctr" fontAlgn="ctr"/>
                      <a:r>
                        <a:rPr lang="en-ID" sz="1100" b="0" i="0" u="none" strike="noStrike">
                          <a:solidFill>
                            <a:srgbClr val="000000"/>
                          </a:solidFill>
                          <a:effectLst/>
                          <a:latin typeface="Times New Roman" panose="02020603050405020304" pitchFamily="18" charset="0"/>
                        </a:rPr>
                        <a:t>110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AE5FF"/>
                    </a:solidFill>
                  </a:tcPr>
                </a:tc>
                <a:tc>
                  <a:txBody>
                    <a:bodyPr/>
                    <a:lstStyle/>
                    <a:p>
                      <a:pPr algn="ctr" fontAlgn="ctr"/>
                      <a:r>
                        <a:rPr lang="en-ID" sz="1100" b="0" i="0" u="none" strike="noStrike">
                          <a:solidFill>
                            <a:srgbClr val="000000"/>
                          </a:solidFill>
                          <a:effectLst/>
                          <a:latin typeface="Times New Roman" panose="02020603050405020304" pitchFamily="18" charset="0"/>
                        </a:rPr>
                        <a:t>118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AE5FF"/>
                    </a:solidFill>
                  </a:tcPr>
                </a:tc>
                <a:tc>
                  <a:txBody>
                    <a:bodyPr/>
                    <a:lstStyle/>
                    <a:p>
                      <a:pPr algn="ctr" fontAlgn="ctr"/>
                      <a:r>
                        <a:rPr lang="en-ID" sz="1100" b="0" i="0" u="none" strike="noStrike">
                          <a:solidFill>
                            <a:srgbClr val="000000"/>
                          </a:solidFill>
                          <a:effectLst/>
                          <a:latin typeface="Times New Roman" panose="02020603050405020304" pitchFamily="18" charset="0"/>
                        </a:rPr>
                        <a:t>181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AE5FF"/>
                    </a:solidFill>
                  </a:tcPr>
                </a:tc>
                <a:tc>
                  <a:txBody>
                    <a:bodyPr/>
                    <a:lstStyle/>
                    <a:p>
                      <a:pPr algn="ctr" fontAlgn="ctr"/>
                      <a:r>
                        <a:rPr lang="en-ID" sz="1100" b="0" i="0" u="none" strike="noStrike">
                          <a:solidFill>
                            <a:srgbClr val="000000"/>
                          </a:solidFill>
                          <a:effectLst/>
                          <a:latin typeface="Times New Roman" panose="02020603050405020304" pitchFamily="18" charset="0"/>
                        </a:rPr>
                        <a:t>205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AE5FF"/>
                    </a:solidFill>
                  </a:tcPr>
                </a:tc>
                <a:extLst>
                  <a:ext uri="{0D108BD9-81ED-4DB2-BD59-A6C34878D82A}">
                    <a16:rowId xmlns:a16="http://schemas.microsoft.com/office/drawing/2014/main" val="4057543997"/>
                  </a:ext>
                </a:extLst>
              </a:tr>
              <a:tr h="405938">
                <a:tc>
                  <a:txBody>
                    <a:bodyPr/>
                    <a:lstStyle/>
                    <a:p>
                      <a:pPr algn="ctr" fontAlgn="ctr"/>
                      <a:r>
                        <a:rPr lang="en-ID" sz="1100" b="0" i="0" u="none" strike="noStrike">
                          <a:solidFill>
                            <a:srgbClr val="000000"/>
                          </a:solidFill>
                          <a:effectLst/>
                          <a:latin typeface="Times New Roman" panose="02020603050405020304" pitchFamily="18" charset="0"/>
                        </a:rPr>
                        <a:t>202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AE5FF"/>
                    </a:solidFill>
                  </a:tcPr>
                </a:tc>
                <a:tc>
                  <a:txBody>
                    <a:bodyPr/>
                    <a:lstStyle/>
                    <a:p>
                      <a:pPr algn="ctr" fontAlgn="ctr"/>
                      <a:r>
                        <a:rPr lang="en-ID" sz="1100" b="0" i="0" u="none" strike="noStrike">
                          <a:solidFill>
                            <a:srgbClr val="000000"/>
                          </a:solidFill>
                          <a:effectLst/>
                          <a:latin typeface="Times New Roman" panose="02020603050405020304" pitchFamily="18" charset="0"/>
                        </a:rPr>
                        <a:t>194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AE5FF"/>
                    </a:solidFill>
                  </a:tcPr>
                </a:tc>
                <a:tc>
                  <a:txBody>
                    <a:bodyPr/>
                    <a:lstStyle/>
                    <a:p>
                      <a:pPr algn="ctr" fontAlgn="ctr"/>
                      <a:r>
                        <a:rPr lang="en-ID" sz="1100" b="0" i="0" u="none" strike="noStrike">
                          <a:solidFill>
                            <a:srgbClr val="000000"/>
                          </a:solidFill>
                          <a:effectLst/>
                          <a:latin typeface="Times New Roman" panose="02020603050405020304" pitchFamily="18" charset="0"/>
                        </a:rPr>
                        <a:t>184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AE5FF"/>
                    </a:solidFill>
                  </a:tcPr>
                </a:tc>
                <a:tc>
                  <a:txBody>
                    <a:bodyPr/>
                    <a:lstStyle/>
                    <a:p>
                      <a:pPr algn="ctr" fontAlgn="ctr"/>
                      <a:r>
                        <a:rPr lang="en-ID" sz="1100" b="0" i="0" u="none" strike="noStrike">
                          <a:solidFill>
                            <a:srgbClr val="000000"/>
                          </a:solidFill>
                          <a:effectLst/>
                          <a:latin typeface="Times New Roman" panose="02020603050405020304" pitchFamily="18" charset="0"/>
                        </a:rPr>
                        <a:t>174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AE5FF"/>
                    </a:solidFill>
                  </a:tcPr>
                </a:tc>
                <a:tc>
                  <a:txBody>
                    <a:bodyPr/>
                    <a:lstStyle/>
                    <a:p>
                      <a:pPr algn="ctr" fontAlgn="ctr"/>
                      <a:r>
                        <a:rPr lang="en-ID" sz="1100" b="0" i="0" u="none" strike="noStrike">
                          <a:solidFill>
                            <a:srgbClr val="000000"/>
                          </a:solidFill>
                          <a:effectLst/>
                          <a:latin typeface="Times New Roman" panose="02020603050405020304" pitchFamily="18" charset="0"/>
                        </a:rPr>
                        <a:t>188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AE5FF"/>
                    </a:solidFill>
                  </a:tcPr>
                </a:tc>
                <a:tc>
                  <a:txBody>
                    <a:bodyPr/>
                    <a:lstStyle/>
                    <a:p>
                      <a:pPr algn="ctr" fontAlgn="ctr"/>
                      <a:r>
                        <a:rPr lang="en-ID" sz="1100" b="0" i="0" u="none" strike="noStrike">
                          <a:solidFill>
                            <a:srgbClr val="000000"/>
                          </a:solidFill>
                          <a:effectLst/>
                          <a:latin typeface="Times New Roman" panose="02020603050405020304" pitchFamily="18" charset="0"/>
                        </a:rPr>
                        <a:t>197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AE5FF"/>
                    </a:solidFill>
                  </a:tcPr>
                </a:tc>
                <a:tc>
                  <a:txBody>
                    <a:bodyPr/>
                    <a:lstStyle/>
                    <a:p>
                      <a:pPr algn="ctr" fontAlgn="ctr"/>
                      <a:r>
                        <a:rPr lang="en-ID" sz="1100" b="0" i="0" u="none" strike="noStrike">
                          <a:solidFill>
                            <a:srgbClr val="000000"/>
                          </a:solidFill>
                          <a:effectLst/>
                          <a:latin typeface="Times New Roman" panose="02020603050405020304" pitchFamily="18" charset="0"/>
                        </a:rPr>
                        <a:t>189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AE5FF"/>
                    </a:solidFill>
                  </a:tcPr>
                </a:tc>
                <a:tc>
                  <a:txBody>
                    <a:bodyPr/>
                    <a:lstStyle/>
                    <a:p>
                      <a:pPr algn="ctr" fontAlgn="ctr"/>
                      <a:r>
                        <a:rPr lang="en-ID" sz="1100" b="0" i="0" u="none" strike="noStrike">
                          <a:solidFill>
                            <a:srgbClr val="000000"/>
                          </a:solidFill>
                          <a:effectLst/>
                          <a:latin typeface="Times New Roman" panose="02020603050405020304" pitchFamily="18" charset="0"/>
                        </a:rPr>
                        <a:t>203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AE5FF"/>
                    </a:solidFill>
                  </a:tcPr>
                </a:tc>
                <a:tc>
                  <a:txBody>
                    <a:bodyPr/>
                    <a:lstStyle/>
                    <a:p>
                      <a:pPr algn="ctr" fontAlgn="ctr"/>
                      <a:r>
                        <a:rPr lang="en-ID" sz="1100" b="0" i="0" u="none" strike="noStrike">
                          <a:solidFill>
                            <a:srgbClr val="000000"/>
                          </a:solidFill>
                          <a:effectLst/>
                          <a:latin typeface="Times New Roman" panose="02020603050405020304" pitchFamily="18" charset="0"/>
                        </a:rPr>
                        <a:t>201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AE5FF"/>
                    </a:solidFill>
                  </a:tcPr>
                </a:tc>
                <a:tc>
                  <a:txBody>
                    <a:bodyPr/>
                    <a:lstStyle/>
                    <a:p>
                      <a:pPr algn="ctr" fontAlgn="ctr"/>
                      <a:r>
                        <a:rPr lang="en-ID" sz="1100" b="0" i="0" u="none" strike="noStrike">
                          <a:solidFill>
                            <a:srgbClr val="000000"/>
                          </a:solidFill>
                          <a:effectLst/>
                          <a:latin typeface="Times New Roman" panose="02020603050405020304" pitchFamily="18" charset="0"/>
                        </a:rPr>
                        <a:t>201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AE5FF"/>
                    </a:solidFill>
                  </a:tcPr>
                </a:tc>
                <a:extLst>
                  <a:ext uri="{0D108BD9-81ED-4DB2-BD59-A6C34878D82A}">
                    <a16:rowId xmlns:a16="http://schemas.microsoft.com/office/drawing/2014/main" val="3909957337"/>
                  </a:ext>
                </a:extLst>
              </a:tr>
              <a:tr h="405938">
                <a:tc>
                  <a:txBody>
                    <a:bodyPr/>
                    <a:lstStyle/>
                    <a:p>
                      <a:pPr algn="ctr" fontAlgn="ctr"/>
                      <a:r>
                        <a:rPr lang="en-ID" sz="1100" b="0" i="0" u="none" strike="noStrike">
                          <a:solidFill>
                            <a:srgbClr val="000000"/>
                          </a:solidFill>
                          <a:effectLst/>
                          <a:latin typeface="Times New Roman" panose="02020603050405020304" pitchFamily="18" charset="0"/>
                        </a:rPr>
                        <a:t>196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AE5FF"/>
                    </a:solidFill>
                  </a:tcPr>
                </a:tc>
                <a:tc>
                  <a:txBody>
                    <a:bodyPr/>
                    <a:lstStyle/>
                    <a:p>
                      <a:pPr algn="ctr" fontAlgn="ctr"/>
                      <a:r>
                        <a:rPr lang="en-ID" sz="1100" b="0" i="0" u="none" strike="noStrike">
                          <a:solidFill>
                            <a:srgbClr val="000000"/>
                          </a:solidFill>
                          <a:effectLst/>
                          <a:latin typeface="Times New Roman" panose="02020603050405020304" pitchFamily="18" charset="0"/>
                        </a:rPr>
                        <a:t>201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AE5FF"/>
                    </a:solidFill>
                  </a:tcPr>
                </a:tc>
                <a:tc>
                  <a:txBody>
                    <a:bodyPr/>
                    <a:lstStyle/>
                    <a:p>
                      <a:pPr algn="ctr" fontAlgn="ctr"/>
                      <a:r>
                        <a:rPr lang="en-ID" sz="1100" b="0" i="0" u="none" strike="noStrike">
                          <a:solidFill>
                            <a:srgbClr val="000000"/>
                          </a:solidFill>
                          <a:effectLst/>
                          <a:latin typeface="Times New Roman" panose="02020603050405020304" pitchFamily="18" charset="0"/>
                        </a:rPr>
                        <a:t>206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AE5FF"/>
                    </a:solidFill>
                  </a:tcPr>
                </a:tc>
                <a:tc>
                  <a:txBody>
                    <a:bodyPr/>
                    <a:lstStyle/>
                    <a:p>
                      <a:pPr algn="ctr" fontAlgn="ctr"/>
                      <a:r>
                        <a:rPr lang="en-ID" sz="1100" b="0" i="0" u="none" strike="noStrike">
                          <a:solidFill>
                            <a:srgbClr val="000000"/>
                          </a:solidFill>
                          <a:effectLst/>
                          <a:latin typeface="Times New Roman" panose="02020603050405020304" pitchFamily="18" charset="0"/>
                        </a:rPr>
                        <a:t>208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AE5FF"/>
                    </a:solidFill>
                  </a:tcPr>
                </a:tc>
                <a:tc>
                  <a:txBody>
                    <a:bodyPr/>
                    <a:lstStyle/>
                    <a:p>
                      <a:pPr algn="ctr" fontAlgn="ctr"/>
                      <a:r>
                        <a:rPr lang="en-ID" sz="1100" b="0" i="0" u="none" strike="noStrike">
                          <a:solidFill>
                            <a:srgbClr val="000000"/>
                          </a:solidFill>
                          <a:effectLst/>
                          <a:latin typeface="Times New Roman" panose="02020603050405020304" pitchFamily="18" charset="0"/>
                        </a:rPr>
                        <a:t>207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AE5FF"/>
                    </a:solidFill>
                  </a:tcPr>
                </a:tc>
                <a:tc>
                  <a:txBody>
                    <a:bodyPr/>
                    <a:lstStyle/>
                    <a:p>
                      <a:pPr algn="ctr" fontAlgn="ctr"/>
                      <a:r>
                        <a:rPr lang="en-ID" sz="1100" b="0" i="0" u="none" strike="noStrike">
                          <a:solidFill>
                            <a:srgbClr val="000000"/>
                          </a:solidFill>
                          <a:effectLst/>
                          <a:latin typeface="Times New Roman" panose="02020603050405020304" pitchFamily="18" charset="0"/>
                        </a:rPr>
                        <a:t>205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AE5FF"/>
                    </a:solidFill>
                  </a:tcPr>
                </a:tc>
                <a:tc>
                  <a:txBody>
                    <a:bodyPr/>
                    <a:lstStyle/>
                    <a:p>
                      <a:pPr algn="ctr" fontAlgn="ctr"/>
                      <a:r>
                        <a:rPr lang="en-ID" sz="1100" b="0" i="0" u="none" strike="noStrike">
                          <a:solidFill>
                            <a:srgbClr val="000000"/>
                          </a:solidFill>
                          <a:effectLst/>
                          <a:latin typeface="Times New Roman" panose="02020603050405020304" pitchFamily="18" charset="0"/>
                        </a:rPr>
                        <a:t>204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AE5FF"/>
                    </a:solidFill>
                  </a:tcPr>
                </a:tc>
                <a:tc>
                  <a:txBody>
                    <a:bodyPr/>
                    <a:lstStyle/>
                    <a:p>
                      <a:pPr algn="ctr" fontAlgn="ctr"/>
                      <a:r>
                        <a:rPr lang="en-ID" sz="1100" b="0" i="0" u="none" strike="noStrike">
                          <a:solidFill>
                            <a:srgbClr val="000000"/>
                          </a:solidFill>
                          <a:effectLst/>
                          <a:latin typeface="Times New Roman" panose="02020603050405020304" pitchFamily="18" charset="0"/>
                        </a:rPr>
                        <a:t>205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AE5FF"/>
                    </a:solidFill>
                  </a:tcPr>
                </a:tc>
                <a:tc>
                  <a:txBody>
                    <a:bodyPr/>
                    <a:lstStyle/>
                    <a:p>
                      <a:pPr algn="ctr" fontAlgn="ctr"/>
                      <a:r>
                        <a:rPr lang="en-ID" sz="1100" b="0" i="0" u="none" strike="noStrike">
                          <a:solidFill>
                            <a:srgbClr val="000000"/>
                          </a:solidFill>
                          <a:effectLst/>
                          <a:latin typeface="Times New Roman" panose="02020603050405020304" pitchFamily="18" charset="0"/>
                        </a:rPr>
                        <a:t>200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AE5FF"/>
                    </a:solidFill>
                  </a:tcPr>
                </a:tc>
                <a:tc>
                  <a:txBody>
                    <a:bodyPr/>
                    <a:lstStyle/>
                    <a:p>
                      <a:pPr algn="ctr" fontAlgn="ctr"/>
                      <a:r>
                        <a:rPr lang="en-ID" sz="1100" b="0" i="0" u="none" strike="noStrike">
                          <a:solidFill>
                            <a:srgbClr val="000000"/>
                          </a:solidFill>
                          <a:effectLst/>
                          <a:latin typeface="Times New Roman" panose="02020603050405020304" pitchFamily="18" charset="0"/>
                        </a:rPr>
                        <a:t>200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AE5FF"/>
                    </a:solidFill>
                  </a:tcPr>
                </a:tc>
                <a:extLst>
                  <a:ext uri="{0D108BD9-81ED-4DB2-BD59-A6C34878D82A}">
                    <a16:rowId xmlns:a16="http://schemas.microsoft.com/office/drawing/2014/main" val="4135371873"/>
                  </a:ext>
                </a:extLst>
              </a:tr>
              <a:tr h="405938">
                <a:tc>
                  <a:txBody>
                    <a:bodyPr/>
                    <a:lstStyle/>
                    <a:p>
                      <a:pPr algn="ctr" fontAlgn="ctr"/>
                      <a:r>
                        <a:rPr lang="en-ID" sz="1100" b="0" i="0" u="none" strike="noStrike">
                          <a:solidFill>
                            <a:srgbClr val="000000"/>
                          </a:solidFill>
                          <a:effectLst/>
                          <a:latin typeface="Times New Roman" panose="02020603050405020304" pitchFamily="18" charset="0"/>
                        </a:rPr>
                        <a:t>193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AE5FF"/>
                    </a:solidFill>
                  </a:tcPr>
                </a:tc>
                <a:tc>
                  <a:txBody>
                    <a:bodyPr/>
                    <a:lstStyle/>
                    <a:p>
                      <a:pPr algn="ctr" fontAlgn="ctr"/>
                      <a:r>
                        <a:rPr lang="en-ID" sz="1100" b="0" i="0" u="none" strike="noStrike">
                          <a:solidFill>
                            <a:srgbClr val="000000"/>
                          </a:solidFill>
                          <a:effectLst/>
                          <a:latin typeface="Times New Roman" panose="02020603050405020304" pitchFamily="18" charset="0"/>
                        </a:rPr>
                        <a:t>198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AE5FF"/>
                    </a:solidFill>
                  </a:tcPr>
                </a:tc>
                <a:tc>
                  <a:txBody>
                    <a:bodyPr/>
                    <a:lstStyle/>
                    <a:p>
                      <a:pPr algn="ctr" fontAlgn="ctr"/>
                      <a:r>
                        <a:rPr lang="en-ID" sz="1100" b="0" i="0" u="none" strike="noStrike">
                          <a:solidFill>
                            <a:srgbClr val="000000"/>
                          </a:solidFill>
                          <a:effectLst/>
                          <a:latin typeface="Times New Roman" panose="02020603050405020304" pitchFamily="18" charset="0"/>
                        </a:rPr>
                        <a:t>203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AE5FF"/>
                    </a:solidFill>
                  </a:tcPr>
                </a:tc>
                <a:tc>
                  <a:txBody>
                    <a:bodyPr/>
                    <a:lstStyle/>
                    <a:p>
                      <a:pPr algn="ctr" fontAlgn="ctr"/>
                      <a:r>
                        <a:rPr lang="en-ID" sz="1100" b="0" i="0" u="none" strike="noStrike">
                          <a:solidFill>
                            <a:srgbClr val="000000"/>
                          </a:solidFill>
                          <a:effectLst/>
                          <a:latin typeface="Times New Roman" panose="02020603050405020304" pitchFamily="18" charset="0"/>
                        </a:rPr>
                        <a:t>205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AE5FF"/>
                    </a:solidFill>
                  </a:tcPr>
                </a:tc>
                <a:tc>
                  <a:txBody>
                    <a:bodyPr/>
                    <a:lstStyle/>
                    <a:p>
                      <a:pPr algn="ctr" fontAlgn="ctr"/>
                      <a:r>
                        <a:rPr lang="en-ID" sz="1100" b="0" i="0" u="none" strike="noStrike">
                          <a:solidFill>
                            <a:srgbClr val="000000"/>
                          </a:solidFill>
                          <a:effectLst/>
                          <a:latin typeface="Times New Roman" panose="02020603050405020304" pitchFamily="18" charset="0"/>
                        </a:rPr>
                        <a:t>205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AE5FF"/>
                    </a:solidFill>
                  </a:tcPr>
                </a:tc>
                <a:tc>
                  <a:txBody>
                    <a:bodyPr/>
                    <a:lstStyle/>
                    <a:p>
                      <a:pPr algn="ctr" fontAlgn="ctr"/>
                      <a:r>
                        <a:rPr lang="en-ID" sz="1100" b="0" i="0" u="none" strike="noStrike">
                          <a:solidFill>
                            <a:srgbClr val="000000"/>
                          </a:solidFill>
                          <a:effectLst/>
                          <a:latin typeface="Times New Roman" panose="02020603050405020304" pitchFamily="18" charset="0"/>
                        </a:rPr>
                        <a:t>203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AE5FF"/>
                    </a:solidFill>
                  </a:tcPr>
                </a:tc>
                <a:tc>
                  <a:txBody>
                    <a:bodyPr/>
                    <a:lstStyle/>
                    <a:p>
                      <a:pPr algn="ctr" fontAlgn="ctr"/>
                      <a:r>
                        <a:rPr lang="en-ID" sz="1100" b="0" i="0" u="none" strike="noStrike">
                          <a:solidFill>
                            <a:srgbClr val="000000"/>
                          </a:solidFill>
                          <a:effectLst/>
                          <a:latin typeface="Times New Roman" panose="02020603050405020304" pitchFamily="18" charset="0"/>
                        </a:rPr>
                        <a:t>203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AE5FF"/>
                    </a:solidFill>
                  </a:tcPr>
                </a:tc>
                <a:tc>
                  <a:txBody>
                    <a:bodyPr/>
                    <a:lstStyle/>
                    <a:p>
                      <a:pPr algn="ctr" fontAlgn="ctr"/>
                      <a:r>
                        <a:rPr lang="en-ID" sz="1100" b="0" i="0" u="none" strike="noStrike">
                          <a:solidFill>
                            <a:srgbClr val="000000"/>
                          </a:solidFill>
                          <a:effectLst/>
                          <a:latin typeface="Times New Roman" panose="02020603050405020304" pitchFamily="18" charset="0"/>
                        </a:rPr>
                        <a:t>203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AE5FF"/>
                    </a:solidFill>
                  </a:tcPr>
                </a:tc>
                <a:tc>
                  <a:txBody>
                    <a:bodyPr/>
                    <a:lstStyle/>
                    <a:p>
                      <a:pPr algn="ctr" fontAlgn="ctr"/>
                      <a:r>
                        <a:rPr lang="en-ID" sz="1100" b="0" i="0" u="none" strike="noStrike">
                          <a:solidFill>
                            <a:srgbClr val="000000"/>
                          </a:solidFill>
                          <a:effectLst/>
                          <a:latin typeface="Times New Roman" panose="02020603050405020304" pitchFamily="18" charset="0"/>
                        </a:rPr>
                        <a:t>202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AE5FF"/>
                    </a:solidFill>
                  </a:tcPr>
                </a:tc>
                <a:tc>
                  <a:txBody>
                    <a:bodyPr/>
                    <a:lstStyle/>
                    <a:p>
                      <a:pPr algn="ctr" fontAlgn="ctr"/>
                      <a:r>
                        <a:rPr lang="en-ID" sz="1100" b="0" i="0" u="none" strike="noStrike">
                          <a:solidFill>
                            <a:srgbClr val="000000"/>
                          </a:solidFill>
                          <a:effectLst/>
                          <a:latin typeface="Times New Roman" panose="02020603050405020304" pitchFamily="18" charset="0"/>
                        </a:rPr>
                        <a:t>202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AE5FF"/>
                    </a:solidFill>
                  </a:tcPr>
                </a:tc>
                <a:extLst>
                  <a:ext uri="{0D108BD9-81ED-4DB2-BD59-A6C34878D82A}">
                    <a16:rowId xmlns:a16="http://schemas.microsoft.com/office/drawing/2014/main" val="1824202764"/>
                  </a:ext>
                </a:extLst>
              </a:tr>
            </a:tbl>
          </a:graphicData>
        </a:graphic>
      </p:graphicFrame>
    </p:spTree>
    <p:extLst>
      <p:ext uri="{BB962C8B-B14F-4D97-AF65-F5344CB8AC3E}">
        <p14:creationId xmlns:p14="http://schemas.microsoft.com/office/powerpoint/2010/main" val="24748935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DF9E41-01F5-5E87-F576-1F4CB7427CED}"/>
              </a:ext>
            </a:extLst>
          </p:cNvPr>
          <p:cNvSpPr>
            <a:spLocks noGrp="1"/>
          </p:cNvSpPr>
          <p:nvPr>
            <p:ph type="title"/>
          </p:nvPr>
        </p:nvSpPr>
        <p:spPr/>
        <p:txBody>
          <a:bodyPr/>
          <a:lstStyle/>
          <a:p>
            <a:r>
              <a:rPr lang="en-US"/>
              <a:t>Convolutional Layer</a:t>
            </a:r>
            <a:endParaRPr lang="en-ID"/>
          </a:p>
        </p:txBody>
      </p:sp>
      <p:graphicFrame>
        <p:nvGraphicFramePr>
          <p:cNvPr id="4" name="Content Placeholder 4">
            <a:extLst>
              <a:ext uri="{FF2B5EF4-FFF2-40B4-BE49-F238E27FC236}">
                <a16:creationId xmlns:a16="http://schemas.microsoft.com/office/drawing/2014/main" id="{F0FE55F3-2E8F-A30F-2299-1C21BBE79949}"/>
              </a:ext>
            </a:extLst>
          </p:cNvPr>
          <p:cNvGraphicFramePr>
            <a:graphicFrameLocks/>
          </p:cNvGraphicFramePr>
          <p:nvPr>
            <p:extLst>
              <p:ext uri="{D42A27DB-BD31-4B8C-83A1-F6EECF244321}">
                <p14:modId xmlns:p14="http://schemas.microsoft.com/office/powerpoint/2010/main" val="4252775423"/>
              </p:ext>
            </p:extLst>
          </p:nvPr>
        </p:nvGraphicFramePr>
        <p:xfrm>
          <a:off x="7409588" y="1957386"/>
          <a:ext cx="3525984" cy="3966732"/>
        </p:xfrm>
        <a:graphic>
          <a:graphicData uri="http://schemas.openxmlformats.org/drawingml/2006/table">
            <a:tbl>
              <a:tblPr/>
              <a:tblGrid>
                <a:gridCol w="440748">
                  <a:extLst>
                    <a:ext uri="{9D8B030D-6E8A-4147-A177-3AD203B41FA5}">
                      <a16:colId xmlns:a16="http://schemas.microsoft.com/office/drawing/2014/main" val="2532153782"/>
                    </a:ext>
                  </a:extLst>
                </a:gridCol>
                <a:gridCol w="440748">
                  <a:extLst>
                    <a:ext uri="{9D8B030D-6E8A-4147-A177-3AD203B41FA5}">
                      <a16:colId xmlns:a16="http://schemas.microsoft.com/office/drawing/2014/main" val="2840077081"/>
                    </a:ext>
                  </a:extLst>
                </a:gridCol>
                <a:gridCol w="440748">
                  <a:extLst>
                    <a:ext uri="{9D8B030D-6E8A-4147-A177-3AD203B41FA5}">
                      <a16:colId xmlns:a16="http://schemas.microsoft.com/office/drawing/2014/main" val="3951333663"/>
                    </a:ext>
                  </a:extLst>
                </a:gridCol>
                <a:gridCol w="440748">
                  <a:extLst>
                    <a:ext uri="{9D8B030D-6E8A-4147-A177-3AD203B41FA5}">
                      <a16:colId xmlns:a16="http://schemas.microsoft.com/office/drawing/2014/main" val="3528984014"/>
                    </a:ext>
                  </a:extLst>
                </a:gridCol>
                <a:gridCol w="440748">
                  <a:extLst>
                    <a:ext uri="{9D8B030D-6E8A-4147-A177-3AD203B41FA5}">
                      <a16:colId xmlns:a16="http://schemas.microsoft.com/office/drawing/2014/main" val="1484917694"/>
                    </a:ext>
                  </a:extLst>
                </a:gridCol>
                <a:gridCol w="440748">
                  <a:extLst>
                    <a:ext uri="{9D8B030D-6E8A-4147-A177-3AD203B41FA5}">
                      <a16:colId xmlns:a16="http://schemas.microsoft.com/office/drawing/2014/main" val="2503240397"/>
                    </a:ext>
                  </a:extLst>
                </a:gridCol>
                <a:gridCol w="440748">
                  <a:extLst>
                    <a:ext uri="{9D8B030D-6E8A-4147-A177-3AD203B41FA5}">
                      <a16:colId xmlns:a16="http://schemas.microsoft.com/office/drawing/2014/main" val="697614062"/>
                    </a:ext>
                  </a:extLst>
                </a:gridCol>
                <a:gridCol w="440748">
                  <a:extLst>
                    <a:ext uri="{9D8B030D-6E8A-4147-A177-3AD203B41FA5}">
                      <a16:colId xmlns:a16="http://schemas.microsoft.com/office/drawing/2014/main" val="1846797542"/>
                    </a:ext>
                  </a:extLst>
                </a:gridCol>
              </a:tblGrid>
              <a:tr h="440748">
                <a:tc gridSpan="8">
                  <a:txBody>
                    <a:bodyPr/>
                    <a:lstStyle/>
                    <a:p>
                      <a:pPr algn="ctr" fontAlgn="ctr"/>
                      <a:r>
                        <a:rPr lang="en-US" sz="1300" b="0" i="0" u="none" strike="noStrike">
                          <a:solidFill>
                            <a:srgbClr val="000000"/>
                          </a:solidFill>
                          <a:effectLst/>
                          <a:latin typeface="Times New Roman" panose="02020603050405020304" pitchFamily="18" charset="0"/>
                          <a:cs typeface="Times New Roman" panose="02020603050405020304" pitchFamily="18" charset="0"/>
                        </a:rPr>
                        <a:t>FINAL ACTIVATION MAP</a:t>
                      </a:r>
                      <a:endParaRPr lang="en-ID" sz="1300" b="0" i="0" u="none" strike="noStrike">
                        <a:solidFill>
                          <a:srgbClr val="000000"/>
                        </a:solidFill>
                        <a:effectLst/>
                        <a:latin typeface="Times New Roman" panose="02020603050405020304" pitchFamily="18" charset="0"/>
                        <a:cs typeface="Times New Roman" panose="02020603050405020304" pitchFamily="18" charset="0"/>
                      </a:endParaRPr>
                    </a:p>
                  </a:txBody>
                  <a:tcPr marL="11019" marR="11019" marT="1101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fontAlgn="ctr"/>
                      <a:endParaRPr lang="en-ID" sz="1300" b="0" i="0" u="none" strike="noStrike">
                        <a:solidFill>
                          <a:srgbClr val="000000"/>
                        </a:solidFill>
                        <a:effectLst/>
                        <a:latin typeface="Consolas" panose="020B0609020204030204" pitchFamily="49" charset="0"/>
                      </a:endParaRPr>
                    </a:p>
                  </a:txBody>
                  <a:tcPr marL="11019" marR="11019" marT="1101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fontAlgn="ctr"/>
                      <a:endParaRPr lang="en-ID" sz="1300" b="0" i="0" u="none" strike="noStrike">
                        <a:solidFill>
                          <a:srgbClr val="000000"/>
                        </a:solidFill>
                        <a:effectLst/>
                        <a:latin typeface="Consolas" panose="020B0609020204030204" pitchFamily="49" charset="0"/>
                      </a:endParaRPr>
                    </a:p>
                  </a:txBody>
                  <a:tcPr marL="11019" marR="11019" marT="1101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fontAlgn="ctr"/>
                      <a:endParaRPr lang="en-ID" sz="1300" b="0" i="0" u="none" strike="noStrike">
                        <a:solidFill>
                          <a:srgbClr val="000000"/>
                        </a:solidFill>
                        <a:effectLst/>
                        <a:latin typeface="Consolas" panose="020B0609020204030204" pitchFamily="49" charset="0"/>
                      </a:endParaRPr>
                    </a:p>
                  </a:txBody>
                  <a:tcPr marL="11019" marR="11019" marT="1101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fontAlgn="ctr"/>
                      <a:endParaRPr lang="en-ID" sz="1300" b="0" i="0" u="none" strike="noStrike">
                        <a:solidFill>
                          <a:srgbClr val="000000"/>
                        </a:solidFill>
                        <a:effectLst/>
                        <a:latin typeface="Consolas" panose="020B0609020204030204" pitchFamily="49" charset="0"/>
                      </a:endParaRPr>
                    </a:p>
                  </a:txBody>
                  <a:tcPr marL="11019" marR="11019" marT="1101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fontAlgn="ctr"/>
                      <a:endParaRPr lang="en-ID" sz="1300" b="0" i="0" u="none" strike="noStrike">
                        <a:solidFill>
                          <a:srgbClr val="000000"/>
                        </a:solidFill>
                        <a:effectLst/>
                        <a:latin typeface="Consolas" panose="020B0609020204030204" pitchFamily="49" charset="0"/>
                      </a:endParaRPr>
                    </a:p>
                  </a:txBody>
                  <a:tcPr marL="11019" marR="11019" marT="1101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fontAlgn="ctr"/>
                      <a:endParaRPr lang="en-ID" sz="1300" b="0" i="0" u="none" strike="noStrike">
                        <a:solidFill>
                          <a:srgbClr val="000000"/>
                        </a:solidFill>
                        <a:effectLst/>
                        <a:latin typeface="Consolas" panose="020B0609020204030204" pitchFamily="49" charset="0"/>
                      </a:endParaRPr>
                    </a:p>
                  </a:txBody>
                  <a:tcPr marL="11019" marR="11019" marT="1101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fontAlgn="ctr"/>
                      <a:endParaRPr lang="en-ID" sz="1300" b="0" i="0" u="none" strike="noStrike">
                        <a:solidFill>
                          <a:srgbClr val="000000"/>
                        </a:solidFill>
                        <a:effectLst/>
                        <a:latin typeface="Consolas" panose="020B0609020204030204" pitchFamily="49" charset="0"/>
                      </a:endParaRPr>
                    </a:p>
                  </a:txBody>
                  <a:tcPr marL="11019" marR="11019" marT="1101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05830866"/>
                  </a:ext>
                </a:extLst>
              </a:tr>
              <a:tr h="440748">
                <a:tc>
                  <a:txBody>
                    <a:bodyPr/>
                    <a:lstStyle/>
                    <a:p>
                      <a:pPr algn="ctr" fontAlgn="ctr"/>
                      <a:r>
                        <a:rPr lang="en-ID" sz="1100" b="0" i="0" u="none" strike="noStrike">
                          <a:solidFill>
                            <a:srgbClr val="000000"/>
                          </a:solidFill>
                          <a:effectLst/>
                          <a:latin typeface="Times New Roman" panose="02020603050405020304" pitchFamily="18" charset="0"/>
                        </a:rPr>
                        <a:t>-30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ctr"/>
                      <a:r>
                        <a:rPr lang="en-ID" sz="1100" b="0" i="0" u="none" strike="noStrike">
                          <a:solidFill>
                            <a:srgbClr val="000000"/>
                          </a:solidFill>
                          <a:effectLst/>
                          <a:latin typeface="Times New Roman" panose="02020603050405020304" pitchFamily="18" charset="0"/>
                        </a:rPr>
                        <a:t>655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ctr"/>
                      <a:r>
                        <a:rPr lang="en-ID" sz="1100" b="0" i="0" u="none" strike="noStrike">
                          <a:solidFill>
                            <a:srgbClr val="000000"/>
                          </a:solidFill>
                          <a:effectLst/>
                          <a:latin typeface="Times New Roman" panose="02020603050405020304" pitchFamily="18" charset="0"/>
                        </a:rPr>
                        <a:t>399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ctr"/>
                      <a:r>
                        <a:rPr lang="en-ID" sz="1100" b="0" i="0" u="none" strike="noStrike">
                          <a:solidFill>
                            <a:srgbClr val="000000"/>
                          </a:solidFill>
                          <a:effectLst/>
                          <a:latin typeface="Times New Roman" panose="02020603050405020304" pitchFamily="18" charset="0"/>
                        </a:rPr>
                        <a:t>-282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ctr"/>
                      <a:r>
                        <a:rPr lang="en-ID" sz="1100" b="0" i="0" u="none" strike="noStrike">
                          <a:solidFill>
                            <a:srgbClr val="000000"/>
                          </a:solidFill>
                          <a:effectLst/>
                          <a:latin typeface="Times New Roman" panose="02020603050405020304" pitchFamily="18" charset="0"/>
                        </a:rPr>
                        <a:t>191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ctr"/>
                      <a:r>
                        <a:rPr lang="en-ID" sz="1100" b="0" i="0" u="none" strike="noStrike">
                          <a:solidFill>
                            <a:srgbClr val="000000"/>
                          </a:solidFill>
                          <a:effectLst/>
                          <a:latin typeface="Times New Roman" panose="02020603050405020304" pitchFamily="18" charset="0"/>
                        </a:rPr>
                        <a:t>727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ctr"/>
                      <a:r>
                        <a:rPr lang="en-ID" sz="1100" b="0" i="0" u="none" strike="noStrike">
                          <a:solidFill>
                            <a:srgbClr val="000000"/>
                          </a:solidFill>
                          <a:effectLst/>
                          <a:latin typeface="Times New Roman" panose="02020603050405020304" pitchFamily="18" charset="0"/>
                        </a:rPr>
                        <a:t>541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ctr"/>
                      <a:r>
                        <a:rPr lang="en-ID" sz="1100" b="0" i="0" u="none" strike="noStrike">
                          <a:solidFill>
                            <a:srgbClr val="000000"/>
                          </a:solidFill>
                          <a:effectLst/>
                          <a:latin typeface="Times New Roman" panose="02020603050405020304" pitchFamily="18" charset="0"/>
                        </a:rPr>
                        <a:t>186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626585448"/>
                  </a:ext>
                </a:extLst>
              </a:tr>
              <a:tr h="440748">
                <a:tc>
                  <a:txBody>
                    <a:bodyPr/>
                    <a:lstStyle/>
                    <a:p>
                      <a:pPr algn="ctr" fontAlgn="ctr"/>
                      <a:r>
                        <a:rPr lang="en-ID" sz="1100" b="0" i="0" u="none" strike="noStrike">
                          <a:solidFill>
                            <a:srgbClr val="000000"/>
                          </a:solidFill>
                          <a:effectLst/>
                          <a:latin typeface="Times New Roman" panose="02020603050405020304" pitchFamily="18" charset="0"/>
                        </a:rPr>
                        <a:t>99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ctr"/>
                      <a:r>
                        <a:rPr lang="en-ID" sz="1100" b="0" i="0" u="none" strike="noStrike">
                          <a:solidFill>
                            <a:srgbClr val="000000"/>
                          </a:solidFill>
                          <a:effectLst/>
                          <a:latin typeface="Times New Roman" panose="02020603050405020304" pitchFamily="18" charset="0"/>
                        </a:rPr>
                        <a:t>460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ctr"/>
                      <a:r>
                        <a:rPr lang="en-ID" sz="1100" b="0" i="0" u="none" strike="noStrike">
                          <a:solidFill>
                            <a:srgbClr val="000000"/>
                          </a:solidFill>
                          <a:effectLst/>
                          <a:latin typeface="Times New Roman" panose="02020603050405020304" pitchFamily="18" charset="0"/>
                        </a:rPr>
                        <a:t>134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ctr"/>
                      <a:r>
                        <a:rPr lang="en-ID" sz="1100" b="0" i="0" u="none" strike="noStrike">
                          <a:solidFill>
                            <a:srgbClr val="000000"/>
                          </a:solidFill>
                          <a:effectLst/>
                          <a:latin typeface="Times New Roman" panose="02020603050405020304" pitchFamily="18" charset="0"/>
                        </a:rPr>
                        <a:t>-444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ctr"/>
                      <a:r>
                        <a:rPr lang="en-ID" sz="1100" b="0" i="0" u="none" strike="noStrike">
                          <a:solidFill>
                            <a:srgbClr val="000000"/>
                          </a:solidFill>
                          <a:effectLst/>
                          <a:latin typeface="Times New Roman" panose="02020603050405020304" pitchFamily="18" charset="0"/>
                        </a:rPr>
                        <a:t>-14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ctr"/>
                      <a:r>
                        <a:rPr lang="en-ID" sz="1100" b="0" i="0" u="none" strike="noStrike">
                          <a:solidFill>
                            <a:srgbClr val="000000"/>
                          </a:solidFill>
                          <a:effectLst/>
                          <a:latin typeface="Times New Roman" panose="02020603050405020304" pitchFamily="18" charset="0"/>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ctr"/>
                      <a:r>
                        <a:rPr lang="en-ID" sz="1100" b="0" i="0" u="none" strike="noStrike">
                          <a:solidFill>
                            <a:srgbClr val="000000"/>
                          </a:solidFill>
                          <a:effectLst/>
                          <a:latin typeface="Times New Roman" panose="02020603050405020304" pitchFamily="18" charset="0"/>
                        </a:rPr>
                        <a:t>-713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ctr"/>
                      <a:r>
                        <a:rPr lang="en-ID" sz="1100" b="0" i="0" u="none" strike="noStrike">
                          <a:solidFill>
                            <a:srgbClr val="000000"/>
                          </a:solidFill>
                          <a:effectLst/>
                          <a:latin typeface="Times New Roman" panose="02020603050405020304" pitchFamily="18" charset="0"/>
                        </a:rPr>
                        <a:t>74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568381667"/>
                  </a:ext>
                </a:extLst>
              </a:tr>
              <a:tr h="440748">
                <a:tc>
                  <a:txBody>
                    <a:bodyPr/>
                    <a:lstStyle/>
                    <a:p>
                      <a:pPr algn="ctr" fontAlgn="ctr"/>
                      <a:r>
                        <a:rPr lang="en-ID" sz="1100" b="0" i="0" u="none" strike="noStrike">
                          <a:solidFill>
                            <a:srgbClr val="000000"/>
                          </a:solidFill>
                          <a:effectLst/>
                          <a:latin typeface="Times New Roman" panose="02020603050405020304" pitchFamily="18" charset="0"/>
                        </a:rPr>
                        <a:t>-385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ctr"/>
                      <a:r>
                        <a:rPr lang="en-ID" sz="1100" b="0" i="0" u="none" strike="noStrike">
                          <a:solidFill>
                            <a:srgbClr val="000000"/>
                          </a:solidFill>
                          <a:effectLst/>
                          <a:latin typeface="Times New Roman" panose="02020603050405020304" pitchFamily="18" charset="0"/>
                        </a:rPr>
                        <a:t>-969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ctr"/>
                      <a:r>
                        <a:rPr lang="en-ID" sz="1100" b="0" i="0" u="none" strike="noStrike">
                          <a:solidFill>
                            <a:srgbClr val="000000"/>
                          </a:solidFill>
                          <a:effectLst/>
                          <a:latin typeface="Times New Roman" panose="02020603050405020304" pitchFamily="18" charset="0"/>
                        </a:rPr>
                        <a:t>-1157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ctr"/>
                      <a:r>
                        <a:rPr lang="en-ID" sz="1100" b="0" i="0" u="none" strike="noStrike">
                          <a:solidFill>
                            <a:srgbClr val="000000"/>
                          </a:solidFill>
                          <a:effectLst/>
                          <a:latin typeface="Times New Roman" panose="02020603050405020304" pitchFamily="18" charset="0"/>
                        </a:rPr>
                        <a:t>-381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ctr"/>
                      <a:r>
                        <a:rPr lang="en-ID" sz="1100" b="0" i="0" u="none" strike="noStrike">
                          <a:solidFill>
                            <a:srgbClr val="000000"/>
                          </a:solidFill>
                          <a:effectLst/>
                          <a:latin typeface="Times New Roman" panose="02020603050405020304" pitchFamily="18" charset="0"/>
                        </a:rPr>
                        <a:t>106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ctr"/>
                      <a:r>
                        <a:rPr lang="en-ID" sz="1100" b="0" i="0" u="none" strike="noStrike">
                          <a:solidFill>
                            <a:srgbClr val="000000"/>
                          </a:solidFill>
                          <a:effectLst/>
                          <a:latin typeface="Times New Roman" panose="02020603050405020304" pitchFamily="18" charset="0"/>
                        </a:rPr>
                        <a:t>-269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ctr"/>
                      <a:r>
                        <a:rPr lang="en-ID" sz="1100" b="0" i="0" u="none" strike="noStrike">
                          <a:solidFill>
                            <a:srgbClr val="000000"/>
                          </a:solidFill>
                          <a:effectLst/>
                          <a:latin typeface="Times New Roman" panose="02020603050405020304" pitchFamily="18" charset="0"/>
                        </a:rPr>
                        <a:t>-267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ctr"/>
                      <a:r>
                        <a:rPr lang="en-ID" sz="1100" b="0" i="0" u="none" strike="noStrike">
                          <a:solidFill>
                            <a:srgbClr val="000000"/>
                          </a:solidFill>
                          <a:effectLst/>
                          <a:latin typeface="Times New Roman" panose="02020603050405020304" pitchFamily="18" charset="0"/>
                        </a:rPr>
                        <a:t>-908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238714343"/>
                  </a:ext>
                </a:extLst>
              </a:tr>
              <a:tr h="440748">
                <a:tc>
                  <a:txBody>
                    <a:bodyPr/>
                    <a:lstStyle/>
                    <a:p>
                      <a:pPr algn="ctr" fontAlgn="ctr"/>
                      <a:r>
                        <a:rPr lang="en-ID" sz="1100" b="0" i="0" u="none" strike="noStrike">
                          <a:solidFill>
                            <a:srgbClr val="000000"/>
                          </a:solidFill>
                          <a:effectLst/>
                          <a:latin typeface="Times New Roman" panose="02020603050405020304" pitchFamily="18" charset="0"/>
                        </a:rPr>
                        <a:t>139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ctr"/>
                      <a:r>
                        <a:rPr lang="en-ID" sz="1100" b="0" i="0" u="none" strike="noStrike">
                          <a:solidFill>
                            <a:srgbClr val="000000"/>
                          </a:solidFill>
                          <a:effectLst/>
                          <a:latin typeface="Times New Roman" panose="02020603050405020304" pitchFamily="18" charset="0"/>
                        </a:rPr>
                        <a:t>-247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ctr"/>
                      <a:r>
                        <a:rPr lang="en-ID" sz="1100" b="0" i="0" u="none" strike="noStrike">
                          <a:solidFill>
                            <a:srgbClr val="000000"/>
                          </a:solidFill>
                          <a:effectLst/>
                          <a:latin typeface="Times New Roman" panose="02020603050405020304" pitchFamily="18" charset="0"/>
                        </a:rPr>
                        <a:t>-187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ctr"/>
                      <a:r>
                        <a:rPr lang="en-ID" sz="1100" b="0" i="0" u="none" strike="noStrike">
                          <a:solidFill>
                            <a:srgbClr val="000000"/>
                          </a:solidFill>
                          <a:effectLst/>
                          <a:latin typeface="Times New Roman" panose="02020603050405020304" pitchFamily="18" charset="0"/>
                        </a:rPr>
                        <a:t>174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ctr"/>
                      <a:r>
                        <a:rPr lang="en-ID" sz="1100" b="0" i="0" u="none" strike="noStrike">
                          <a:solidFill>
                            <a:srgbClr val="000000"/>
                          </a:solidFill>
                          <a:effectLst/>
                          <a:latin typeface="Times New Roman" panose="02020603050405020304" pitchFamily="18" charset="0"/>
                        </a:rPr>
                        <a:t>-168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ctr"/>
                      <a:r>
                        <a:rPr lang="en-ID" sz="1100" b="0" i="0" u="none" strike="noStrike">
                          <a:solidFill>
                            <a:srgbClr val="000000"/>
                          </a:solidFill>
                          <a:effectLst/>
                          <a:latin typeface="Times New Roman" panose="02020603050405020304" pitchFamily="18" charset="0"/>
                        </a:rPr>
                        <a:t>-754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ctr"/>
                      <a:r>
                        <a:rPr lang="en-ID" sz="1100" b="0" i="0" u="none" strike="noStrike">
                          <a:solidFill>
                            <a:srgbClr val="000000"/>
                          </a:solidFill>
                          <a:effectLst/>
                          <a:latin typeface="Times New Roman" panose="02020603050405020304" pitchFamily="18" charset="0"/>
                        </a:rPr>
                        <a:t>-397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ctr"/>
                      <a:r>
                        <a:rPr lang="en-ID" sz="1100" b="0" i="0" u="none" strike="noStrike">
                          <a:solidFill>
                            <a:srgbClr val="000000"/>
                          </a:solidFill>
                          <a:effectLst/>
                          <a:latin typeface="Times New Roman" panose="02020603050405020304" pitchFamily="18" charset="0"/>
                        </a:rPr>
                        <a:t>-1253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977865387"/>
                  </a:ext>
                </a:extLst>
              </a:tr>
              <a:tr h="440748">
                <a:tc>
                  <a:txBody>
                    <a:bodyPr/>
                    <a:lstStyle/>
                    <a:p>
                      <a:pPr algn="ctr" fontAlgn="ctr"/>
                      <a:r>
                        <a:rPr lang="en-ID" sz="1100" b="0" i="0" u="none" strike="noStrike">
                          <a:solidFill>
                            <a:srgbClr val="000000"/>
                          </a:solidFill>
                          <a:effectLst/>
                          <a:latin typeface="Times New Roman" panose="02020603050405020304" pitchFamily="18" charset="0"/>
                        </a:rPr>
                        <a:t>-1222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ctr"/>
                      <a:r>
                        <a:rPr lang="en-ID" sz="1100" b="0" i="0" u="none" strike="noStrike">
                          <a:solidFill>
                            <a:srgbClr val="000000"/>
                          </a:solidFill>
                          <a:effectLst/>
                          <a:latin typeface="Times New Roman" panose="02020603050405020304" pitchFamily="18" charset="0"/>
                        </a:rPr>
                        <a:t>-735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ctr"/>
                      <a:r>
                        <a:rPr lang="en-ID" sz="1100" b="0" i="0" u="none" strike="noStrike">
                          <a:solidFill>
                            <a:srgbClr val="000000"/>
                          </a:solidFill>
                          <a:effectLst/>
                          <a:latin typeface="Times New Roman" panose="02020603050405020304" pitchFamily="18" charset="0"/>
                        </a:rPr>
                        <a:t>28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ctr"/>
                      <a:r>
                        <a:rPr lang="en-ID" sz="1100" b="0" i="0" u="none" strike="noStrike">
                          <a:solidFill>
                            <a:srgbClr val="000000"/>
                          </a:solidFill>
                          <a:effectLst/>
                          <a:latin typeface="Times New Roman" panose="02020603050405020304" pitchFamily="18" charset="0"/>
                        </a:rPr>
                        <a:t>-151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ctr"/>
                      <a:r>
                        <a:rPr lang="en-ID" sz="1100" b="0" i="0" u="none" strike="noStrike">
                          <a:solidFill>
                            <a:srgbClr val="000000"/>
                          </a:solidFill>
                          <a:effectLst/>
                          <a:latin typeface="Times New Roman" panose="02020603050405020304" pitchFamily="18" charset="0"/>
                        </a:rPr>
                        <a:t>-264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ctr"/>
                      <a:r>
                        <a:rPr lang="en-ID" sz="1100" b="0" i="0" u="none" strike="noStrike">
                          <a:solidFill>
                            <a:srgbClr val="000000"/>
                          </a:solidFill>
                          <a:effectLst/>
                          <a:latin typeface="Times New Roman" panose="02020603050405020304" pitchFamily="18" charset="0"/>
                        </a:rPr>
                        <a:t>-247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ctr"/>
                      <a:r>
                        <a:rPr lang="en-ID" sz="1100" b="0" i="0" u="none" strike="noStrike">
                          <a:solidFill>
                            <a:srgbClr val="000000"/>
                          </a:solidFill>
                          <a:effectLst/>
                          <a:latin typeface="Times New Roman" panose="02020603050405020304" pitchFamily="18" charset="0"/>
                        </a:rPr>
                        <a:t>-402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ctr"/>
                      <a:r>
                        <a:rPr lang="en-ID" sz="1100" b="0" i="0" u="none" strike="noStrike">
                          <a:solidFill>
                            <a:srgbClr val="000000"/>
                          </a:solidFill>
                          <a:effectLst/>
                          <a:latin typeface="Times New Roman" panose="02020603050405020304" pitchFamily="18" charset="0"/>
                        </a:rPr>
                        <a:t>-144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440640591"/>
                  </a:ext>
                </a:extLst>
              </a:tr>
              <a:tr h="440748">
                <a:tc>
                  <a:txBody>
                    <a:bodyPr/>
                    <a:lstStyle/>
                    <a:p>
                      <a:pPr algn="ctr" fontAlgn="ctr"/>
                      <a:r>
                        <a:rPr lang="en-ID" sz="1100" b="0" i="0" u="none" strike="noStrike">
                          <a:solidFill>
                            <a:srgbClr val="000000"/>
                          </a:solidFill>
                          <a:effectLst/>
                          <a:latin typeface="Times New Roman" panose="02020603050405020304" pitchFamily="18" charset="0"/>
                        </a:rPr>
                        <a:t>-782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ctr"/>
                      <a:r>
                        <a:rPr lang="en-ID" sz="1100" b="0" i="0" u="none" strike="noStrike">
                          <a:solidFill>
                            <a:srgbClr val="000000"/>
                          </a:solidFill>
                          <a:effectLst/>
                          <a:latin typeface="Times New Roman" panose="02020603050405020304" pitchFamily="18" charset="0"/>
                        </a:rPr>
                        <a:t>-860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ctr"/>
                      <a:r>
                        <a:rPr lang="en-ID" sz="1100" b="0" i="0" u="none" strike="noStrike">
                          <a:solidFill>
                            <a:srgbClr val="000000"/>
                          </a:solidFill>
                          <a:effectLst/>
                          <a:latin typeface="Times New Roman" panose="02020603050405020304" pitchFamily="18" charset="0"/>
                        </a:rPr>
                        <a:t>-731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ctr"/>
                      <a:r>
                        <a:rPr lang="en-ID" sz="1100" b="0" i="0" u="none" strike="noStrike">
                          <a:solidFill>
                            <a:srgbClr val="000000"/>
                          </a:solidFill>
                          <a:effectLst/>
                          <a:latin typeface="Times New Roman" panose="02020603050405020304" pitchFamily="18" charset="0"/>
                        </a:rPr>
                        <a:t>-1001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ctr"/>
                      <a:r>
                        <a:rPr lang="en-ID" sz="1100" b="0" i="0" u="none" strike="noStrike">
                          <a:solidFill>
                            <a:srgbClr val="000000"/>
                          </a:solidFill>
                          <a:effectLst/>
                          <a:latin typeface="Times New Roman" panose="02020603050405020304" pitchFamily="18" charset="0"/>
                        </a:rPr>
                        <a:t>-692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ctr"/>
                      <a:r>
                        <a:rPr lang="en-ID" sz="1100" b="0" i="0" u="none" strike="noStrike">
                          <a:solidFill>
                            <a:srgbClr val="000000"/>
                          </a:solidFill>
                          <a:effectLst/>
                          <a:latin typeface="Times New Roman" panose="02020603050405020304" pitchFamily="18" charset="0"/>
                        </a:rPr>
                        <a:t>-405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ctr"/>
                      <a:r>
                        <a:rPr lang="en-ID" sz="1100" b="0" i="0" u="none" strike="noStrike">
                          <a:solidFill>
                            <a:srgbClr val="000000"/>
                          </a:solidFill>
                          <a:effectLst/>
                          <a:latin typeface="Times New Roman" panose="02020603050405020304" pitchFamily="18" charset="0"/>
                        </a:rPr>
                        <a:t>-652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ctr"/>
                      <a:r>
                        <a:rPr lang="en-ID" sz="1100" b="0" i="0" u="none" strike="noStrike">
                          <a:solidFill>
                            <a:srgbClr val="000000"/>
                          </a:solidFill>
                          <a:effectLst/>
                          <a:latin typeface="Times New Roman" panose="02020603050405020304" pitchFamily="18" charset="0"/>
                        </a:rPr>
                        <a:t>372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234188810"/>
                  </a:ext>
                </a:extLst>
              </a:tr>
              <a:tr h="440748">
                <a:tc>
                  <a:txBody>
                    <a:bodyPr/>
                    <a:lstStyle/>
                    <a:p>
                      <a:pPr algn="ctr" fontAlgn="ctr"/>
                      <a:r>
                        <a:rPr lang="en-ID" sz="1100" b="0" i="0" u="none" strike="noStrike">
                          <a:solidFill>
                            <a:srgbClr val="000000"/>
                          </a:solidFill>
                          <a:effectLst/>
                          <a:latin typeface="Times New Roman" panose="02020603050405020304" pitchFamily="18" charset="0"/>
                        </a:rPr>
                        <a:t>560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ctr"/>
                      <a:r>
                        <a:rPr lang="en-ID" sz="1100" b="0" i="0" u="none" strike="noStrike">
                          <a:solidFill>
                            <a:srgbClr val="000000"/>
                          </a:solidFill>
                          <a:effectLst/>
                          <a:latin typeface="Times New Roman" panose="02020603050405020304" pitchFamily="18" charset="0"/>
                        </a:rPr>
                        <a:t>651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ctr"/>
                      <a:r>
                        <a:rPr lang="en-ID" sz="1100" b="0" i="0" u="none" strike="noStrike">
                          <a:solidFill>
                            <a:srgbClr val="000000"/>
                          </a:solidFill>
                          <a:effectLst/>
                          <a:latin typeface="Times New Roman" panose="02020603050405020304" pitchFamily="18" charset="0"/>
                        </a:rPr>
                        <a:t>478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ctr"/>
                      <a:r>
                        <a:rPr lang="en-ID" sz="1100" b="0" i="0" u="none" strike="noStrike">
                          <a:solidFill>
                            <a:srgbClr val="000000"/>
                          </a:solidFill>
                          <a:effectLst/>
                          <a:latin typeface="Times New Roman" panose="02020603050405020304" pitchFamily="18" charset="0"/>
                        </a:rPr>
                        <a:t>783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ctr"/>
                      <a:r>
                        <a:rPr lang="en-ID" sz="1100" b="0" i="0" u="none" strike="noStrike">
                          <a:solidFill>
                            <a:srgbClr val="000000"/>
                          </a:solidFill>
                          <a:effectLst/>
                          <a:latin typeface="Times New Roman" panose="02020603050405020304" pitchFamily="18" charset="0"/>
                        </a:rPr>
                        <a:t>907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ctr"/>
                      <a:r>
                        <a:rPr lang="en-ID" sz="1100" b="0" i="0" u="none" strike="noStrike">
                          <a:solidFill>
                            <a:srgbClr val="000000"/>
                          </a:solidFill>
                          <a:effectLst/>
                          <a:latin typeface="Times New Roman" panose="02020603050405020304" pitchFamily="18" charset="0"/>
                        </a:rPr>
                        <a:t>531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ctr"/>
                      <a:r>
                        <a:rPr lang="en-ID" sz="1100" b="0" i="0" u="none" strike="noStrike">
                          <a:solidFill>
                            <a:srgbClr val="000000"/>
                          </a:solidFill>
                          <a:effectLst/>
                          <a:latin typeface="Times New Roman" panose="02020603050405020304" pitchFamily="18" charset="0"/>
                        </a:rPr>
                        <a:t>635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ctr"/>
                      <a:r>
                        <a:rPr lang="en-ID" sz="1100" b="0" i="0" u="none" strike="noStrike">
                          <a:solidFill>
                            <a:srgbClr val="000000"/>
                          </a:solidFill>
                          <a:effectLst/>
                          <a:latin typeface="Times New Roman" panose="02020603050405020304" pitchFamily="18" charset="0"/>
                        </a:rPr>
                        <a:t>278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4240430633"/>
                  </a:ext>
                </a:extLst>
              </a:tr>
              <a:tr h="440748">
                <a:tc>
                  <a:txBody>
                    <a:bodyPr/>
                    <a:lstStyle/>
                    <a:p>
                      <a:pPr algn="ctr" fontAlgn="ctr"/>
                      <a:r>
                        <a:rPr lang="en-ID" sz="1100" b="0" i="0" u="none" strike="noStrike">
                          <a:solidFill>
                            <a:srgbClr val="000000"/>
                          </a:solidFill>
                          <a:effectLst/>
                          <a:latin typeface="Times New Roman" panose="02020603050405020304" pitchFamily="18" charset="0"/>
                        </a:rPr>
                        <a:t>103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ctr"/>
                      <a:r>
                        <a:rPr lang="en-ID" sz="1100" b="0" i="0" u="none" strike="noStrike">
                          <a:solidFill>
                            <a:srgbClr val="000000"/>
                          </a:solidFill>
                          <a:effectLst/>
                          <a:latin typeface="Times New Roman" panose="02020603050405020304" pitchFamily="18" charset="0"/>
                        </a:rPr>
                        <a:t>255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ctr"/>
                      <a:r>
                        <a:rPr lang="en-ID" sz="1100" b="0" i="0" u="none" strike="noStrike">
                          <a:solidFill>
                            <a:srgbClr val="000000"/>
                          </a:solidFill>
                          <a:effectLst/>
                          <a:latin typeface="Times New Roman" panose="02020603050405020304" pitchFamily="18" charset="0"/>
                        </a:rPr>
                        <a:t>289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ctr"/>
                      <a:r>
                        <a:rPr lang="en-ID" sz="1100" b="0" i="0" u="none" strike="noStrike">
                          <a:solidFill>
                            <a:srgbClr val="000000"/>
                          </a:solidFill>
                          <a:effectLst/>
                          <a:latin typeface="Times New Roman" panose="02020603050405020304" pitchFamily="18" charset="0"/>
                        </a:rPr>
                        <a:t>237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ctr"/>
                      <a:r>
                        <a:rPr lang="en-ID" sz="1100" b="0" i="0" u="none" strike="noStrike">
                          <a:solidFill>
                            <a:srgbClr val="000000"/>
                          </a:solidFill>
                          <a:effectLst/>
                          <a:latin typeface="Times New Roman" panose="02020603050405020304" pitchFamily="18" charset="0"/>
                        </a:rPr>
                        <a:t>148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ctr"/>
                      <a:r>
                        <a:rPr lang="en-ID" sz="1100" b="0" i="0" u="none" strike="noStrike">
                          <a:solidFill>
                            <a:srgbClr val="000000"/>
                          </a:solidFill>
                          <a:effectLst/>
                          <a:latin typeface="Times New Roman" panose="02020603050405020304" pitchFamily="18" charset="0"/>
                        </a:rPr>
                        <a:t>94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ctr"/>
                      <a:r>
                        <a:rPr lang="en-ID" sz="1100" b="0" i="0" u="none" strike="noStrike">
                          <a:solidFill>
                            <a:srgbClr val="000000"/>
                          </a:solidFill>
                          <a:effectLst/>
                          <a:latin typeface="Times New Roman" panose="02020603050405020304" pitchFamily="18" charset="0"/>
                        </a:rPr>
                        <a:t>119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ctr"/>
                      <a:r>
                        <a:rPr lang="en-ID" sz="1100" b="0" i="0" u="none" strike="noStrike">
                          <a:solidFill>
                            <a:srgbClr val="000000"/>
                          </a:solidFill>
                          <a:effectLst/>
                          <a:latin typeface="Times New Roman" panose="02020603050405020304" pitchFamily="18" charset="0"/>
                        </a:rPr>
                        <a:t>-26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365230374"/>
                  </a:ext>
                </a:extLst>
              </a:tr>
            </a:tbl>
          </a:graphicData>
        </a:graphic>
      </p:graphicFrame>
      <p:graphicFrame>
        <p:nvGraphicFramePr>
          <p:cNvPr id="5" name="Table 4">
            <a:extLst>
              <a:ext uri="{FF2B5EF4-FFF2-40B4-BE49-F238E27FC236}">
                <a16:creationId xmlns:a16="http://schemas.microsoft.com/office/drawing/2014/main" id="{8338F95C-B703-5BEE-73C7-93C38B8081E3}"/>
              </a:ext>
            </a:extLst>
          </p:cNvPr>
          <p:cNvGraphicFramePr>
            <a:graphicFrameLocks noGrp="1"/>
          </p:cNvGraphicFramePr>
          <p:nvPr>
            <p:extLst>
              <p:ext uri="{D42A27DB-BD31-4B8C-83A1-F6EECF244321}">
                <p14:modId xmlns:p14="http://schemas.microsoft.com/office/powerpoint/2010/main" val="2181742922"/>
              </p:ext>
            </p:extLst>
          </p:nvPr>
        </p:nvGraphicFramePr>
        <p:xfrm>
          <a:off x="551585" y="2452688"/>
          <a:ext cx="4059380" cy="4059380"/>
        </p:xfrm>
        <a:graphic>
          <a:graphicData uri="http://schemas.openxmlformats.org/drawingml/2006/table">
            <a:tbl>
              <a:tblPr/>
              <a:tblGrid>
                <a:gridCol w="405938">
                  <a:extLst>
                    <a:ext uri="{9D8B030D-6E8A-4147-A177-3AD203B41FA5}">
                      <a16:colId xmlns:a16="http://schemas.microsoft.com/office/drawing/2014/main" val="3895404255"/>
                    </a:ext>
                  </a:extLst>
                </a:gridCol>
                <a:gridCol w="405938">
                  <a:extLst>
                    <a:ext uri="{9D8B030D-6E8A-4147-A177-3AD203B41FA5}">
                      <a16:colId xmlns:a16="http://schemas.microsoft.com/office/drawing/2014/main" val="1382236070"/>
                    </a:ext>
                  </a:extLst>
                </a:gridCol>
                <a:gridCol w="405938">
                  <a:extLst>
                    <a:ext uri="{9D8B030D-6E8A-4147-A177-3AD203B41FA5}">
                      <a16:colId xmlns:a16="http://schemas.microsoft.com/office/drawing/2014/main" val="3577949257"/>
                    </a:ext>
                  </a:extLst>
                </a:gridCol>
                <a:gridCol w="405938">
                  <a:extLst>
                    <a:ext uri="{9D8B030D-6E8A-4147-A177-3AD203B41FA5}">
                      <a16:colId xmlns:a16="http://schemas.microsoft.com/office/drawing/2014/main" val="1451257544"/>
                    </a:ext>
                  </a:extLst>
                </a:gridCol>
                <a:gridCol w="405938">
                  <a:extLst>
                    <a:ext uri="{9D8B030D-6E8A-4147-A177-3AD203B41FA5}">
                      <a16:colId xmlns:a16="http://schemas.microsoft.com/office/drawing/2014/main" val="3198922376"/>
                    </a:ext>
                  </a:extLst>
                </a:gridCol>
                <a:gridCol w="405938">
                  <a:extLst>
                    <a:ext uri="{9D8B030D-6E8A-4147-A177-3AD203B41FA5}">
                      <a16:colId xmlns:a16="http://schemas.microsoft.com/office/drawing/2014/main" val="1662644207"/>
                    </a:ext>
                  </a:extLst>
                </a:gridCol>
                <a:gridCol w="405938">
                  <a:extLst>
                    <a:ext uri="{9D8B030D-6E8A-4147-A177-3AD203B41FA5}">
                      <a16:colId xmlns:a16="http://schemas.microsoft.com/office/drawing/2014/main" val="3055241871"/>
                    </a:ext>
                  </a:extLst>
                </a:gridCol>
                <a:gridCol w="405938">
                  <a:extLst>
                    <a:ext uri="{9D8B030D-6E8A-4147-A177-3AD203B41FA5}">
                      <a16:colId xmlns:a16="http://schemas.microsoft.com/office/drawing/2014/main" val="135741948"/>
                    </a:ext>
                  </a:extLst>
                </a:gridCol>
                <a:gridCol w="405938">
                  <a:extLst>
                    <a:ext uri="{9D8B030D-6E8A-4147-A177-3AD203B41FA5}">
                      <a16:colId xmlns:a16="http://schemas.microsoft.com/office/drawing/2014/main" val="2213441138"/>
                    </a:ext>
                  </a:extLst>
                </a:gridCol>
                <a:gridCol w="405938">
                  <a:extLst>
                    <a:ext uri="{9D8B030D-6E8A-4147-A177-3AD203B41FA5}">
                      <a16:colId xmlns:a16="http://schemas.microsoft.com/office/drawing/2014/main" val="3071322326"/>
                    </a:ext>
                  </a:extLst>
                </a:gridCol>
              </a:tblGrid>
              <a:tr h="405938">
                <a:tc>
                  <a:txBody>
                    <a:bodyPr/>
                    <a:lstStyle/>
                    <a:p>
                      <a:pPr algn="ctr" fontAlgn="ctr"/>
                      <a:r>
                        <a:rPr lang="en-ID" sz="1100" b="0" i="0" u="none" strike="noStrike">
                          <a:solidFill>
                            <a:srgbClr val="000000"/>
                          </a:solidFill>
                          <a:effectLst/>
                          <a:latin typeface="Times New Roman" panose="02020603050405020304" pitchFamily="18" charset="0"/>
                        </a:rPr>
                        <a:t>190</a:t>
                      </a:r>
                    </a:p>
                  </a:txBody>
                  <a:tcPr marL="10148" marR="10148" marT="101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E5E5">
                        <a:alpha val="84706"/>
                      </a:srgbClr>
                    </a:solidFill>
                  </a:tcPr>
                </a:tc>
                <a:tc>
                  <a:txBody>
                    <a:bodyPr/>
                    <a:lstStyle/>
                    <a:p>
                      <a:pPr algn="ctr" fontAlgn="ctr"/>
                      <a:r>
                        <a:rPr lang="en-ID" sz="1100" b="0" i="0" u="none" strike="noStrike">
                          <a:solidFill>
                            <a:srgbClr val="000000"/>
                          </a:solidFill>
                          <a:effectLst/>
                          <a:latin typeface="Times New Roman" panose="02020603050405020304" pitchFamily="18" charset="0"/>
                        </a:rPr>
                        <a:t>189</a:t>
                      </a:r>
                    </a:p>
                  </a:txBody>
                  <a:tcPr marL="10148" marR="10148" marT="101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E5E5">
                        <a:alpha val="84706"/>
                      </a:srgbClr>
                    </a:solidFill>
                  </a:tcPr>
                </a:tc>
                <a:tc>
                  <a:txBody>
                    <a:bodyPr/>
                    <a:lstStyle/>
                    <a:p>
                      <a:pPr algn="ctr" fontAlgn="ctr"/>
                      <a:r>
                        <a:rPr lang="en-ID" sz="1100" b="0" i="0" u="none" strike="noStrike">
                          <a:solidFill>
                            <a:srgbClr val="000000"/>
                          </a:solidFill>
                          <a:effectLst/>
                          <a:latin typeface="Times New Roman" panose="02020603050405020304" pitchFamily="18" charset="0"/>
                        </a:rPr>
                        <a:t>194</a:t>
                      </a:r>
                    </a:p>
                  </a:txBody>
                  <a:tcPr marL="10148" marR="10148" marT="101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E5E5">
                        <a:alpha val="84706"/>
                      </a:srgbClr>
                    </a:solidFill>
                  </a:tcPr>
                </a:tc>
                <a:tc>
                  <a:txBody>
                    <a:bodyPr/>
                    <a:lstStyle/>
                    <a:p>
                      <a:pPr algn="ctr" fontAlgn="ctr"/>
                      <a:r>
                        <a:rPr lang="en-ID" sz="1100" b="0" i="0" u="none" strike="noStrike">
                          <a:solidFill>
                            <a:srgbClr val="000000"/>
                          </a:solidFill>
                          <a:effectLst/>
                          <a:latin typeface="Times New Roman" panose="02020603050405020304" pitchFamily="18" charset="0"/>
                        </a:rPr>
                        <a:t>191</a:t>
                      </a:r>
                    </a:p>
                  </a:txBody>
                  <a:tcPr marL="10148" marR="10148" marT="101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E5E5">
                        <a:alpha val="84706"/>
                      </a:srgbClr>
                    </a:solidFill>
                  </a:tcPr>
                </a:tc>
                <a:tc>
                  <a:txBody>
                    <a:bodyPr/>
                    <a:lstStyle/>
                    <a:p>
                      <a:pPr algn="ctr" fontAlgn="ctr"/>
                      <a:r>
                        <a:rPr lang="en-ID" sz="1100" b="0" i="0" u="none" strike="noStrike">
                          <a:solidFill>
                            <a:srgbClr val="000000"/>
                          </a:solidFill>
                          <a:effectLst/>
                          <a:latin typeface="Times New Roman" panose="02020603050405020304" pitchFamily="18" charset="0"/>
                        </a:rPr>
                        <a:t>201</a:t>
                      </a:r>
                    </a:p>
                  </a:txBody>
                  <a:tcPr marL="10148" marR="10148" marT="101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E5E5">
                        <a:alpha val="84706"/>
                      </a:srgbClr>
                    </a:solidFill>
                  </a:tcPr>
                </a:tc>
                <a:tc>
                  <a:txBody>
                    <a:bodyPr/>
                    <a:lstStyle/>
                    <a:p>
                      <a:pPr algn="ctr" fontAlgn="ctr"/>
                      <a:r>
                        <a:rPr lang="en-ID" sz="1100" b="0" i="0" u="none" strike="noStrike">
                          <a:solidFill>
                            <a:srgbClr val="000000"/>
                          </a:solidFill>
                          <a:effectLst/>
                          <a:latin typeface="Times New Roman" panose="02020603050405020304" pitchFamily="18" charset="0"/>
                        </a:rPr>
                        <a:t>196</a:t>
                      </a:r>
                    </a:p>
                  </a:txBody>
                  <a:tcPr marL="10148" marR="10148" marT="101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E5E5">
                        <a:alpha val="84706"/>
                      </a:srgbClr>
                    </a:solidFill>
                  </a:tcPr>
                </a:tc>
                <a:tc>
                  <a:txBody>
                    <a:bodyPr/>
                    <a:lstStyle/>
                    <a:p>
                      <a:pPr algn="ctr" fontAlgn="ctr"/>
                      <a:r>
                        <a:rPr lang="en-ID" sz="1100" b="0" i="0" u="none" strike="noStrike">
                          <a:solidFill>
                            <a:srgbClr val="000000"/>
                          </a:solidFill>
                          <a:effectLst/>
                          <a:latin typeface="Times New Roman" panose="02020603050405020304" pitchFamily="18" charset="0"/>
                        </a:rPr>
                        <a:t>178</a:t>
                      </a:r>
                    </a:p>
                  </a:txBody>
                  <a:tcPr marL="10148" marR="10148" marT="101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E5E5">
                        <a:alpha val="84706"/>
                      </a:srgbClr>
                    </a:solidFill>
                  </a:tcPr>
                </a:tc>
                <a:tc>
                  <a:txBody>
                    <a:bodyPr/>
                    <a:lstStyle/>
                    <a:p>
                      <a:pPr algn="ctr" fontAlgn="ctr"/>
                      <a:r>
                        <a:rPr lang="en-ID" sz="1100" b="0" i="0" u="none" strike="noStrike">
                          <a:solidFill>
                            <a:srgbClr val="000000"/>
                          </a:solidFill>
                          <a:effectLst/>
                          <a:latin typeface="Times New Roman" panose="02020603050405020304" pitchFamily="18" charset="0"/>
                        </a:rPr>
                        <a:t>190</a:t>
                      </a:r>
                    </a:p>
                  </a:txBody>
                  <a:tcPr marL="10148" marR="10148" marT="101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E5E5">
                        <a:alpha val="84706"/>
                      </a:srgbClr>
                    </a:solidFill>
                  </a:tcPr>
                </a:tc>
                <a:tc>
                  <a:txBody>
                    <a:bodyPr/>
                    <a:lstStyle/>
                    <a:p>
                      <a:pPr algn="ctr" fontAlgn="ctr"/>
                      <a:r>
                        <a:rPr lang="en-ID" sz="1100" b="0" i="0" u="none" strike="noStrike">
                          <a:solidFill>
                            <a:srgbClr val="000000"/>
                          </a:solidFill>
                          <a:effectLst/>
                          <a:latin typeface="Times New Roman" panose="02020603050405020304" pitchFamily="18" charset="0"/>
                        </a:rPr>
                        <a:t>196</a:t>
                      </a:r>
                    </a:p>
                  </a:txBody>
                  <a:tcPr marL="10148" marR="10148" marT="101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E5E5">
                        <a:alpha val="84706"/>
                      </a:srgbClr>
                    </a:solidFill>
                  </a:tcPr>
                </a:tc>
                <a:tc>
                  <a:txBody>
                    <a:bodyPr/>
                    <a:lstStyle/>
                    <a:p>
                      <a:pPr algn="ctr" fontAlgn="ctr"/>
                      <a:r>
                        <a:rPr lang="en-ID" sz="1100" b="0" i="0" u="none" strike="noStrike">
                          <a:solidFill>
                            <a:srgbClr val="000000"/>
                          </a:solidFill>
                          <a:effectLst/>
                          <a:latin typeface="Times New Roman" panose="02020603050405020304" pitchFamily="18" charset="0"/>
                        </a:rPr>
                        <a:t>190</a:t>
                      </a:r>
                    </a:p>
                  </a:txBody>
                  <a:tcPr marL="10148" marR="10148" marT="101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E5E5">
                        <a:alpha val="84706"/>
                      </a:srgbClr>
                    </a:solidFill>
                  </a:tcPr>
                </a:tc>
                <a:extLst>
                  <a:ext uri="{0D108BD9-81ED-4DB2-BD59-A6C34878D82A}">
                    <a16:rowId xmlns:a16="http://schemas.microsoft.com/office/drawing/2014/main" val="4002628250"/>
                  </a:ext>
                </a:extLst>
              </a:tr>
              <a:tr h="405938">
                <a:tc>
                  <a:txBody>
                    <a:bodyPr/>
                    <a:lstStyle/>
                    <a:p>
                      <a:pPr algn="ctr" fontAlgn="ctr"/>
                      <a:r>
                        <a:rPr lang="en-ID" sz="1100" b="0" i="0" u="none" strike="noStrike">
                          <a:solidFill>
                            <a:srgbClr val="000000"/>
                          </a:solidFill>
                          <a:effectLst/>
                          <a:latin typeface="Times New Roman" panose="02020603050405020304" pitchFamily="18" charset="0"/>
                        </a:rPr>
                        <a:t>196</a:t>
                      </a:r>
                    </a:p>
                  </a:txBody>
                  <a:tcPr marL="10148" marR="10148" marT="101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E5E5">
                        <a:alpha val="84706"/>
                      </a:srgbClr>
                    </a:solidFill>
                  </a:tcPr>
                </a:tc>
                <a:tc>
                  <a:txBody>
                    <a:bodyPr/>
                    <a:lstStyle/>
                    <a:p>
                      <a:pPr algn="ctr" fontAlgn="ctr"/>
                      <a:r>
                        <a:rPr lang="en-ID" sz="1100" b="0" i="0" u="none" strike="noStrike">
                          <a:solidFill>
                            <a:srgbClr val="000000"/>
                          </a:solidFill>
                          <a:effectLst/>
                          <a:latin typeface="Times New Roman" panose="02020603050405020304" pitchFamily="18" charset="0"/>
                        </a:rPr>
                        <a:t>185</a:t>
                      </a:r>
                    </a:p>
                  </a:txBody>
                  <a:tcPr marL="10148" marR="10148" marT="101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E5E5">
                        <a:alpha val="84706"/>
                      </a:srgbClr>
                    </a:solidFill>
                  </a:tcPr>
                </a:tc>
                <a:tc>
                  <a:txBody>
                    <a:bodyPr/>
                    <a:lstStyle/>
                    <a:p>
                      <a:pPr algn="ctr" fontAlgn="ctr"/>
                      <a:r>
                        <a:rPr lang="en-ID" sz="1100" b="0" i="0" u="none" strike="noStrike">
                          <a:solidFill>
                            <a:srgbClr val="000000"/>
                          </a:solidFill>
                          <a:effectLst/>
                          <a:latin typeface="Times New Roman" panose="02020603050405020304" pitchFamily="18" charset="0"/>
                        </a:rPr>
                        <a:t>199</a:t>
                      </a:r>
                    </a:p>
                  </a:txBody>
                  <a:tcPr marL="10148" marR="10148" marT="101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E5E5">
                        <a:alpha val="84706"/>
                      </a:srgbClr>
                    </a:solidFill>
                  </a:tcPr>
                </a:tc>
                <a:tc>
                  <a:txBody>
                    <a:bodyPr/>
                    <a:lstStyle/>
                    <a:p>
                      <a:pPr algn="ctr" fontAlgn="ctr"/>
                      <a:r>
                        <a:rPr lang="en-ID" sz="1100" b="0" i="0" u="none" strike="noStrike">
                          <a:solidFill>
                            <a:srgbClr val="000000"/>
                          </a:solidFill>
                          <a:effectLst/>
                          <a:latin typeface="Times New Roman" panose="02020603050405020304" pitchFamily="18" charset="0"/>
                        </a:rPr>
                        <a:t>178</a:t>
                      </a:r>
                    </a:p>
                  </a:txBody>
                  <a:tcPr marL="10148" marR="10148" marT="101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E5E5">
                        <a:alpha val="84706"/>
                      </a:srgbClr>
                    </a:solidFill>
                  </a:tcPr>
                </a:tc>
                <a:tc>
                  <a:txBody>
                    <a:bodyPr/>
                    <a:lstStyle/>
                    <a:p>
                      <a:pPr algn="ctr" fontAlgn="ctr"/>
                      <a:r>
                        <a:rPr lang="en-ID" sz="1100" b="0" i="0" u="none" strike="noStrike">
                          <a:solidFill>
                            <a:srgbClr val="000000"/>
                          </a:solidFill>
                          <a:effectLst/>
                          <a:latin typeface="Times New Roman" panose="02020603050405020304" pitchFamily="18" charset="0"/>
                        </a:rPr>
                        <a:t>143</a:t>
                      </a:r>
                    </a:p>
                  </a:txBody>
                  <a:tcPr marL="10148" marR="10148" marT="101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E5E5">
                        <a:alpha val="84706"/>
                      </a:srgbClr>
                    </a:solidFill>
                  </a:tcPr>
                </a:tc>
                <a:tc>
                  <a:txBody>
                    <a:bodyPr/>
                    <a:lstStyle/>
                    <a:p>
                      <a:pPr algn="ctr" fontAlgn="ctr"/>
                      <a:r>
                        <a:rPr lang="en-ID" sz="1100" b="0" i="0" u="none" strike="noStrike">
                          <a:solidFill>
                            <a:srgbClr val="000000"/>
                          </a:solidFill>
                          <a:effectLst/>
                          <a:latin typeface="Times New Roman" panose="02020603050405020304" pitchFamily="18" charset="0"/>
                        </a:rPr>
                        <a:t>159</a:t>
                      </a:r>
                    </a:p>
                  </a:txBody>
                  <a:tcPr marL="10148" marR="10148" marT="101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E5E5">
                        <a:alpha val="84706"/>
                      </a:srgbClr>
                    </a:solidFill>
                  </a:tcPr>
                </a:tc>
                <a:tc>
                  <a:txBody>
                    <a:bodyPr/>
                    <a:lstStyle/>
                    <a:p>
                      <a:pPr algn="ctr" fontAlgn="ctr"/>
                      <a:r>
                        <a:rPr lang="en-ID" sz="1100" b="0" i="0" u="none" strike="noStrike">
                          <a:solidFill>
                            <a:srgbClr val="000000"/>
                          </a:solidFill>
                          <a:effectLst/>
                          <a:latin typeface="Times New Roman" panose="02020603050405020304" pitchFamily="18" charset="0"/>
                        </a:rPr>
                        <a:t>183</a:t>
                      </a:r>
                    </a:p>
                  </a:txBody>
                  <a:tcPr marL="10148" marR="10148" marT="101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E5E5">
                        <a:alpha val="84706"/>
                      </a:srgbClr>
                    </a:solidFill>
                  </a:tcPr>
                </a:tc>
                <a:tc>
                  <a:txBody>
                    <a:bodyPr/>
                    <a:lstStyle/>
                    <a:p>
                      <a:pPr algn="ctr" fontAlgn="ctr"/>
                      <a:r>
                        <a:rPr lang="en-ID" sz="1100" b="0" i="0" u="none" strike="noStrike">
                          <a:solidFill>
                            <a:srgbClr val="000000"/>
                          </a:solidFill>
                          <a:effectLst/>
                          <a:latin typeface="Times New Roman" panose="02020603050405020304" pitchFamily="18" charset="0"/>
                        </a:rPr>
                        <a:t>181</a:t>
                      </a:r>
                    </a:p>
                  </a:txBody>
                  <a:tcPr marL="10148" marR="10148" marT="101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E5E5">
                        <a:alpha val="84706"/>
                      </a:srgbClr>
                    </a:solidFill>
                  </a:tcPr>
                </a:tc>
                <a:tc>
                  <a:txBody>
                    <a:bodyPr/>
                    <a:lstStyle/>
                    <a:p>
                      <a:pPr algn="ctr" fontAlgn="ctr"/>
                      <a:r>
                        <a:rPr lang="en-ID" sz="1100" b="0" i="0" u="none" strike="noStrike">
                          <a:solidFill>
                            <a:srgbClr val="000000"/>
                          </a:solidFill>
                          <a:effectLst/>
                          <a:latin typeface="Times New Roman" panose="02020603050405020304" pitchFamily="18" charset="0"/>
                        </a:rPr>
                        <a:t>178</a:t>
                      </a:r>
                    </a:p>
                  </a:txBody>
                  <a:tcPr marL="10148" marR="10148" marT="101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E5E5">
                        <a:alpha val="84706"/>
                      </a:srgbClr>
                    </a:solidFill>
                  </a:tcPr>
                </a:tc>
                <a:tc>
                  <a:txBody>
                    <a:bodyPr/>
                    <a:lstStyle/>
                    <a:p>
                      <a:pPr algn="ctr" fontAlgn="ctr"/>
                      <a:r>
                        <a:rPr lang="en-ID" sz="1100" b="0" i="0" u="none" strike="noStrike">
                          <a:solidFill>
                            <a:srgbClr val="000000"/>
                          </a:solidFill>
                          <a:effectLst/>
                          <a:latin typeface="Times New Roman" panose="02020603050405020304" pitchFamily="18" charset="0"/>
                        </a:rPr>
                        <a:t>192</a:t>
                      </a:r>
                    </a:p>
                  </a:txBody>
                  <a:tcPr marL="10148" marR="10148" marT="101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E5E5">
                        <a:alpha val="84706"/>
                      </a:srgbClr>
                    </a:solidFill>
                  </a:tcPr>
                </a:tc>
                <a:extLst>
                  <a:ext uri="{0D108BD9-81ED-4DB2-BD59-A6C34878D82A}">
                    <a16:rowId xmlns:a16="http://schemas.microsoft.com/office/drawing/2014/main" val="2239777162"/>
                  </a:ext>
                </a:extLst>
              </a:tr>
              <a:tr h="405938">
                <a:tc>
                  <a:txBody>
                    <a:bodyPr/>
                    <a:lstStyle/>
                    <a:p>
                      <a:pPr algn="ctr" fontAlgn="ctr"/>
                      <a:r>
                        <a:rPr lang="en-ID" sz="1100" b="0" i="0" u="none" strike="noStrike">
                          <a:solidFill>
                            <a:srgbClr val="000000"/>
                          </a:solidFill>
                          <a:effectLst/>
                          <a:latin typeface="Times New Roman" panose="02020603050405020304" pitchFamily="18" charset="0"/>
                        </a:rPr>
                        <a:t>200</a:t>
                      </a:r>
                    </a:p>
                  </a:txBody>
                  <a:tcPr marL="10148" marR="10148" marT="101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E5E5">
                        <a:alpha val="84706"/>
                      </a:srgbClr>
                    </a:solidFill>
                  </a:tcPr>
                </a:tc>
                <a:tc>
                  <a:txBody>
                    <a:bodyPr/>
                    <a:lstStyle/>
                    <a:p>
                      <a:pPr algn="ctr" fontAlgn="ctr"/>
                      <a:r>
                        <a:rPr lang="en-ID" sz="1100" b="0" i="0" u="none" strike="noStrike">
                          <a:solidFill>
                            <a:srgbClr val="000000"/>
                          </a:solidFill>
                          <a:effectLst/>
                          <a:latin typeface="Times New Roman" panose="02020603050405020304" pitchFamily="18" charset="0"/>
                        </a:rPr>
                        <a:t>164</a:t>
                      </a:r>
                    </a:p>
                  </a:txBody>
                  <a:tcPr marL="10148" marR="10148" marT="101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E5E5">
                        <a:alpha val="84706"/>
                      </a:srgbClr>
                    </a:solidFill>
                  </a:tcPr>
                </a:tc>
                <a:tc>
                  <a:txBody>
                    <a:bodyPr/>
                    <a:lstStyle/>
                    <a:p>
                      <a:pPr algn="ctr" fontAlgn="ctr"/>
                      <a:r>
                        <a:rPr lang="en-ID" sz="1100" b="0" i="0" u="none" strike="noStrike">
                          <a:solidFill>
                            <a:srgbClr val="000000"/>
                          </a:solidFill>
                          <a:effectLst/>
                          <a:latin typeface="Times New Roman" panose="02020603050405020304" pitchFamily="18" charset="0"/>
                        </a:rPr>
                        <a:t>150</a:t>
                      </a:r>
                    </a:p>
                  </a:txBody>
                  <a:tcPr marL="10148" marR="10148" marT="101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E5E5">
                        <a:alpha val="84706"/>
                      </a:srgbClr>
                    </a:solidFill>
                  </a:tcPr>
                </a:tc>
                <a:tc>
                  <a:txBody>
                    <a:bodyPr/>
                    <a:lstStyle/>
                    <a:p>
                      <a:pPr algn="ctr" fontAlgn="ctr"/>
                      <a:r>
                        <a:rPr lang="en-ID" sz="1100" b="0" i="0" u="none" strike="noStrike">
                          <a:solidFill>
                            <a:srgbClr val="000000"/>
                          </a:solidFill>
                          <a:effectLst/>
                          <a:latin typeface="Times New Roman" panose="02020603050405020304" pitchFamily="18" charset="0"/>
                        </a:rPr>
                        <a:t>117</a:t>
                      </a:r>
                    </a:p>
                  </a:txBody>
                  <a:tcPr marL="10148" marR="10148" marT="101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E5E5">
                        <a:alpha val="84706"/>
                      </a:srgbClr>
                    </a:solidFill>
                  </a:tcPr>
                </a:tc>
                <a:tc>
                  <a:txBody>
                    <a:bodyPr/>
                    <a:lstStyle/>
                    <a:p>
                      <a:pPr algn="ctr" fontAlgn="ctr"/>
                      <a:r>
                        <a:rPr lang="en-ID" sz="1100" b="0" i="0" u="none" strike="noStrike">
                          <a:solidFill>
                            <a:srgbClr val="000000"/>
                          </a:solidFill>
                          <a:effectLst/>
                          <a:latin typeface="Times New Roman" panose="02020603050405020304" pitchFamily="18" charset="0"/>
                        </a:rPr>
                        <a:t>88</a:t>
                      </a:r>
                    </a:p>
                  </a:txBody>
                  <a:tcPr marL="10148" marR="10148" marT="101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E5E5">
                        <a:alpha val="84706"/>
                      </a:srgbClr>
                    </a:solidFill>
                  </a:tcPr>
                </a:tc>
                <a:tc>
                  <a:txBody>
                    <a:bodyPr/>
                    <a:lstStyle/>
                    <a:p>
                      <a:pPr algn="ctr" fontAlgn="ctr"/>
                      <a:r>
                        <a:rPr lang="en-ID" sz="1100" b="0" i="0" u="none" strike="noStrike">
                          <a:solidFill>
                            <a:srgbClr val="000000"/>
                          </a:solidFill>
                          <a:effectLst/>
                          <a:latin typeface="Times New Roman" panose="02020603050405020304" pitchFamily="18" charset="0"/>
                        </a:rPr>
                        <a:t>107</a:t>
                      </a:r>
                    </a:p>
                  </a:txBody>
                  <a:tcPr marL="10148" marR="10148" marT="101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E5E5">
                        <a:alpha val="84706"/>
                      </a:srgbClr>
                    </a:solidFill>
                  </a:tcPr>
                </a:tc>
                <a:tc>
                  <a:txBody>
                    <a:bodyPr/>
                    <a:lstStyle/>
                    <a:p>
                      <a:pPr algn="ctr" fontAlgn="ctr"/>
                      <a:r>
                        <a:rPr lang="en-ID" sz="1100" b="0" i="0" u="none" strike="noStrike">
                          <a:solidFill>
                            <a:srgbClr val="000000"/>
                          </a:solidFill>
                          <a:effectLst/>
                          <a:latin typeface="Times New Roman" panose="02020603050405020304" pitchFamily="18" charset="0"/>
                        </a:rPr>
                        <a:t>113</a:t>
                      </a:r>
                    </a:p>
                  </a:txBody>
                  <a:tcPr marL="10148" marR="10148" marT="101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E5E5">
                        <a:alpha val="84706"/>
                      </a:srgbClr>
                    </a:solidFill>
                  </a:tcPr>
                </a:tc>
                <a:tc>
                  <a:txBody>
                    <a:bodyPr/>
                    <a:lstStyle/>
                    <a:p>
                      <a:pPr algn="ctr" fontAlgn="ctr"/>
                      <a:r>
                        <a:rPr lang="en-ID" sz="1100" b="0" i="0" u="none" strike="noStrike">
                          <a:solidFill>
                            <a:srgbClr val="000000"/>
                          </a:solidFill>
                          <a:effectLst/>
                          <a:latin typeface="Times New Roman" panose="02020603050405020304" pitchFamily="18" charset="0"/>
                        </a:rPr>
                        <a:t>92</a:t>
                      </a:r>
                    </a:p>
                  </a:txBody>
                  <a:tcPr marL="10148" marR="10148" marT="101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E5E5">
                        <a:alpha val="84706"/>
                      </a:srgbClr>
                    </a:solidFill>
                  </a:tcPr>
                </a:tc>
                <a:tc>
                  <a:txBody>
                    <a:bodyPr/>
                    <a:lstStyle/>
                    <a:p>
                      <a:pPr algn="ctr" fontAlgn="ctr"/>
                      <a:r>
                        <a:rPr lang="en-ID" sz="1100" b="0" i="0" u="none" strike="noStrike">
                          <a:solidFill>
                            <a:srgbClr val="000000"/>
                          </a:solidFill>
                          <a:effectLst/>
                          <a:latin typeface="Times New Roman" panose="02020603050405020304" pitchFamily="18" charset="0"/>
                        </a:rPr>
                        <a:t>139</a:t>
                      </a:r>
                    </a:p>
                  </a:txBody>
                  <a:tcPr marL="10148" marR="10148" marT="101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E5E5">
                        <a:alpha val="84706"/>
                      </a:srgbClr>
                    </a:solidFill>
                  </a:tcPr>
                </a:tc>
                <a:tc>
                  <a:txBody>
                    <a:bodyPr/>
                    <a:lstStyle/>
                    <a:p>
                      <a:pPr algn="ctr" fontAlgn="ctr"/>
                      <a:r>
                        <a:rPr lang="en-ID" sz="1100" b="0" i="0" u="none" strike="noStrike">
                          <a:solidFill>
                            <a:srgbClr val="000000"/>
                          </a:solidFill>
                          <a:effectLst/>
                          <a:latin typeface="Times New Roman" panose="02020603050405020304" pitchFamily="18" charset="0"/>
                        </a:rPr>
                        <a:t>183</a:t>
                      </a:r>
                    </a:p>
                  </a:txBody>
                  <a:tcPr marL="10148" marR="10148" marT="101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E5E5">
                        <a:alpha val="84706"/>
                      </a:srgbClr>
                    </a:solidFill>
                  </a:tcPr>
                </a:tc>
                <a:extLst>
                  <a:ext uri="{0D108BD9-81ED-4DB2-BD59-A6C34878D82A}">
                    <a16:rowId xmlns:a16="http://schemas.microsoft.com/office/drawing/2014/main" val="1633846287"/>
                  </a:ext>
                </a:extLst>
              </a:tr>
              <a:tr h="405938">
                <a:tc>
                  <a:txBody>
                    <a:bodyPr/>
                    <a:lstStyle/>
                    <a:p>
                      <a:pPr algn="ctr" fontAlgn="ctr"/>
                      <a:r>
                        <a:rPr lang="en-ID" sz="1100" b="0" i="0" u="none" strike="noStrike">
                          <a:solidFill>
                            <a:srgbClr val="000000"/>
                          </a:solidFill>
                          <a:effectLst/>
                          <a:latin typeface="Times New Roman" panose="02020603050405020304" pitchFamily="18" charset="0"/>
                        </a:rPr>
                        <a:t>177</a:t>
                      </a:r>
                    </a:p>
                  </a:txBody>
                  <a:tcPr marL="10148" marR="10148" marT="101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E5E5">
                        <a:alpha val="84706"/>
                      </a:srgbClr>
                    </a:solidFill>
                  </a:tcPr>
                </a:tc>
                <a:tc>
                  <a:txBody>
                    <a:bodyPr/>
                    <a:lstStyle/>
                    <a:p>
                      <a:pPr algn="ctr" fontAlgn="ctr"/>
                      <a:r>
                        <a:rPr lang="en-ID" sz="1100" b="0" i="0" u="none" strike="noStrike">
                          <a:solidFill>
                            <a:srgbClr val="000000"/>
                          </a:solidFill>
                          <a:effectLst/>
                          <a:latin typeface="Times New Roman" panose="02020603050405020304" pitchFamily="18" charset="0"/>
                        </a:rPr>
                        <a:t>120</a:t>
                      </a:r>
                    </a:p>
                  </a:txBody>
                  <a:tcPr marL="10148" marR="10148" marT="101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E5E5">
                        <a:alpha val="84706"/>
                      </a:srgbClr>
                    </a:solidFill>
                  </a:tcPr>
                </a:tc>
                <a:tc>
                  <a:txBody>
                    <a:bodyPr/>
                    <a:lstStyle/>
                    <a:p>
                      <a:pPr algn="ctr" fontAlgn="ctr"/>
                      <a:r>
                        <a:rPr lang="en-ID" sz="1100" b="0" i="0" u="none" strike="noStrike">
                          <a:solidFill>
                            <a:srgbClr val="000000"/>
                          </a:solidFill>
                          <a:effectLst/>
                          <a:latin typeface="Times New Roman" panose="02020603050405020304" pitchFamily="18" charset="0"/>
                        </a:rPr>
                        <a:t>57</a:t>
                      </a:r>
                    </a:p>
                  </a:txBody>
                  <a:tcPr marL="10148" marR="10148" marT="101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E5E5">
                        <a:alpha val="84706"/>
                      </a:srgbClr>
                    </a:solidFill>
                  </a:tcPr>
                </a:tc>
                <a:tc>
                  <a:txBody>
                    <a:bodyPr/>
                    <a:lstStyle/>
                    <a:p>
                      <a:pPr algn="ctr" fontAlgn="ctr"/>
                      <a:r>
                        <a:rPr lang="en-ID" sz="1100" b="0" i="0" u="none" strike="noStrike">
                          <a:solidFill>
                            <a:srgbClr val="000000"/>
                          </a:solidFill>
                          <a:effectLst/>
                          <a:latin typeface="Times New Roman" panose="02020603050405020304" pitchFamily="18" charset="0"/>
                        </a:rPr>
                        <a:t>28</a:t>
                      </a:r>
                    </a:p>
                  </a:txBody>
                  <a:tcPr marL="10148" marR="10148" marT="101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E5E5">
                        <a:alpha val="84706"/>
                      </a:srgbClr>
                    </a:solidFill>
                  </a:tcPr>
                </a:tc>
                <a:tc>
                  <a:txBody>
                    <a:bodyPr/>
                    <a:lstStyle/>
                    <a:p>
                      <a:pPr algn="ctr" fontAlgn="ctr"/>
                      <a:r>
                        <a:rPr lang="en-ID" sz="1100" b="0" i="0" u="none" strike="noStrike">
                          <a:solidFill>
                            <a:srgbClr val="000000"/>
                          </a:solidFill>
                          <a:effectLst/>
                          <a:latin typeface="Times New Roman" panose="02020603050405020304" pitchFamily="18" charset="0"/>
                        </a:rPr>
                        <a:t>52</a:t>
                      </a:r>
                    </a:p>
                  </a:txBody>
                  <a:tcPr marL="10148" marR="10148" marT="101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E5E5">
                        <a:alpha val="84706"/>
                      </a:srgbClr>
                    </a:solidFill>
                  </a:tcPr>
                </a:tc>
                <a:tc>
                  <a:txBody>
                    <a:bodyPr/>
                    <a:lstStyle/>
                    <a:p>
                      <a:pPr algn="ctr" fontAlgn="ctr"/>
                      <a:r>
                        <a:rPr lang="en-ID" sz="1100" b="0" i="0" u="none" strike="noStrike">
                          <a:solidFill>
                            <a:srgbClr val="000000"/>
                          </a:solidFill>
                          <a:effectLst/>
                          <a:latin typeface="Times New Roman" panose="02020603050405020304" pitchFamily="18" charset="0"/>
                        </a:rPr>
                        <a:t>71</a:t>
                      </a:r>
                    </a:p>
                  </a:txBody>
                  <a:tcPr marL="10148" marR="10148" marT="101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E5E5">
                        <a:alpha val="84706"/>
                      </a:srgbClr>
                    </a:solidFill>
                  </a:tcPr>
                </a:tc>
                <a:tc>
                  <a:txBody>
                    <a:bodyPr/>
                    <a:lstStyle/>
                    <a:p>
                      <a:pPr algn="ctr" fontAlgn="ctr"/>
                      <a:r>
                        <a:rPr lang="en-ID" sz="1100" b="0" i="0" u="none" strike="noStrike">
                          <a:solidFill>
                            <a:srgbClr val="000000"/>
                          </a:solidFill>
                          <a:effectLst/>
                          <a:latin typeface="Times New Roman" panose="02020603050405020304" pitchFamily="18" charset="0"/>
                        </a:rPr>
                        <a:t>56</a:t>
                      </a:r>
                    </a:p>
                  </a:txBody>
                  <a:tcPr marL="10148" marR="10148" marT="101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E5E5">
                        <a:alpha val="84706"/>
                      </a:srgbClr>
                    </a:solidFill>
                  </a:tcPr>
                </a:tc>
                <a:tc>
                  <a:txBody>
                    <a:bodyPr/>
                    <a:lstStyle/>
                    <a:p>
                      <a:pPr algn="ctr" fontAlgn="ctr"/>
                      <a:r>
                        <a:rPr lang="en-ID" sz="1100" b="0" i="0" u="none" strike="noStrike">
                          <a:solidFill>
                            <a:srgbClr val="000000"/>
                          </a:solidFill>
                          <a:effectLst/>
                          <a:latin typeface="Times New Roman" panose="02020603050405020304" pitchFamily="18" charset="0"/>
                        </a:rPr>
                        <a:t>59</a:t>
                      </a:r>
                    </a:p>
                  </a:txBody>
                  <a:tcPr marL="10148" marR="10148" marT="101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E5E5">
                        <a:alpha val="84706"/>
                      </a:srgbClr>
                    </a:solidFill>
                  </a:tcPr>
                </a:tc>
                <a:tc>
                  <a:txBody>
                    <a:bodyPr/>
                    <a:lstStyle/>
                    <a:p>
                      <a:pPr algn="ctr" fontAlgn="ctr"/>
                      <a:r>
                        <a:rPr lang="en-ID" sz="1100" b="0" i="0" u="none" strike="noStrike">
                          <a:solidFill>
                            <a:srgbClr val="000000"/>
                          </a:solidFill>
                          <a:effectLst/>
                          <a:latin typeface="Times New Roman" panose="02020603050405020304" pitchFamily="18" charset="0"/>
                        </a:rPr>
                        <a:t>65</a:t>
                      </a:r>
                    </a:p>
                  </a:txBody>
                  <a:tcPr marL="10148" marR="10148" marT="101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E5E5">
                        <a:alpha val="84706"/>
                      </a:srgbClr>
                    </a:solidFill>
                  </a:tcPr>
                </a:tc>
                <a:tc>
                  <a:txBody>
                    <a:bodyPr/>
                    <a:lstStyle/>
                    <a:p>
                      <a:pPr algn="ctr" fontAlgn="ctr"/>
                      <a:r>
                        <a:rPr lang="en-ID" sz="1100" b="0" i="0" u="none" strike="noStrike">
                          <a:solidFill>
                            <a:srgbClr val="000000"/>
                          </a:solidFill>
                          <a:effectLst/>
                          <a:latin typeface="Times New Roman" panose="02020603050405020304" pitchFamily="18" charset="0"/>
                        </a:rPr>
                        <a:t>139</a:t>
                      </a:r>
                    </a:p>
                  </a:txBody>
                  <a:tcPr marL="10148" marR="10148" marT="101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E5E5">
                        <a:alpha val="84706"/>
                      </a:srgbClr>
                    </a:solidFill>
                  </a:tcPr>
                </a:tc>
                <a:extLst>
                  <a:ext uri="{0D108BD9-81ED-4DB2-BD59-A6C34878D82A}">
                    <a16:rowId xmlns:a16="http://schemas.microsoft.com/office/drawing/2014/main" val="2450886088"/>
                  </a:ext>
                </a:extLst>
              </a:tr>
              <a:tr h="405938">
                <a:tc>
                  <a:txBody>
                    <a:bodyPr/>
                    <a:lstStyle/>
                    <a:p>
                      <a:pPr algn="ctr" fontAlgn="ctr"/>
                      <a:r>
                        <a:rPr lang="en-ID" sz="1100" b="0" i="0" u="none" strike="noStrike">
                          <a:solidFill>
                            <a:srgbClr val="000000"/>
                          </a:solidFill>
                          <a:effectLst/>
                          <a:latin typeface="Times New Roman" panose="02020603050405020304" pitchFamily="18" charset="0"/>
                        </a:rPr>
                        <a:t>179</a:t>
                      </a:r>
                    </a:p>
                  </a:txBody>
                  <a:tcPr marL="10148" marR="10148" marT="101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E5E5">
                        <a:alpha val="84706"/>
                      </a:srgbClr>
                    </a:solidFill>
                  </a:tcPr>
                </a:tc>
                <a:tc>
                  <a:txBody>
                    <a:bodyPr/>
                    <a:lstStyle/>
                    <a:p>
                      <a:pPr algn="ctr" fontAlgn="ctr"/>
                      <a:r>
                        <a:rPr lang="en-ID" sz="1100" b="0" i="0" u="none" strike="noStrike">
                          <a:solidFill>
                            <a:srgbClr val="000000"/>
                          </a:solidFill>
                          <a:effectLst/>
                          <a:latin typeface="Times New Roman" panose="02020603050405020304" pitchFamily="18" charset="0"/>
                        </a:rPr>
                        <a:t>108</a:t>
                      </a:r>
                    </a:p>
                  </a:txBody>
                  <a:tcPr marL="10148" marR="10148" marT="101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E5E5">
                        <a:alpha val="84706"/>
                      </a:srgbClr>
                    </a:solidFill>
                  </a:tcPr>
                </a:tc>
                <a:tc>
                  <a:txBody>
                    <a:bodyPr/>
                    <a:lstStyle/>
                    <a:p>
                      <a:pPr algn="ctr" fontAlgn="ctr"/>
                      <a:r>
                        <a:rPr lang="en-ID" sz="1100" b="0" i="0" u="none" strike="noStrike">
                          <a:solidFill>
                            <a:srgbClr val="000000"/>
                          </a:solidFill>
                          <a:effectLst/>
                          <a:latin typeface="Times New Roman" panose="02020603050405020304" pitchFamily="18" charset="0"/>
                        </a:rPr>
                        <a:t>53</a:t>
                      </a:r>
                    </a:p>
                  </a:txBody>
                  <a:tcPr marL="10148" marR="10148" marT="101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E5E5">
                        <a:alpha val="84706"/>
                      </a:srgbClr>
                    </a:solidFill>
                  </a:tcPr>
                </a:tc>
                <a:tc>
                  <a:txBody>
                    <a:bodyPr/>
                    <a:lstStyle/>
                    <a:p>
                      <a:pPr algn="ctr" fontAlgn="ctr"/>
                      <a:r>
                        <a:rPr lang="en-ID" sz="1100" b="0" i="0" u="none" strike="noStrike">
                          <a:solidFill>
                            <a:srgbClr val="000000"/>
                          </a:solidFill>
                          <a:effectLst/>
                          <a:latin typeface="Times New Roman" panose="02020603050405020304" pitchFamily="18" charset="0"/>
                        </a:rPr>
                        <a:t>41</a:t>
                      </a:r>
                    </a:p>
                  </a:txBody>
                  <a:tcPr marL="10148" marR="10148" marT="101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E5E5">
                        <a:alpha val="84706"/>
                      </a:srgbClr>
                    </a:solidFill>
                  </a:tcPr>
                </a:tc>
                <a:tc>
                  <a:txBody>
                    <a:bodyPr/>
                    <a:lstStyle/>
                    <a:p>
                      <a:pPr algn="ctr" fontAlgn="ctr"/>
                      <a:r>
                        <a:rPr lang="en-ID" sz="1100" b="0" i="0" u="none" strike="noStrike">
                          <a:solidFill>
                            <a:srgbClr val="000000"/>
                          </a:solidFill>
                          <a:effectLst/>
                          <a:latin typeface="Times New Roman" panose="02020603050405020304" pitchFamily="18" charset="0"/>
                        </a:rPr>
                        <a:t>55</a:t>
                      </a:r>
                    </a:p>
                  </a:txBody>
                  <a:tcPr marL="10148" marR="10148" marT="101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E5E5">
                        <a:alpha val="84706"/>
                      </a:srgbClr>
                    </a:solidFill>
                  </a:tcPr>
                </a:tc>
                <a:tc>
                  <a:txBody>
                    <a:bodyPr/>
                    <a:lstStyle/>
                    <a:p>
                      <a:pPr algn="ctr" fontAlgn="ctr"/>
                      <a:r>
                        <a:rPr lang="en-ID" sz="1100" b="0" i="0" u="none" strike="noStrike">
                          <a:solidFill>
                            <a:srgbClr val="000000"/>
                          </a:solidFill>
                          <a:effectLst/>
                          <a:latin typeface="Times New Roman" panose="02020603050405020304" pitchFamily="18" charset="0"/>
                        </a:rPr>
                        <a:t>43</a:t>
                      </a:r>
                    </a:p>
                  </a:txBody>
                  <a:tcPr marL="10148" marR="10148" marT="101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E5E5">
                        <a:alpha val="84706"/>
                      </a:srgbClr>
                    </a:solidFill>
                  </a:tcPr>
                </a:tc>
                <a:tc>
                  <a:txBody>
                    <a:bodyPr/>
                    <a:lstStyle/>
                    <a:p>
                      <a:pPr algn="ctr" fontAlgn="ctr"/>
                      <a:r>
                        <a:rPr lang="en-ID" sz="1100" b="0" i="0" u="none" strike="noStrike">
                          <a:solidFill>
                            <a:srgbClr val="000000"/>
                          </a:solidFill>
                          <a:effectLst/>
                          <a:latin typeface="Times New Roman" panose="02020603050405020304" pitchFamily="18" charset="0"/>
                        </a:rPr>
                        <a:t>21</a:t>
                      </a:r>
                    </a:p>
                  </a:txBody>
                  <a:tcPr marL="10148" marR="10148" marT="101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E5E5">
                        <a:alpha val="84706"/>
                      </a:srgbClr>
                    </a:solidFill>
                  </a:tcPr>
                </a:tc>
                <a:tc>
                  <a:txBody>
                    <a:bodyPr/>
                    <a:lstStyle/>
                    <a:p>
                      <a:pPr algn="ctr" fontAlgn="ctr"/>
                      <a:r>
                        <a:rPr lang="en-ID" sz="1100" b="0" i="0" u="none" strike="noStrike">
                          <a:solidFill>
                            <a:srgbClr val="000000"/>
                          </a:solidFill>
                          <a:effectLst/>
                          <a:latin typeface="Times New Roman" panose="02020603050405020304" pitchFamily="18" charset="0"/>
                        </a:rPr>
                        <a:t>39</a:t>
                      </a:r>
                    </a:p>
                  </a:txBody>
                  <a:tcPr marL="10148" marR="10148" marT="101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E5E5">
                        <a:alpha val="84706"/>
                      </a:srgbClr>
                    </a:solidFill>
                  </a:tcPr>
                </a:tc>
                <a:tc>
                  <a:txBody>
                    <a:bodyPr/>
                    <a:lstStyle/>
                    <a:p>
                      <a:pPr algn="ctr" fontAlgn="ctr"/>
                      <a:r>
                        <a:rPr lang="en-ID" sz="1100" b="0" i="0" u="none" strike="noStrike">
                          <a:solidFill>
                            <a:srgbClr val="000000"/>
                          </a:solidFill>
                          <a:effectLst/>
                          <a:latin typeface="Times New Roman" panose="02020603050405020304" pitchFamily="18" charset="0"/>
                        </a:rPr>
                        <a:t>42</a:t>
                      </a:r>
                    </a:p>
                  </a:txBody>
                  <a:tcPr marL="10148" marR="10148" marT="101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E5E5">
                        <a:alpha val="84706"/>
                      </a:srgbClr>
                    </a:solidFill>
                  </a:tcPr>
                </a:tc>
                <a:tc>
                  <a:txBody>
                    <a:bodyPr/>
                    <a:lstStyle/>
                    <a:p>
                      <a:pPr algn="ctr" fontAlgn="ctr"/>
                      <a:r>
                        <a:rPr lang="en-ID" sz="1100" b="0" i="0" u="none" strike="noStrike">
                          <a:solidFill>
                            <a:srgbClr val="000000"/>
                          </a:solidFill>
                          <a:effectLst/>
                          <a:latin typeface="Times New Roman" panose="02020603050405020304" pitchFamily="18" charset="0"/>
                        </a:rPr>
                        <a:t>123</a:t>
                      </a:r>
                    </a:p>
                  </a:txBody>
                  <a:tcPr marL="10148" marR="10148" marT="101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E5E5">
                        <a:alpha val="84706"/>
                      </a:srgbClr>
                    </a:solidFill>
                  </a:tcPr>
                </a:tc>
                <a:extLst>
                  <a:ext uri="{0D108BD9-81ED-4DB2-BD59-A6C34878D82A}">
                    <a16:rowId xmlns:a16="http://schemas.microsoft.com/office/drawing/2014/main" val="820589520"/>
                  </a:ext>
                </a:extLst>
              </a:tr>
              <a:tr h="405938">
                <a:tc>
                  <a:txBody>
                    <a:bodyPr/>
                    <a:lstStyle/>
                    <a:p>
                      <a:pPr algn="ctr" fontAlgn="ctr"/>
                      <a:r>
                        <a:rPr lang="en-ID" sz="1100" b="0" i="0" u="none" strike="noStrike">
                          <a:solidFill>
                            <a:srgbClr val="000000"/>
                          </a:solidFill>
                          <a:effectLst/>
                          <a:latin typeface="Times New Roman" panose="02020603050405020304" pitchFamily="18" charset="0"/>
                        </a:rPr>
                        <a:t>144</a:t>
                      </a:r>
                    </a:p>
                  </a:txBody>
                  <a:tcPr marL="10148" marR="10148" marT="101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E5E5">
                        <a:alpha val="84706"/>
                      </a:srgbClr>
                    </a:solidFill>
                  </a:tcPr>
                </a:tc>
                <a:tc>
                  <a:txBody>
                    <a:bodyPr/>
                    <a:lstStyle/>
                    <a:p>
                      <a:pPr algn="ctr" fontAlgn="ctr"/>
                      <a:r>
                        <a:rPr lang="en-ID" sz="1100" b="0" i="0" u="none" strike="noStrike">
                          <a:solidFill>
                            <a:srgbClr val="000000"/>
                          </a:solidFill>
                          <a:effectLst/>
                          <a:latin typeface="Times New Roman" panose="02020603050405020304" pitchFamily="18" charset="0"/>
                        </a:rPr>
                        <a:t>57</a:t>
                      </a:r>
                    </a:p>
                  </a:txBody>
                  <a:tcPr marL="10148" marR="10148" marT="101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E5E5">
                        <a:alpha val="84706"/>
                      </a:srgbClr>
                    </a:solidFill>
                  </a:tcPr>
                </a:tc>
                <a:tc>
                  <a:txBody>
                    <a:bodyPr/>
                    <a:lstStyle/>
                    <a:p>
                      <a:pPr algn="ctr" fontAlgn="ctr"/>
                      <a:r>
                        <a:rPr lang="en-ID" sz="1100" b="0" i="0" u="none" strike="noStrike">
                          <a:solidFill>
                            <a:srgbClr val="000000"/>
                          </a:solidFill>
                          <a:effectLst/>
                          <a:latin typeface="Times New Roman" panose="02020603050405020304" pitchFamily="18" charset="0"/>
                        </a:rPr>
                        <a:t>39</a:t>
                      </a:r>
                    </a:p>
                  </a:txBody>
                  <a:tcPr marL="10148" marR="10148" marT="101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E5E5">
                        <a:alpha val="84706"/>
                      </a:srgbClr>
                    </a:solidFill>
                  </a:tcPr>
                </a:tc>
                <a:tc>
                  <a:txBody>
                    <a:bodyPr/>
                    <a:lstStyle/>
                    <a:p>
                      <a:pPr algn="ctr" fontAlgn="ctr"/>
                      <a:r>
                        <a:rPr lang="en-ID" sz="1100" b="0" i="0" u="none" strike="noStrike">
                          <a:solidFill>
                            <a:srgbClr val="000000"/>
                          </a:solidFill>
                          <a:effectLst/>
                          <a:latin typeface="Times New Roman" panose="02020603050405020304" pitchFamily="18" charset="0"/>
                        </a:rPr>
                        <a:t>56</a:t>
                      </a:r>
                    </a:p>
                  </a:txBody>
                  <a:tcPr marL="10148" marR="10148" marT="101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E5E5">
                        <a:alpha val="84706"/>
                      </a:srgbClr>
                    </a:solidFill>
                  </a:tcPr>
                </a:tc>
                <a:tc>
                  <a:txBody>
                    <a:bodyPr/>
                    <a:lstStyle/>
                    <a:p>
                      <a:pPr algn="ctr" fontAlgn="ctr"/>
                      <a:r>
                        <a:rPr lang="en-ID" sz="1100" b="0" i="0" u="none" strike="noStrike">
                          <a:solidFill>
                            <a:srgbClr val="000000"/>
                          </a:solidFill>
                          <a:effectLst/>
                          <a:latin typeface="Times New Roman" panose="02020603050405020304" pitchFamily="18" charset="0"/>
                        </a:rPr>
                        <a:t>49</a:t>
                      </a:r>
                    </a:p>
                  </a:txBody>
                  <a:tcPr marL="10148" marR="10148" marT="101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E5E5">
                        <a:alpha val="84706"/>
                      </a:srgbClr>
                    </a:solidFill>
                  </a:tcPr>
                </a:tc>
                <a:tc>
                  <a:txBody>
                    <a:bodyPr/>
                    <a:lstStyle/>
                    <a:p>
                      <a:pPr algn="ctr" fontAlgn="ctr"/>
                      <a:r>
                        <a:rPr lang="en-ID" sz="1100" b="0" i="0" u="none" strike="noStrike">
                          <a:solidFill>
                            <a:srgbClr val="000000"/>
                          </a:solidFill>
                          <a:effectLst/>
                          <a:latin typeface="Times New Roman" panose="02020603050405020304" pitchFamily="18" charset="0"/>
                        </a:rPr>
                        <a:t>45</a:t>
                      </a:r>
                    </a:p>
                  </a:txBody>
                  <a:tcPr marL="10148" marR="10148" marT="101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E5E5">
                        <a:alpha val="84706"/>
                      </a:srgbClr>
                    </a:solidFill>
                  </a:tcPr>
                </a:tc>
                <a:tc>
                  <a:txBody>
                    <a:bodyPr/>
                    <a:lstStyle/>
                    <a:p>
                      <a:pPr algn="ctr" fontAlgn="ctr"/>
                      <a:r>
                        <a:rPr lang="en-ID" sz="1100" b="0" i="0" u="none" strike="noStrike">
                          <a:solidFill>
                            <a:srgbClr val="000000"/>
                          </a:solidFill>
                          <a:effectLst/>
                          <a:latin typeface="Times New Roman" panose="02020603050405020304" pitchFamily="18" charset="0"/>
                        </a:rPr>
                        <a:t>49</a:t>
                      </a:r>
                    </a:p>
                  </a:txBody>
                  <a:tcPr marL="10148" marR="10148" marT="101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E5E5">
                        <a:alpha val="84706"/>
                      </a:srgbClr>
                    </a:solidFill>
                  </a:tcPr>
                </a:tc>
                <a:tc>
                  <a:txBody>
                    <a:bodyPr/>
                    <a:lstStyle/>
                    <a:p>
                      <a:pPr algn="ctr" fontAlgn="ctr"/>
                      <a:r>
                        <a:rPr lang="en-ID" sz="1100" b="0" i="0" u="none" strike="noStrike">
                          <a:solidFill>
                            <a:srgbClr val="000000"/>
                          </a:solidFill>
                          <a:effectLst/>
                          <a:latin typeface="Times New Roman" panose="02020603050405020304" pitchFamily="18" charset="0"/>
                        </a:rPr>
                        <a:t>60</a:t>
                      </a:r>
                    </a:p>
                  </a:txBody>
                  <a:tcPr marL="10148" marR="10148" marT="101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E5E5">
                        <a:alpha val="84706"/>
                      </a:srgbClr>
                    </a:solidFill>
                  </a:tcPr>
                </a:tc>
                <a:tc>
                  <a:txBody>
                    <a:bodyPr/>
                    <a:lstStyle/>
                    <a:p>
                      <a:pPr algn="ctr" fontAlgn="ctr"/>
                      <a:r>
                        <a:rPr lang="en-ID" sz="1100" b="0" i="0" u="none" strike="noStrike">
                          <a:solidFill>
                            <a:srgbClr val="000000"/>
                          </a:solidFill>
                          <a:effectLst/>
                          <a:latin typeface="Times New Roman" panose="02020603050405020304" pitchFamily="18" charset="0"/>
                        </a:rPr>
                        <a:t>106</a:t>
                      </a:r>
                    </a:p>
                  </a:txBody>
                  <a:tcPr marL="10148" marR="10148" marT="101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E5E5">
                        <a:alpha val="84706"/>
                      </a:srgbClr>
                    </a:solidFill>
                  </a:tcPr>
                </a:tc>
                <a:tc>
                  <a:txBody>
                    <a:bodyPr/>
                    <a:lstStyle/>
                    <a:p>
                      <a:pPr algn="ctr" fontAlgn="ctr"/>
                      <a:r>
                        <a:rPr lang="en-ID" sz="1100" b="0" i="0" u="none" strike="noStrike">
                          <a:solidFill>
                            <a:srgbClr val="000000"/>
                          </a:solidFill>
                          <a:effectLst/>
                          <a:latin typeface="Times New Roman" panose="02020603050405020304" pitchFamily="18" charset="0"/>
                        </a:rPr>
                        <a:t>168</a:t>
                      </a:r>
                    </a:p>
                  </a:txBody>
                  <a:tcPr marL="10148" marR="10148" marT="101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E5E5">
                        <a:alpha val="84706"/>
                      </a:srgbClr>
                    </a:solidFill>
                  </a:tcPr>
                </a:tc>
                <a:extLst>
                  <a:ext uri="{0D108BD9-81ED-4DB2-BD59-A6C34878D82A}">
                    <a16:rowId xmlns:a16="http://schemas.microsoft.com/office/drawing/2014/main" val="3781146313"/>
                  </a:ext>
                </a:extLst>
              </a:tr>
              <a:tr h="405938">
                <a:tc>
                  <a:txBody>
                    <a:bodyPr/>
                    <a:lstStyle/>
                    <a:p>
                      <a:pPr algn="ctr" fontAlgn="ctr"/>
                      <a:r>
                        <a:rPr lang="en-ID" sz="1100" b="0" i="0" u="none" strike="noStrike">
                          <a:solidFill>
                            <a:srgbClr val="000000"/>
                          </a:solidFill>
                          <a:effectLst/>
                          <a:latin typeface="Times New Roman" panose="02020603050405020304" pitchFamily="18" charset="0"/>
                        </a:rPr>
                        <a:t>176</a:t>
                      </a:r>
                    </a:p>
                  </a:txBody>
                  <a:tcPr marL="10148" marR="10148" marT="101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E5E5">
                        <a:alpha val="84706"/>
                      </a:srgbClr>
                    </a:solidFill>
                  </a:tcPr>
                </a:tc>
                <a:tc>
                  <a:txBody>
                    <a:bodyPr/>
                    <a:lstStyle/>
                    <a:p>
                      <a:pPr algn="ctr" fontAlgn="ctr"/>
                      <a:r>
                        <a:rPr lang="en-ID" sz="1100" b="0" i="0" u="none" strike="noStrike">
                          <a:solidFill>
                            <a:srgbClr val="000000"/>
                          </a:solidFill>
                          <a:effectLst/>
                          <a:latin typeface="Times New Roman" panose="02020603050405020304" pitchFamily="18" charset="0"/>
                        </a:rPr>
                        <a:t>100</a:t>
                      </a:r>
                    </a:p>
                  </a:txBody>
                  <a:tcPr marL="10148" marR="10148" marT="101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E5E5">
                        <a:alpha val="84706"/>
                      </a:srgbClr>
                    </a:solidFill>
                  </a:tcPr>
                </a:tc>
                <a:tc>
                  <a:txBody>
                    <a:bodyPr/>
                    <a:lstStyle/>
                    <a:p>
                      <a:pPr algn="ctr" fontAlgn="ctr"/>
                      <a:r>
                        <a:rPr lang="en-ID" sz="1100" b="0" i="0" u="none" strike="noStrike">
                          <a:solidFill>
                            <a:srgbClr val="000000"/>
                          </a:solidFill>
                          <a:effectLst/>
                          <a:latin typeface="Times New Roman" panose="02020603050405020304" pitchFamily="18" charset="0"/>
                        </a:rPr>
                        <a:t>73</a:t>
                      </a:r>
                    </a:p>
                  </a:txBody>
                  <a:tcPr marL="10148" marR="10148" marT="101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E5E5">
                        <a:alpha val="84706"/>
                      </a:srgbClr>
                    </a:solidFill>
                  </a:tcPr>
                </a:tc>
                <a:tc>
                  <a:txBody>
                    <a:bodyPr/>
                    <a:lstStyle/>
                    <a:p>
                      <a:pPr algn="ctr" fontAlgn="ctr"/>
                      <a:r>
                        <a:rPr lang="en-ID" sz="1100" b="0" i="0" u="none" strike="noStrike">
                          <a:solidFill>
                            <a:srgbClr val="000000"/>
                          </a:solidFill>
                          <a:effectLst/>
                          <a:latin typeface="Times New Roman" panose="02020603050405020304" pitchFamily="18" charset="0"/>
                        </a:rPr>
                        <a:t>72</a:t>
                      </a:r>
                    </a:p>
                  </a:txBody>
                  <a:tcPr marL="10148" marR="10148" marT="101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E5E5">
                        <a:alpha val="84706"/>
                      </a:srgbClr>
                    </a:solidFill>
                  </a:tcPr>
                </a:tc>
                <a:tc>
                  <a:txBody>
                    <a:bodyPr/>
                    <a:lstStyle/>
                    <a:p>
                      <a:pPr algn="ctr" fontAlgn="ctr"/>
                      <a:r>
                        <a:rPr lang="en-ID" sz="1100" b="0" i="0" u="none" strike="noStrike">
                          <a:solidFill>
                            <a:srgbClr val="000000"/>
                          </a:solidFill>
                          <a:effectLst/>
                          <a:latin typeface="Times New Roman" panose="02020603050405020304" pitchFamily="18" charset="0"/>
                        </a:rPr>
                        <a:t>64</a:t>
                      </a:r>
                    </a:p>
                  </a:txBody>
                  <a:tcPr marL="10148" marR="10148" marT="101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E5E5">
                        <a:alpha val="84706"/>
                      </a:srgbClr>
                    </a:solidFill>
                  </a:tcPr>
                </a:tc>
                <a:tc>
                  <a:txBody>
                    <a:bodyPr/>
                    <a:lstStyle/>
                    <a:p>
                      <a:pPr algn="ctr" fontAlgn="ctr"/>
                      <a:r>
                        <a:rPr lang="en-ID" sz="1100" b="0" i="0" u="none" strike="noStrike">
                          <a:solidFill>
                            <a:srgbClr val="000000"/>
                          </a:solidFill>
                          <a:effectLst/>
                          <a:latin typeface="Times New Roman" panose="02020603050405020304" pitchFamily="18" charset="0"/>
                        </a:rPr>
                        <a:t>78</a:t>
                      </a:r>
                    </a:p>
                  </a:txBody>
                  <a:tcPr marL="10148" marR="10148" marT="101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E5E5">
                        <a:alpha val="84706"/>
                      </a:srgbClr>
                    </a:solidFill>
                  </a:tcPr>
                </a:tc>
                <a:tc>
                  <a:txBody>
                    <a:bodyPr/>
                    <a:lstStyle/>
                    <a:p>
                      <a:pPr algn="ctr" fontAlgn="ctr"/>
                      <a:r>
                        <a:rPr lang="en-ID" sz="1100" b="0" i="0" u="none" strike="noStrike">
                          <a:solidFill>
                            <a:srgbClr val="000000"/>
                          </a:solidFill>
                          <a:effectLst/>
                          <a:latin typeface="Times New Roman" panose="02020603050405020304" pitchFamily="18" charset="0"/>
                        </a:rPr>
                        <a:t>95</a:t>
                      </a:r>
                    </a:p>
                  </a:txBody>
                  <a:tcPr marL="10148" marR="10148" marT="101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E5E5">
                        <a:alpha val="84706"/>
                      </a:srgbClr>
                    </a:solidFill>
                  </a:tcPr>
                </a:tc>
                <a:tc>
                  <a:txBody>
                    <a:bodyPr/>
                    <a:lstStyle/>
                    <a:p>
                      <a:pPr algn="ctr" fontAlgn="ctr"/>
                      <a:r>
                        <a:rPr lang="en-ID" sz="1100" b="0" i="0" u="none" strike="noStrike">
                          <a:solidFill>
                            <a:srgbClr val="000000"/>
                          </a:solidFill>
                          <a:effectLst/>
                          <a:latin typeface="Times New Roman" panose="02020603050405020304" pitchFamily="18" charset="0"/>
                        </a:rPr>
                        <a:t>103</a:t>
                      </a:r>
                    </a:p>
                  </a:txBody>
                  <a:tcPr marL="10148" marR="10148" marT="101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E5E5">
                        <a:alpha val="84706"/>
                      </a:srgbClr>
                    </a:solidFill>
                  </a:tcPr>
                </a:tc>
                <a:tc>
                  <a:txBody>
                    <a:bodyPr/>
                    <a:lstStyle/>
                    <a:p>
                      <a:pPr algn="ctr" fontAlgn="ctr"/>
                      <a:r>
                        <a:rPr lang="en-ID" sz="1100" b="0" i="0" u="none" strike="noStrike">
                          <a:solidFill>
                            <a:srgbClr val="000000"/>
                          </a:solidFill>
                          <a:effectLst/>
                          <a:latin typeface="Times New Roman" panose="02020603050405020304" pitchFamily="18" charset="0"/>
                        </a:rPr>
                        <a:t>166</a:t>
                      </a:r>
                    </a:p>
                  </a:txBody>
                  <a:tcPr marL="10148" marR="10148" marT="101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E5E5">
                        <a:alpha val="84706"/>
                      </a:srgbClr>
                    </a:solidFill>
                  </a:tcPr>
                </a:tc>
                <a:tc>
                  <a:txBody>
                    <a:bodyPr/>
                    <a:lstStyle/>
                    <a:p>
                      <a:pPr algn="ctr" fontAlgn="ctr"/>
                      <a:r>
                        <a:rPr lang="en-ID" sz="1100" b="0" i="0" u="none" strike="noStrike">
                          <a:solidFill>
                            <a:srgbClr val="000000"/>
                          </a:solidFill>
                          <a:effectLst/>
                          <a:latin typeface="Times New Roman" panose="02020603050405020304" pitchFamily="18" charset="0"/>
                        </a:rPr>
                        <a:t>192</a:t>
                      </a:r>
                    </a:p>
                  </a:txBody>
                  <a:tcPr marL="10148" marR="10148" marT="101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E5E5">
                        <a:alpha val="84706"/>
                      </a:srgbClr>
                    </a:solidFill>
                  </a:tcPr>
                </a:tc>
                <a:extLst>
                  <a:ext uri="{0D108BD9-81ED-4DB2-BD59-A6C34878D82A}">
                    <a16:rowId xmlns:a16="http://schemas.microsoft.com/office/drawing/2014/main" val="4057543997"/>
                  </a:ext>
                </a:extLst>
              </a:tr>
              <a:tr h="405938">
                <a:tc>
                  <a:txBody>
                    <a:bodyPr/>
                    <a:lstStyle/>
                    <a:p>
                      <a:pPr algn="ctr" fontAlgn="ctr"/>
                      <a:r>
                        <a:rPr lang="en-ID" sz="1100" b="0" i="0" u="none" strike="noStrike">
                          <a:solidFill>
                            <a:srgbClr val="000000"/>
                          </a:solidFill>
                          <a:effectLst/>
                          <a:latin typeface="Times New Roman" panose="02020603050405020304" pitchFamily="18" charset="0"/>
                        </a:rPr>
                        <a:t>201</a:t>
                      </a:r>
                    </a:p>
                  </a:txBody>
                  <a:tcPr marL="10148" marR="10148" marT="101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E5E5">
                        <a:alpha val="84706"/>
                      </a:srgbClr>
                    </a:solidFill>
                  </a:tcPr>
                </a:tc>
                <a:tc>
                  <a:txBody>
                    <a:bodyPr/>
                    <a:lstStyle/>
                    <a:p>
                      <a:pPr algn="ctr" fontAlgn="ctr"/>
                      <a:r>
                        <a:rPr lang="en-ID" sz="1100" b="0" i="0" u="none" strike="noStrike">
                          <a:solidFill>
                            <a:srgbClr val="000000"/>
                          </a:solidFill>
                          <a:effectLst/>
                          <a:latin typeface="Times New Roman" panose="02020603050405020304" pitchFamily="18" charset="0"/>
                        </a:rPr>
                        <a:t>193</a:t>
                      </a:r>
                    </a:p>
                  </a:txBody>
                  <a:tcPr marL="10148" marR="10148" marT="101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E5E5">
                        <a:alpha val="84706"/>
                      </a:srgbClr>
                    </a:solidFill>
                  </a:tcPr>
                </a:tc>
                <a:tc>
                  <a:txBody>
                    <a:bodyPr/>
                    <a:lstStyle/>
                    <a:p>
                      <a:pPr algn="ctr" fontAlgn="ctr"/>
                      <a:r>
                        <a:rPr lang="en-ID" sz="1100" b="0" i="0" u="none" strike="noStrike">
                          <a:solidFill>
                            <a:srgbClr val="000000"/>
                          </a:solidFill>
                          <a:effectLst/>
                          <a:latin typeface="Times New Roman" panose="02020603050405020304" pitchFamily="18" charset="0"/>
                        </a:rPr>
                        <a:t>183</a:t>
                      </a:r>
                    </a:p>
                  </a:txBody>
                  <a:tcPr marL="10148" marR="10148" marT="101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E5E5">
                        <a:alpha val="84706"/>
                      </a:srgbClr>
                    </a:solidFill>
                  </a:tcPr>
                </a:tc>
                <a:tc>
                  <a:txBody>
                    <a:bodyPr/>
                    <a:lstStyle/>
                    <a:p>
                      <a:pPr algn="ctr" fontAlgn="ctr"/>
                      <a:r>
                        <a:rPr lang="en-ID" sz="1100" b="0" i="0" u="none" strike="noStrike">
                          <a:solidFill>
                            <a:srgbClr val="000000"/>
                          </a:solidFill>
                          <a:effectLst/>
                          <a:latin typeface="Times New Roman" panose="02020603050405020304" pitchFamily="18" charset="0"/>
                        </a:rPr>
                        <a:t>171</a:t>
                      </a:r>
                    </a:p>
                  </a:txBody>
                  <a:tcPr marL="10148" marR="10148" marT="101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E5E5">
                        <a:alpha val="84706"/>
                      </a:srgbClr>
                    </a:solidFill>
                  </a:tcPr>
                </a:tc>
                <a:tc>
                  <a:txBody>
                    <a:bodyPr/>
                    <a:lstStyle/>
                    <a:p>
                      <a:pPr algn="ctr" fontAlgn="ctr"/>
                      <a:r>
                        <a:rPr lang="en-ID" sz="1100" b="0" i="0" u="none" strike="noStrike">
                          <a:solidFill>
                            <a:srgbClr val="000000"/>
                          </a:solidFill>
                          <a:effectLst/>
                          <a:latin typeface="Times New Roman" panose="02020603050405020304" pitchFamily="18" charset="0"/>
                        </a:rPr>
                        <a:t>183</a:t>
                      </a:r>
                    </a:p>
                  </a:txBody>
                  <a:tcPr marL="10148" marR="10148" marT="101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E5E5">
                        <a:alpha val="84706"/>
                      </a:srgbClr>
                    </a:solidFill>
                  </a:tcPr>
                </a:tc>
                <a:tc>
                  <a:txBody>
                    <a:bodyPr/>
                    <a:lstStyle/>
                    <a:p>
                      <a:pPr algn="ctr" fontAlgn="ctr"/>
                      <a:r>
                        <a:rPr lang="en-ID" sz="1100" b="0" i="0" u="none" strike="noStrike">
                          <a:solidFill>
                            <a:srgbClr val="000000"/>
                          </a:solidFill>
                          <a:effectLst/>
                          <a:latin typeface="Times New Roman" panose="02020603050405020304" pitchFamily="18" charset="0"/>
                        </a:rPr>
                        <a:t>191</a:t>
                      </a:r>
                    </a:p>
                  </a:txBody>
                  <a:tcPr marL="10148" marR="10148" marT="101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E5E5">
                        <a:alpha val="84706"/>
                      </a:srgbClr>
                    </a:solidFill>
                  </a:tcPr>
                </a:tc>
                <a:tc>
                  <a:txBody>
                    <a:bodyPr/>
                    <a:lstStyle/>
                    <a:p>
                      <a:pPr algn="ctr" fontAlgn="ctr"/>
                      <a:r>
                        <a:rPr lang="en-ID" sz="1100" b="0" i="0" u="none" strike="noStrike">
                          <a:solidFill>
                            <a:srgbClr val="000000"/>
                          </a:solidFill>
                          <a:effectLst/>
                          <a:latin typeface="Times New Roman" panose="02020603050405020304" pitchFamily="18" charset="0"/>
                        </a:rPr>
                        <a:t>183</a:t>
                      </a:r>
                    </a:p>
                  </a:txBody>
                  <a:tcPr marL="10148" marR="10148" marT="101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E5E5">
                        <a:alpha val="84706"/>
                      </a:srgbClr>
                    </a:solidFill>
                  </a:tcPr>
                </a:tc>
                <a:tc>
                  <a:txBody>
                    <a:bodyPr/>
                    <a:lstStyle/>
                    <a:p>
                      <a:pPr algn="ctr" fontAlgn="ctr"/>
                      <a:r>
                        <a:rPr lang="en-ID" sz="1100" b="0" i="0" u="none" strike="noStrike">
                          <a:solidFill>
                            <a:srgbClr val="000000"/>
                          </a:solidFill>
                          <a:effectLst/>
                          <a:latin typeface="Times New Roman" panose="02020603050405020304" pitchFamily="18" charset="0"/>
                        </a:rPr>
                        <a:t>195</a:t>
                      </a:r>
                    </a:p>
                  </a:txBody>
                  <a:tcPr marL="10148" marR="10148" marT="101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E5E5">
                        <a:alpha val="84706"/>
                      </a:srgbClr>
                    </a:solidFill>
                  </a:tcPr>
                </a:tc>
                <a:tc>
                  <a:txBody>
                    <a:bodyPr/>
                    <a:lstStyle/>
                    <a:p>
                      <a:pPr algn="ctr" fontAlgn="ctr"/>
                      <a:r>
                        <a:rPr lang="en-ID" sz="1100" b="0" i="0" u="none" strike="noStrike">
                          <a:solidFill>
                            <a:srgbClr val="000000"/>
                          </a:solidFill>
                          <a:effectLst/>
                          <a:latin typeface="Times New Roman" panose="02020603050405020304" pitchFamily="18" charset="0"/>
                        </a:rPr>
                        <a:t>195</a:t>
                      </a:r>
                    </a:p>
                  </a:txBody>
                  <a:tcPr marL="10148" marR="10148" marT="101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E5E5">
                        <a:alpha val="84706"/>
                      </a:srgbClr>
                    </a:solidFill>
                  </a:tcPr>
                </a:tc>
                <a:tc>
                  <a:txBody>
                    <a:bodyPr/>
                    <a:lstStyle/>
                    <a:p>
                      <a:pPr algn="ctr" fontAlgn="ctr"/>
                      <a:r>
                        <a:rPr lang="en-ID" sz="1100" b="0" i="0" u="none" strike="noStrike">
                          <a:solidFill>
                            <a:srgbClr val="000000"/>
                          </a:solidFill>
                          <a:effectLst/>
                          <a:latin typeface="Times New Roman" panose="02020603050405020304" pitchFamily="18" charset="0"/>
                        </a:rPr>
                        <a:t>193</a:t>
                      </a:r>
                    </a:p>
                  </a:txBody>
                  <a:tcPr marL="10148" marR="10148" marT="101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E5E5">
                        <a:alpha val="84706"/>
                      </a:srgbClr>
                    </a:solidFill>
                  </a:tcPr>
                </a:tc>
                <a:extLst>
                  <a:ext uri="{0D108BD9-81ED-4DB2-BD59-A6C34878D82A}">
                    <a16:rowId xmlns:a16="http://schemas.microsoft.com/office/drawing/2014/main" val="3909957337"/>
                  </a:ext>
                </a:extLst>
              </a:tr>
              <a:tr h="405938">
                <a:tc>
                  <a:txBody>
                    <a:bodyPr/>
                    <a:lstStyle/>
                    <a:p>
                      <a:pPr algn="ctr" fontAlgn="ctr"/>
                      <a:r>
                        <a:rPr lang="en-ID" sz="1100" b="0" i="0" u="none" strike="noStrike">
                          <a:solidFill>
                            <a:srgbClr val="000000"/>
                          </a:solidFill>
                          <a:effectLst/>
                          <a:latin typeface="Times New Roman" panose="02020603050405020304" pitchFamily="18" charset="0"/>
                        </a:rPr>
                        <a:t>204</a:t>
                      </a:r>
                    </a:p>
                  </a:txBody>
                  <a:tcPr marL="10148" marR="10148" marT="101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E5E5">
                        <a:alpha val="84706"/>
                      </a:srgbClr>
                    </a:solidFill>
                  </a:tcPr>
                </a:tc>
                <a:tc>
                  <a:txBody>
                    <a:bodyPr/>
                    <a:lstStyle/>
                    <a:p>
                      <a:pPr algn="ctr" fontAlgn="ctr"/>
                      <a:r>
                        <a:rPr lang="en-ID" sz="1100" b="0" i="0" u="none" strike="noStrike">
                          <a:solidFill>
                            <a:srgbClr val="000000"/>
                          </a:solidFill>
                          <a:effectLst/>
                          <a:latin typeface="Times New Roman" panose="02020603050405020304" pitchFamily="18" charset="0"/>
                        </a:rPr>
                        <a:t>207</a:t>
                      </a:r>
                    </a:p>
                  </a:txBody>
                  <a:tcPr marL="10148" marR="10148" marT="101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E5E5">
                        <a:alpha val="84706"/>
                      </a:srgbClr>
                    </a:solidFill>
                  </a:tcPr>
                </a:tc>
                <a:tc>
                  <a:txBody>
                    <a:bodyPr/>
                    <a:lstStyle/>
                    <a:p>
                      <a:pPr algn="ctr" fontAlgn="ctr"/>
                      <a:r>
                        <a:rPr lang="en-ID" sz="1100" b="0" i="0" u="none" strike="noStrike">
                          <a:solidFill>
                            <a:srgbClr val="000000"/>
                          </a:solidFill>
                          <a:effectLst/>
                          <a:latin typeface="Times New Roman" panose="02020603050405020304" pitchFamily="18" charset="0"/>
                        </a:rPr>
                        <a:t>212</a:t>
                      </a:r>
                    </a:p>
                  </a:txBody>
                  <a:tcPr marL="10148" marR="10148" marT="101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E5E5">
                        <a:alpha val="84706"/>
                      </a:srgbClr>
                    </a:solidFill>
                  </a:tcPr>
                </a:tc>
                <a:tc>
                  <a:txBody>
                    <a:bodyPr/>
                    <a:lstStyle/>
                    <a:p>
                      <a:pPr algn="ctr" fontAlgn="ctr"/>
                      <a:r>
                        <a:rPr lang="en-ID" sz="1100" b="0" i="0" u="none" strike="noStrike">
                          <a:solidFill>
                            <a:srgbClr val="000000"/>
                          </a:solidFill>
                          <a:effectLst/>
                          <a:latin typeface="Times New Roman" panose="02020603050405020304" pitchFamily="18" charset="0"/>
                        </a:rPr>
                        <a:t>213</a:t>
                      </a:r>
                    </a:p>
                  </a:txBody>
                  <a:tcPr marL="10148" marR="10148" marT="101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E5E5">
                        <a:alpha val="84706"/>
                      </a:srgbClr>
                    </a:solidFill>
                  </a:tcPr>
                </a:tc>
                <a:tc>
                  <a:txBody>
                    <a:bodyPr/>
                    <a:lstStyle/>
                    <a:p>
                      <a:pPr algn="ctr" fontAlgn="ctr"/>
                      <a:r>
                        <a:rPr lang="en-ID" sz="1100" b="0" i="0" u="none" strike="noStrike">
                          <a:solidFill>
                            <a:srgbClr val="000000"/>
                          </a:solidFill>
                          <a:effectLst/>
                          <a:latin typeface="Times New Roman" panose="02020603050405020304" pitchFamily="18" charset="0"/>
                        </a:rPr>
                        <a:t>212</a:t>
                      </a:r>
                    </a:p>
                  </a:txBody>
                  <a:tcPr marL="10148" marR="10148" marT="101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E5E5">
                        <a:alpha val="84706"/>
                      </a:srgbClr>
                    </a:solidFill>
                  </a:tcPr>
                </a:tc>
                <a:tc>
                  <a:txBody>
                    <a:bodyPr/>
                    <a:lstStyle/>
                    <a:p>
                      <a:pPr algn="ctr" fontAlgn="ctr"/>
                      <a:r>
                        <a:rPr lang="en-ID" sz="1100" b="0" i="0" u="none" strike="noStrike">
                          <a:solidFill>
                            <a:srgbClr val="000000"/>
                          </a:solidFill>
                          <a:effectLst/>
                          <a:latin typeface="Times New Roman" panose="02020603050405020304" pitchFamily="18" charset="0"/>
                        </a:rPr>
                        <a:t>208</a:t>
                      </a:r>
                    </a:p>
                  </a:txBody>
                  <a:tcPr marL="10148" marR="10148" marT="101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E5E5">
                        <a:alpha val="84706"/>
                      </a:srgbClr>
                    </a:solidFill>
                  </a:tcPr>
                </a:tc>
                <a:tc>
                  <a:txBody>
                    <a:bodyPr/>
                    <a:lstStyle/>
                    <a:p>
                      <a:pPr algn="ctr" fontAlgn="ctr"/>
                      <a:r>
                        <a:rPr lang="en-ID" sz="1100" b="0" i="0" u="none" strike="noStrike">
                          <a:solidFill>
                            <a:srgbClr val="000000"/>
                          </a:solidFill>
                          <a:effectLst/>
                          <a:latin typeface="Times New Roman" panose="02020603050405020304" pitchFamily="18" charset="0"/>
                        </a:rPr>
                        <a:t>207</a:t>
                      </a:r>
                    </a:p>
                  </a:txBody>
                  <a:tcPr marL="10148" marR="10148" marT="101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E5E5">
                        <a:alpha val="84706"/>
                      </a:srgbClr>
                    </a:solidFill>
                  </a:tcPr>
                </a:tc>
                <a:tc>
                  <a:txBody>
                    <a:bodyPr/>
                    <a:lstStyle/>
                    <a:p>
                      <a:pPr algn="ctr" fontAlgn="ctr"/>
                      <a:r>
                        <a:rPr lang="en-ID" sz="1100" b="0" i="0" u="none" strike="noStrike">
                          <a:solidFill>
                            <a:srgbClr val="000000"/>
                          </a:solidFill>
                          <a:effectLst/>
                          <a:latin typeface="Times New Roman" panose="02020603050405020304" pitchFamily="18" charset="0"/>
                        </a:rPr>
                        <a:t>206</a:t>
                      </a:r>
                    </a:p>
                  </a:txBody>
                  <a:tcPr marL="10148" marR="10148" marT="101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E5E5">
                        <a:alpha val="84706"/>
                      </a:srgbClr>
                    </a:solidFill>
                  </a:tcPr>
                </a:tc>
                <a:tc>
                  <a:txBody>
                    <a:bodyPr/>
                    <a:lstStyle/>
                    <a:p>
                      <a:pPr algn="ctr" fontAlgn="ctr"/>
                      <a:r>
                        <a:rPr lang="en-ID" sz="1100" b="0" i="0" u="none" strike="noStrike">
                          <a:solidFill>
                            <a:srgbClr val="000000"/>
                          </a:solidFill>
                          <a:effectLst/>
                          <a:latin typeface="Times New Roman" panose="02020603050405020304" pitchFamily="18" charset="0"/>
                        </a:rPr>
                        <a:t>203</a:t>
                      </a:r>
                    </a:p>
                  </a:txBody>
                  <a:tcPr marL="10148" marR="10148" marT="101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E5E5">
                        <a:alpha val="84706"/>
                      </a:srgbClr>
                    </a:solidFill>
                  </a:tcPr>
                </a:tc>
                <a:tc>
                  <a:txBody>
                    <a:bodyPr/>
                    <a:lstStyle/>
                    <a:p>
                      <a:pPr algn="ctr" fontAlgn="ctr"/>
                      <a:r>
                        <a:rPr lang="en-ID" sz="1100" b="0" i="0" u="none" strike="noStrike">
                          <a:solidFill>
                            <a:srgbClr val="000000"/>
                          </a:solidFill>
                          <a:effectLst/>
                          <a:latin typeface="Times New Roman" panose="02020603050405020304" pitchFamily="18" charset="0"/>
                        </a:rPr>
                        <a:t>201</a:t>
                      </a:r>
                    </a:p>
                  </a:txBody>
                  <a:tcPr marL="10148" marR="10148" marT="101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E5E5">
                        <a:alpha val="84706"/>
                      </a:srgbClr>
                    </a:solidFill>
                  </a:tcPr>
                </a:tc>
                <a:extLst>
                  <a:ext uri="{0D108BD9-81ED-4DB2-BD59-A6C34878D82A}">
                    <a16:rowId xmlns:a16="http://schemas.microsoft.com/office/drawing/2014/main" val="4135371873"/>
                  </a:ext>
                </a:extLst>
              </a:tr>
              <a:tr h="405938">
                <a:tc>
                  <a:txBody>
                    <a:bodyPr/>
                    <a:lstStyle/>
                    <a:p>
                      <a:pPr algn="ctr" fontAlgn="ctr"/>
                      <a:r>
                        <a:rPr lang="en-ID" sz="1100" b="0" i="0" u="none" strike="noStrike">
                          <a:solidFill>
                            <a:srgbClr val="000000"/>
                          </a:solidFill>
                          <a:effectLst/>
                          <a:latin typeface="Times New Roman" panose="02020603050405020304" pitchFamily="18" charset="0"/>
                        </a:rPr>
                        <a:t>206</a:t>
                      </a:r>
                    </a:p>
                  </a:txBody>
                  <a:tcPr marL="10148" marR="10148" marT="101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E5E5">
                        <a:alpha val="84706"/>
                      </a:srgbClr>
                    </a:solidFill>
                  </a:tcPr>
                </a:tc>
                <a:tc>
                  <a:txBody>
                    <a:bodyPr/>
                    <a:lstStyle/>
                    <a:p>
                      <a:pPr algn="ctr" fontAlgn="ctr"/>
                      <a:r>
                        <a:rPr lang="en-ID" sz="1100" b="0" i="0" u="none" strike="noStrike">
                          <a:solidFill>
                            <a:srgbClr val="000000"/>
                          </a:solidFill>
                          <a:effectLst/>
                          <a:latin typeface="Times New Roman" panose="02020603050405020304" pitchFamily="18" charset="0"/>
                        </a:rPr>
                        <a:t>211</a:t>
                      </a:r>
                    </a:p>
                  </a:txBody>
                  <a:tcPr marL="10148" marR="10148" marT="101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E5E5">
                        <a:alpha val="84706"/>
                      </a:srgbClr>
                    </a:solidFill>
                  </a:tcPr>
                </a:tc>
                <a:tc>
                  <a:txBody>
                    <a:bodyPr/>
                    <a:lstStyle/>
                    <a:p>
                      <a:pPr algn="ctr" fontAlgn="ctr"/>
                      <a:r>
                        <a:rPr lang="en-ID" sz="1100" b="0" i="0" u="none" strike="noStrike">
                          <a:solidFill>
                            <a:srgbClr val="000000"/>
                          </a:solidFill>
                          <a:effectLst/>
                          <a:latin typeface="Times New Roman" panose="02020603050405020304" pitchFamily="18" charset="0"/>
                        </a:rPr>
                        <a:t>214</a:t>
                      </a:r>
                    </a:p>
                  </a:txBody>
                  <a:tcPr marL="10148" marR="10148" marT="101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E5E5">
                        <a:alpha val="84706"/>
                      </a:srgbClr>
                    </a:solidFill>
                  </a:tcPr>
                </a:tc>
                <a:tc>
                  <a:txBody>
                    <a:bodyPr/>
                    <a:lstStyle/>
                    <a:p>
                      <a:pPr algn="ctr" fontAlgn="ctr"/>
                      <a:r>
                        <a:rPr lang="en-ID" sz="1100" b="0" i="0" u="none" strike="noStrike">
                          <a:solidFill>
                            <a:srgbClr val="000000"/>
                          </a:solidFill>
                          <a:effectLst/>
                          <a:latin typeface="Times New Roman" panose="02020603050405020304" pitchFamily="18" charset="0"/>
                        </a:rPr>
                        <a:t>216</a:t>
                      </a:r>
                    </a:p>
                  </a:txBody>
                  <a:tcPr marL="10148" marR="10148" marT="101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E5E5">
                        <a:alpha val="84706"/>
                      </a:srgbClr>
                    </a:solidFill>
                  </a:tcPr>
                </a:tc>
                <a:tc>
                  <a:txBody>
                    <a:bodyPr/>
                    <a:lstStyle/>
                    <a:p>
                      <a:pPr algn="ctr" fontAlgn="ctr"/>
                      <a:r>
                        <a:rPr lang="en-ID" sz="1100" b="0" i="0" u="none" strike="noStrike">
                          <a:solidFill>
                            <a:srgbClr val="000000"/>
                          </a:solidFill>
                          <a:effectLst/>
                          <a:latin typeface="Times New Roman" panose="02020603050405020304" pitchFamily="18" charset="0"/>
                        </a:rPr>
                        <a:t>213</a:t>
                      </a:r>
                    </a:p>
                  </a:txBody>
                  <a:tcPr marL="10148" marR="10148" marT="101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E5E5">
                        <a:alpha val="84706"/>
                      </a:srgbClr>
                    </a:solidFill>
                  </a:tcPr>
                </a:tc>
                <a:tc>
                  <a:txBody>
                    <a:bodyPr/>
                    <a:lstStyle/>
                    <a:p>
                      <a:pPr algn="ctr" fontAlgn="ctr"/>
                      <a:r>
                        <a:rPr lang="en-ID" sz="1100" b="0" i="0" u="none" strike="noStrike">
                          <a:solidFill>
                            <a:srgbClr val="000000"/>
                          </a:solidFill>
                          <a:effectLst/>
                          <a:latin typeface="Times New Roman" panose="02020603050405020304" pitchFamily="18" charset="0"/>
                        </a:rPr>
                        <a:t>211</a:t>
                      </a:r>
                    </a:p>
                  </a:txBody>
                  <a:tcPr marL="10148" marR="10148" marT="101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E5E5">
                        <a:alpha val="84706"/>
                      </a:srgbClr>
                    </a:solidFill>
                  </a:tcPr>
                </a:tc>
                <a:tc>
                  <a:txBody>
                    <a:bodyPr/>
                    <a:lstStyle/>
                    <a:p>
                      <a:pPr algn="ctr" fontAlgn="ctr"/>
                      <a:r>
                        <a:rPr lang="en-ID" sz="1100" b="0" i="0" u="none" strike="noStrike">
                          <a:solidFill>
                            <a:srgbClr val="000000"/>
                          </a:solidFill>
                          <a:effectLst/>
                          <a:latin typeface="Times New Roman" panose="02020603050405020304" pitchFamily="18" charset="0"/>
                        </a:rPr>
                        <a:t>210</a:t>
                      </a:r>
                    </a:p>
                  </a:txBody>
                  <a:tcPr marL="10148" marR="10148" marT="101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E5E5">
                        <a:alpha val="84706"/>
                      </a:srgbClr>
                    </a:solidFill>
                  </a:tcPr>
                </a:tc>
                <a:tc>
                  <a:txBody>
                    <a:bodyPr/>
                    <a:lstStyle/>
                    <a:p>
                      <a:pPr algn="ctr" fontAlgn="ctr"/>
                      <a:r>
                        <a:rPr lang="en-ID" sz="1100" b="0" i="0" u="none" strike="noStrike">
                          <a:solidFill>
                            <a:srgbClr val="000000"/>
                          </a:solidFill>
                          <a:effectLst/>
                          <a:latin typeface="Times New Roman" panose="02020603050405020304" pitchFamily="18" charset="0"/>
                        </a:rPr>
                        <a:t>210</a:t>
                      </a:r>
                    </a:p>
                  </a:txBody>
                  <a:tcPr marL="10148" marR="10148" marT="101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E5E5">
                        <a:alpha val="84706"/>
                      </a:srgbClr>
                    </a:solidFill>
                  </a:tcPr>
                </a:tc>
                <a:tc>
                  <a:txBody>
                    <a:bodyPr/>
                    <a:lstStyle/>
                    <a:p>
                      <a:pPr algn="ctr" fontAlgn="ctr"/>
                      <a:r>
                        <a:rPr lang="en-ID" sz="1100" b="0" i="0" u="none" strike="noStrike">
                          <a:solidFill>
                            <a:srgbClr val="000000"/>
                          </a:solidFill>
                          <a:effectLst/>
                          <a:latin typeface="Times New Roman" panose="02020603050405020304" pitchFamily="18" charset="0"/>
                        </a:rPr>
                        <a:t>209</a:t>
                      </a:r>
                    </a:p>
                  </a:txBody>
                  <a:tcPr marL="10148" marR="10148" marT="101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E5E5">
                        <a:alpha val="84706"/>
                      </a:srgbClr>
                    </a:solidFill>
                  </a:tcPr>
                </a:tc>
                <a:tc>
                  <a:txBody>
                    <a:bodyPr/>
                    <a:lstStyle/>
                    <a:p>
                      <a:pPr algn="ctr" fontAlgn="ctr"/>
                      <a:r>
                        <a:rPr lang="en-ID" sz="1100" b="0" i="0" u="none" strike="noStrike">
                          <a:solidFill>
                            <a:srgbClr val="000000"/>
                          </a:solidFill>
                          <a:effectLst/>
                          <a:latin typeface="Times New Roman" panose="02020603050405020304" pitchFamily="18" charset="0"/>
                        </a:rPr>
                        <a:t>209</a:t>
                      </a:r>
                    </a:p>
                  </a:txBody>
                  <a:tcPr marL="10148" marR="10148" marT="101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E5E5">
                        <a:alpha val="84706"/>
                      </a:srgbClr>
                    </a:solidFill>
                  </a:tcPr>
                </a:tc>
                <a:extLst>
                  <a:ext uri="{0D108BD9-81ED-4DB2-BD59-A6C34878D82A}">
                    <a16:rowId xmlns:a16="http://schemas.microsoft.com/office/drawing/2014/main" val="1824202764"/>
                  </a:ext>
                </a:extLst>
              </a:tr>
            </a:tbl>
          </a:graphicData>
        </a:graphic>
      </p:graphicFrame>
      <p:graphicFrame>
        <p:nvGraphicFramePr>
          <p:cNvPr id="6" name="Table 5">
            <a:extLst>
              <a:ext uri="{FF2B5EF4-FFF2-40B4-BE49-F238E27FC236}">
                <a16:creationId xmlns:a16="http://schemas.microsoft.com/office/drawing/2014/main" id="{D35C2E70-5E16-CCF4-C88D-A2C9AA2ABDF3}"/>
              </a:ext>
            </a:extLst>
          </p:cNvPr>
          <p:cNvGraphicFramePr>
            <a:graphicFrameLocks noGrp="1"/>
          </p:cNvGraphicFramePr>
          <p:nvPr>
            <p:extLst>
              <p:ext uri="{D42A27DB-BD31-4B8C-83A1-F6EECF244321}">
                <p14:modId xmlns:p14="http://schemas.microsoft.com/office/powerpoint/2010/main" val="1096636718"/>
              </p:ext>
            </p:extLst>
          </p:nvPr>
        </p:nvGraphicFramePr>
        <p:xfrm>
          <a:off x="5669898" y="2958378"/>
          <a:ext cx="1143000" cy="1524000"/>
        </p:xfrm>
        <a:graphic>
          <a:graphicData uri="http://schemas.openxmlformats.org/drawingml/2006/table">
            <a:tbl>
              <a:tblPr/>
              <a:tblGrid>
                <a:gridCol w="381000">
                  <a:extLst>
                    <a:ext uri="{9D8B030D-6E8A-4147-A177-3AD203B41FA5}">
                      <a16:colId xmlns:a16="http://schemas.microsoft.com/office/drawing/2014/main" val="1455501295"/>
                    </a:ext>
                  </a:extLst>
                </a:gridCol>
                <a:gridCol w="381000">
                  <a:extLst>
                    <a:ext uri="{9D8B030D-6E8A-4147-A177-3AD203B41FA5}">
                      <a16:colId xmlns:a16="http://schemas.microsoft.com/office/drawing/2014/main" val="2193356877"/>
                    </a:ext>
                  </a:extLst>
                </a:gridCol>
                <a:gridCol w="381000">
                  <a:extLst>
                    <a:ext uri="{9D8B030D-6E8A-4147-A177-3AD203B41FA5}">
                      <a16:colId xmlns:a16="http://schemas.microsoft.com/office/drawing/2014/main" val="4218440953"/>
                    </a:ext>
                  </a:extLst>
                </a:gridCol>
              </a:tblGrid>
              <a:tr h="381000">
                <a:tc gridSpan="3">
                  <a:txBody>
                    <a:bodyPr/>
                    <a:lstStyle/>
                    <a:p>
                      <a:pPr algn="ctr" fontAlgn="ctr"/>
                      <a:r>
                        <a:rPr lang="en-ID" sz="1100" b="0" i="0" u="none" strike="noStrike">
                          <a:solidFill>
                            <a:srgbClr val="000000"/>
                          </a:solidFill>
                          <a:effectLst/>
                          <a:latin typeface="Times New Roman" panose="02020603050405020304" pitchFamily="18" charset="0"/>
                        </a:rPr>
                        <a:t>KERNEL</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ID"/>
                    </a:p>
                  </a:txBody>
                  <a:tcPr/>
                </a:tc>
                <a:tc hMerge="1">
                  <a:txBody>
                    <a:bodyPr/>
                    <a:lstStyle/>
                    <a:p>
                      <a:endParaRPr lang="en-ID"/>
                    </a:p>
                  </a:txBody>
                  <a:tcPr/>
                </a:tc>
                <a:extLst>
                  <a:ext uri="{0D108BD9-81ED-4DB2-BD59-A6C34878D82A}">
                    <a16:rowId xmlns:a16="http://schemas.microsoft.com/office/drawing/2014/main" val="3645210987"/>
                  </a:ext>
                </a:extLst>
              </a:tr>
              <a:tr h="381000">
                <a:tc>
                  <a:txBody>
                    <a:bodyPr/>
                    <a:lstStyle/>
                    <a:p>
                      <a:pPr algn="ctr" fontAlgn="ctr"/>
                      <a:r>
                        <a:rPr lang="en-ID" sz="1100" b="0" i="0" u="none" strike="noStrike">
                          <a:solidFill>
                            <a:srgbClr val="000000"/>
                          </a:solidFill>
                          <a:effectLst/>
                          <a:latin typeface="Times New Roman" panose="02020603050405020304" pitchFamily="18" charset="0"/>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D" sz="1100" b="0" i="0" u="none" strike="noStrike">
                          <a:solidFill>
                            <a:srgbClr val="000000"/>
                          </a:solidFill>
                          <a:effectLst/>
                          <a:latin typeface="Times New Roman" panose="02020603050405020304" pitchFamily="18" charset="0"/>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D" sz="1100" b="0" i="0" u="none" strike="noStrike">
                          <a:solidFill>
                            <a:srgbClr val="000000"/>
                          </a:solidFill>
                          <a:effectLst/>
                          <a:latin typeface="Times New Roman" panose="02020603050405020304" pitchFamily="18" charset="0"/>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47570564"/>
                  </a:ext>
                </a:extLst>
              </a:tr>
              <a:tr h="381000">
                <a:tc>
                  <a:txBody>
                    <a:bodyPr/>
                    <a:lstStyle/>
                    <a:p>
                      <a:pPr algn="ctr" fontAlgn="ctr"/>
                      <a:r>
                        <a:rPr lang="en-ID" sz="1100" b="0" i="0" u="none" strike="noStrike">
                          <a:solidFill>
                            <a:srgbClr val="000000"/>
                          </a:solidFill>
                          <a:effectLst/>
                          <a:latin typeface="Times New Roman" panose="02020603050405020304" pitchFamily="18" charset="0"/>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D" sz="1100" b="0" i="0" u="none" strike="noStrike">
                          <a:solidFill>
                            <a:srgbClr val="000000"/>
                          </a:solidFill>
                          <a:effectLst/>
                          <a:latin typeface="Times New Roman" panose="02020603050405020304" pitchFamily="18" charset="0"/>
                        </a:rPr>
                        <a:t>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D" sz="1100" b="0" i="0" u="none" strike="noStrike">
                          <a:solidFill>
                            <a:srgbClr val="000000"/>
                          </a:solidFill>
                          <a:effectLst/>
                          <a:latin typeface="Times New Roman" panose="02020603050405020304" pitchFamily="18" charset="0"/>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26732395"/>
                  </a:ext>
                </a:extLst>
              </a:tr>
              <a:tr h="381000">
                <a:tc>
                  <a:txBody>
                    <a:bodyPr/>
                    <a:lstStyle/>
                    <a:p>
                      <a:pPr algn="ctr" fontAlgn="ctr"/>
                      <a:r>
                        <a:rPr lang="en-ID" sz="1100" b="0" i="0" u="none" strike="noStrike">
                          <a:solidFill>
                            <a:srgbClr val="000000"/>
                          </a:solidFill>
                          <a:effectLst/>
                          <a:latin typeface="Times New Roman" panose="02020603050405020304" pitchFamily="18" charset="0"/>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D" sz="1100" b="0" i="0" u="none" strike="noStrike">
                          <a:solidFill>
                            <a:srgbClr val="000000"/>
                          </a:solidFill>
                          <a:effectLst/>
                          <a:latin typeface="Times New Roman" panose="02020603050405020304" pitchFamily="18" charset="0"/>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D" sz="1100" b="0" i="0" u="none" strike="noStrike">
                          <a:solidFill>
                            <a:srgbClr val="000000"/>
                          </a:solidFill>
                          <a:effectLst/>
                          <a:latin typeface="Times New Roman" panose="02020603050405020304" pitchFamily="18" charset="0"/>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51327931"/>
                  </a:ext>
                </a:extLst>
              </a:tr>
            </a:tbl>
          </a:graphicData>
        </a:graphic>
      </p:graphicFrame>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AD25F82D-DC9D-5322-F0D8-CA7D21F21273}"/>
                  </a:ext>
                </a:extLst>
              </p:cNvPr>
              <p:cNvSpPr txBox="1"/>
              <p:nvPr/>
            </p:nvSpPr>
            <p:spPr>
              <a:xfrm>
                <a:off x="5669898" y="4723789"/>
                <a:ext cx="834459" cy="1200329"/>
              </a:xfrm>
              <a:prstGeom prst="rect">
                <a:avLst/>
              </a:prstGeom>
              <a:noFill/>
            </p:spPr>
            <p:txBody>
              <a:bodyPr wrap="none" rtlCol="0">
                <a:spAutoFit/>
              </a:bodyPr>
              <a:lstStyle/>
              <a:p>
                <a14:m>
                  <m:oMath xmlns:m="http://schemas.openxmlformats.org/officeDocument/2006/math">
                    <m:r>
                      <a:rPr lang="en-US" b="0" i="1" smtClean="0">
                        <a:latin typeface="Cambria Math" panose="02040503050406030204" pitchFamily="18" charset="0"/>
                      </a:rPr>
                      <m:t>𝐾</m:t>
                    </m:r>
                    <m:r>
                      <a:rPr lang="en-US" b="0" i="1" smtClean="0">
                        <a:latin typeface="Cambria Math" panose="02040503050406030204" pitchFamily="18" charset="0"/>
                      </a:rPr>
                      <m:t>=1</m:t>
                    </m:r>
                  </m:oMath>
                </a14:m>
                <a:r>
                  <a:rPr lang="en-US" b="0" i="1">
                    <a:latin typeface="Cambria Math" panose="02040503050406030204" pitchFamily="18" charset="0"/>
                  </a:rPr>
                  <a:t> </a:t>
                </a:r>
              </a:p>
              <a:p>
                <a14:m>
                  <m:oMath xmlns:m="http://schemas.openxmlformats.org/officeDocument/2006/math">
                    <m:r>
                      <a:rPr lang="en-US" b="0" i="1" smtClean="0">
                        <a:latin typeface="Cambria Math" panose="02040503050406030204" pitchFamily="18" charset="0"/>
                      </a:rPr>
                      <m:t>𝐹</m:t>
                    </m:r>
                    <m:r>
                      <a:rPr lang="en-US" b="0" i="1" smtClean="0">
                        <a:latin typeface="Cambria Math" panose="02040503050406030204" pitchFamily="18" charset="0"/>
                      </a:rPr>
                      <m:t>=3</m:t>
                    </m:r>
                  </m:oMath>
                </a14:m>
                <a:r>
                  <a:rPr lang="en-US" b="0"/>
                  <a:t> </a:t>
                </a:r>
              </a:p>
              <a:p>
                <a14:m>
                  <m:oMath xmlns:m="http://schemas.openxmlformats.org/officeDocument/2006/math">
                    <m:r>
                      <a:rPr lang="en-US" b="0" i="1" smtClean="0">
                        <a:latin typeface="Cambria Math" panose="02040503050406030204" pitchFamily="18" charset="0"/>
                      </a:rPr>
                      <m:t>𝑆</m:t>
                    </m:r>
                    <m:r>
                      <a:rPr lang="en-US" b="0" i="1" smtClean="0">
                        <a:latin typeface="Cambria Math" panose="02040503050406030204" pitchFamily="18" charset="0"/>
                      </a:rPr>
                      <m:t>=1</m:t>
                    </m:r>
                  </m:oMath>
                </a14:m>
                <a:r>
                  <a:rPr lang="en-US" b="0"/>
                  <a:t> </a:t>
                </a:r>
              </a:p>
              <a:p>
                <a14:m>
                  <m:oMath xmlns:m="http://schemas.openxmlformats.org/officeDocument/2006/math">
                    <m:r>
                      <a:rPr lang="en-US" b="0" i="1" smtClean="0">
                        <a:latin typeface="Cambria Math" panose="02040503050406030204" pitchFamily="18" charset="0"/>
                      </a:rPr>
                      <m:t>𝑃</m:t>
                    </m:r>
                    <m:r>
                      <a:rPr lang="en-US" b="0" i="1" smtClean="0">
                        <a:latin typeface="Cambria Math" panose="02040503050406030204" pitchFamily="18" charset="0"/>
                      </a:rPr>
                      <m:t>=0</m:t>
                    </m:r>
                  </m:oMath>
                </a14:m>
                <a:r>
                  <a:rPr lang="en-ID"/>
                  <a:t> </a:t>
                </a:r>
              </a:p>
            </p:txBody>
          </p:sp>
        </mc:Choice>
        <mc:Fallback xmlns="">
          <p:sp>
            <p:nvSpPr>
              <p:cNvPr id="7" name="TextBox 6">
                <a:extLst>
                  <a:ext uri="{FF2B5EF4-FFF2-40B4-BE49-F238E27FC236}">
                    <a16:creationId xmlns:a16="http://schemas.microsoft.com/office/drawing/2014/main" id="{AD25F82D-DC9D-5322-F0D8-CA7D21F21273}"/>
                  </a:ext>
                </a:extLst>
              </p:cNvPr>
              <p:cNvSpPr txBox="1">
                <a:spLocks noRot="1" noChangeAspect="1" noMove="1" noResize="1" noEditPoints="1" noAdjustHandles="1" noChangeArrowheads="1" noChangeShapeType="1" noTextEdit="1"/>
              </p:cNvSpPr>
              <p:nvPr/>
            </p:nvSpPr>
            <p:spPr>
              <a:xfrm>
                <a:off x="5669898" y="4723789"/>
                <a:ext cx="834459" cy="1200329"/>
              </a:xfrm>
              <a:prstGeom prst="rect">
                <a:avLst/>
              </a:prstGeom>
              <a:blipFill>
                <a:blip r:embed="rId2"/>
                <a:stretch>
                  <a:fillRect/>
                </a:stretch>
              </a:blipFill>
            </p:spPr>
            <p:txBody>
              <a:bodyPr/>
              <a:lstStyle/>
              <a:p>
                <a:r>
                  <a:rPr lang="en-ID">
                    <a:noFill/>
                  </a:rPr>
                  <a:t> </a:t>
                </a:r>
              </a:p>
            </p:txBody>
          </p:sp>
        </mc:Fallback>
      </mc:AlternateContent>
      <p:graphicFrame>
        <p:nvGraphicFramePr>
          <p:cNvPr id="8" name="Table 7">
            <a:extLst>
              <a:ext uri="{FF2B5EF4-FFF2-40B4-BE49-F238E27FC236}">
                <a16:creationId xmlns:a16="http://schemas.microsoft.com/office/drawing/2014/main" id="{AB547AFB-E867-2633-ABF8-8C2D212A253E}"/>
              </a:ext>
            </a:extLst>
          </p:cNvPr>
          <p:cNvGraphicFramePr>
            <a:graphicFrameLocks noGrp="1"/>
          </p:cNvGraphicFramePr>
          <p:nvPr>
            <p:extLst>
              <p:ext uri="{D42A27DB-BD31-4B8C-83A1-F6EECF244321}">
                <p14:modId xmlns:p14="http://schemas.microsoft.com/office/powerpoint/2010/main" val="2300446596"/>
              </p:ext>
            </p:extLst>
          </p:nvPr>
        </p:nvGraphicFramePr>
        <p:xfrm>
          <a:off x="723034" y="2230526"/>
          <a:ext cx="4059380" cy="4059380"/>
        </p:xfrm>
        <a:graphic>
          <a:graphicData uri="http://schemas.openxmlformats.org/drawingml/2006/table">
            <a:tbl>
              <a:tblPr/>
              <a:tblGrid>
                <a:gridCol w="405938">
                  <a:extLst>
                    <a:ext uri="{9D8B030D-6E8A-4147-A177-3AD203B41FA5}">
                      <a16:colId xmlns:a16="http://schemas.microsoft.com/office/drawing/2014/main" val="3895404255"/>
                    </a:ext>
                  </a:extLst>
                </a:gridCol>
                <a:gridCol w="405938">
                  <a:extLst>
                    <a:ext uri="{9D8B030D-6E8A-4147-A177-3AD203B41FA5}">
                      <a16:colId xmlns:a16="http://schemas.microsoft.com/office/drawing/2014/main" val="1382236070"/>
                    </a:ext>
                  </a:extLst>
                </a:gridCol>
                <a:gridCol w="405938">
                  <a:extLst>
                    <a:ext uri="{9D8B030D-6E8A-4147-A177-3AD203B41FA5}">
                      <a16:colId xmlns:a16="http://schemas.microsoft.com/office/drawing/2014/main" val="3577949257"/>
                    </a:ext>
                  </a:extLst>
                </a:gridCol>
                <a:gridCol w="405938">
                  <a:extLst>
                    <a:ext uri="{9D8B030D-6E8A-4147-A177-3AD203B41FA5}">
                      <a16:colId xmlns:a16="http://schemas.microsoft.com/office/drawing/2014/main" val="1451257544"/>
                    </a:ext>
                  </a:extLst>
                </a:gridCol>
                <a:gridCol w="405938">
                  <a:extLst>
                    <a:ext uri="{9D8B030D-6E8A-4147-A177-3AD203B41FA5}">
                      <a16:colId xmlns:a16="http://schemas.microsoft.com/office/drawing/2014/main" val="3198922376"/>
                    </a:ext>
                  </a:extLst>
                </a:gridCol>
                <a:gridCol w="405938">
                  <a:extLst>
                    <a:ext uri="{9D8B030D-6E8A-4147-A177-3AD203B41FA5}">
                      <a16:colId xmlns:a16="http://schemas.microsoft.com/office/drawing/2014/main" val="1662644207"/>
                    </a:ext>
                  </a:extLst>
                </a:gridCol>
                <a:gridCol w="405938">
                  <a:extLst>
                    <a:ext uri="{9D8B030D-6E8A-4147-A177-3AD203B41FA5}">
                      <a16:colId xmlns:a16="http://schemas.microsoft.com/office/drawing/2014/main" val="3055241871"/>
                    </a:ext>
                  </a:extLst>
                </a:gridCol>
                <a:gridCol w="405938">
                  <a:extLst>
                    <a:ext uri="{9D8B030D-6E8A-4147-A177-3AD203B41FA5}">
                      <a16:colId xmlns:a16="http://schemas.microsoft.com/office/drawing/2014/main" val="135741948"/>
                    </a:ext>
                  </a:extLst>
                </a:gridCol>
                <a:gridCol w="405938">
                  <a:extLst>
                    <a:ext uri="{9D8B030D-6E8A-4147-A177-3AD203B41FA5}">
                      <a16:colId xmlns:a16="http://schemas.microsoft.com/office/drawing/2014/main" val="2213441138"/>
                    </a:ext>
                  </a:extLst>
                </a:gridCol>
                <a:gridCol w="405938">
                  <a:extLst>
                    <a:ext uri="{9D8B030D-6E8A-4147-A177-3AD203B41FA5}">
                      <a16:colId xmlns:a16="http://schemas.microsoft.com/office/drawing/2014/main" val="3071322326"/>
                    </a:ext>
                  </a:extLst>
                </a:gridCol>
              </a:tblGrid>
              <a:tr h="405938">
                <a:tc>
                  <a:txBody>
                    <a:bodyPr/>
                    <a:lstStyle/>
                    <a:p>
                      <a:pPr algn="ctr" fontAlgn="ctr"/>
                      <a:r>
                        <a:rPr lang="en-ID" sz="1100" b="0" i="0" u="none" strike="noStrike">
                          <a:solidFill>
                            <a:srgbClr val="000000"/>
                          </a:solidFill>
                          <a:effectLst/>
                          <a:latin typeface="Times New Roman" panose="02020603050405020304" pitchFamily="18" charset="0"/>
                        </a:rPr>
                        <a:t>159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5FFE7"/>
                    </a:solidFill>
                  </a:tcPr>
                </a:tc>
                <a:tc>
                  <a:txBody>
                    <a:bodyPr/>
                    <a:lstStyle/>
                    <a:p>
                      <a:pPr algn="ctr" fontAlgn="ctr"/>
                      <a:r>
                        <a:rPr lang="en-ID" sz="1100" b="0" i="0" u="none" strike="noStrike">
                          <a:solidFill>
                            <a:srgbClr val="000000"/>
                          </a:solidFill>
                          <a:effectLst/>
                          <a:latin typeface="Times New Roman" panose="02020603050405020304" pitchFamily="18" charset="0"/>
                        </a:rPr>
                        <a:t>160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5FFE7"/>
                    </a:solidFill>
                  </a:tcPr>
                </a:tc>
                <a:tc>
                  <a:txBody>
                    <a:bodyPr/>
                    <a:lstStyle/>
                    <a:p>
                      <a:pPr algn="ctr" fontAlgn="ctr"/>
                      <a:r>
                        <a:rPr lang="en-ID" sz="1100" b="0" i="0" u="none" strike="noStrike">
                          <a:solidFill>
                            <a:srgbClr val="000000"/>
                          </a:solidFill>
                          <a:effectLst/>
                          <a:latin typeface="Times New Roman" panose="02020603050405020304" pitchFamily="18" charset="0"/>
                        </a:rPr>
                        <a:t>166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5FFE7"/>
                    </a:solidFill>
                  </a:tcPr>
                </a:tc>
                <a:tc>
                  <a:txBody>
                    <a:bodyPr/>
                    <a:lstStyle/>
                    <a:p>
                      <a:pPr algn="ctr" fontAlgn="ctr"/>
                      <a:r>
                        <a:rPr lang="en-ID" sz="1100" b="0" i="0" u="none" strike="noStrike">
                          <a:solidFill>
                            <a:srgbClr val="000000"/>
                          </a:solidFill>
                          <a:effectLst/>
                          <a:latin typeface="Times New Roman" panose="02020603050405020304" pitchFamily="18" charset="0"/>
                        </a:rPr>
                        <a:t>167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5FFE7"/>
                    </a:solidFill>
                  </a:tcPr>
                </a:tc>
                <a:tc>
                  <a:txBody>
                    <a:bodyPr/>
                    <a:lstStyle/>
                    <a:p>
                      <a:pPr algn="ctr" fontAlgn="ctr"/>
                      <a:r>
                        <a:rPr lang="en-ID" sz="1100" b="0" i="0" u="none" strike="noStrike">
                          <a:solidFill>
                            <a:srgbClr val="000000"/>
                          </a:solidFill>
                          <a:effectLst/>
                          <a:latin typeface="Times New Roman" panose="02020603050405020304" pitchFamily="18" charset="0"/>
                        </a:rPr>
                        <a:t>179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5FFE7"/>
                    </a:solidFill>
                  </a:tcPr>
                </a:tc>
                <a:tc>
                  <a:txBody>
                    <a:bodyPr/>
                    <a:lstStyle/>
                    <a:p>
                      <a:pPr algn="ctr" fontAlgn="ctr"/>
                      <a:r>
                        <a:rPr lang="en-ID" sz="1100" b="0" i="0" u="none" strike="noStrike">
                          <a:solidFill>
                            <a:srgbClr val="000000"/>
                          </a:solidFill>
                          <a:effectLst/>
                          <a:latin typeface="Times New Roman" panose="02020603050405020304" pitchFamily="18" charset="0"/>
                        </a:rPr>
                        <a:t>177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5FFE7"/>
                    </a:solidFill>
                  </a:tcPr>
                </a:tc>
                <a:tc>
                  <a:txBody>
                    <a:bodyPr/>
                    <a:lstStyle/>
                    <a:p>
                      <a:pPr algn="ctr" fontAlgn="ctr"/>
                      <a:r>
                        <a:rPr lang="en-ID" sz="1100" b="0" i="0" u="none" strike="noStrike">
                          <a:solidFill>
                            <a:srgbClr val="000000"/>
                          </a:solidFill>
                          <a:effectLst/>
                          <a:latin typeface="Times New Roman" panose="02020603050405020304" pitchFamily="18" charset="0"/>
                        </a:rPr>
                        <a:t>162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5FFE7"/>
                    </a:solidFill>
                  </a:tcPr>
                </a:tc>
                <a:tc>
                  <a:txBody>
                    <a:bodyPr/>
                    <a:lstStyle/>
                    <a:p>
                      <a:pPr algn="ctr" fontAlgn="ctr"/>
                      <a:r>
                        <a:rPr lang="en-ID" sz="1100" b="0" i="0" u="none" strike="noStrike">
                          <a:solidFill>
                            <a:srgbClr val="000000"/>
                          </a:solidFill>
                          <a:effectLst/>
                          <a:latin typeface="Times New Roman" panose="02020603050405020304" pitchFamily="18" charset="0"/>
                        </a:rPr>
                        <a:t>174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5FFE7"/>
                    </a:solidFill>
                  </a:tcPr>
                </a:tc>
                <a:tc>
                  <a:txBody>
                    <a:bodyPr/>
                    <a:lstStyle/>
                    <a:p>
                      <a:pPr algn="ctr" fontAlgn="ctr"/>
                      <a:r>
                        <a:rPr lang="en-ID" sz="1100" b="0" i="0" u="none" strike="noStrike">
                          <a:solidFill>
                            <a:srgbClr val="000000"/>
                          </a:solidFill>
                          <a:effectLst/>
                          <a:latin typeface="Times New Roman" panose="02020603050405020304" pitchFamily="18" charset="0"/>
                        </a:rPr>
                        <a:t>180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5FFE7"/>
                    </a:solidFill>
                  </a:tcPr>
                </a:tc>
                <a:tc>
                  <a:txBody>
                    <a:bodyPr/>
                    <a:lstStyle/>
                    <a:p>
                      <a:pPr algn="ctr" fontAlgn="ctr"/>
                      <a:r>
                        <a:rPr lang="en-ID" sz="1100" b="0" i="0" u="none" strike="noStrike">
                          <a:solidFill>
                            <a:srgbClr val="000000"/>
                          </a:solidFill>
                          <a:effectLst/>
                          <a:latin typeface="Times New Roman" panose="02020603050405020304" pitchFamily="18" charset="0"/>
                        </a:rPr>
                        <a:t>175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5FFE7"/>
                    </a:solidFill>
                  </a:tcPr>
                </a:tc>
                <a:extLst>
                  <a:ext uri="{0D108BD9-81ED-4DB2-BD59-A6C34878D82A}">
                    <a16:rowId xmlns:a16="http://schemas.microsoft.com/office/drawing/2014/main" val="4002628250"/>
                  </a:ext>
                </a:extLst>
              </a:tr>
              <a:tr h="405938">
                <a:tc>
                  <a:txBody>
                    <a:bodyPr/>
                    <a:lstStyle/>
                    <a:p>
                      <a:pPr algn="ctr" fontAlgn="ctr"/>
                      <a:r>
                        <a:rPr lang="en-ID" sz="1100" b="0" i="0" u="none" strike="noStrike">
                          <a:solidFill>
                            <a:srgbClr val="000000"/>
                          </a:solidFill>
                          <a:effectLst/>
                          <a:latin typeface="Times New Roman" panose="02020603050405020304" pitchFamily="18" charset="0"/>
                        </a:rPr>
                        <a:t>166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5FFE7"/>
                    </a:solidFill>
                  </a:tcPr>
                </a:tc>
                <a:tc>
                  <a:txBody>
                    <a:bodyPr/>
                    <a:lstStyle/>
                    <a:p>
                      <a:pPr algn="ctr" fontAlgn="ctr"/>
                      <a:r>
                        <a:rPr lang="en-ID" sz="1100" b="0" i="0" u="none" strike="noStrike">
                          <a:solidFill>
                            <a:srgbClr val="000000"/>
                          </a:solidFill>
                          <a:effectLst/>
                          <a:latin typeface="Times New Roman" panose="02020603050405020304" pitchFamily="18" charset="0"/>
                        </a:rPr>
                        <a:t>156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5FFE7"/>
                    </a:solidFill>
                  </a:tcPr>
                </a:tc>
                <a:tc>
                  <a:txBody>
                    <a:bodyPr/>
                    <a:lstStyle/>
                    <a:p>
                      <a:pPr algn="ctr" fontAlgn="ctr"/>
                      <a:r>
                        <a:rPr lang="en-ID" sz="1100" b="0" i="0" u="none" strike="noStrike">
                          <a:solidFill>
                            <a:srgbClr val="000000"/>
                          </a:solidFill>
                          <a:effectLst/>
                          <a:latin typeface="Times New Roman" panose="02020603050405020304" pitchFamily="18" charset="0"/>
                        </a:rPr>
                        <a:t>172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5FFE7"/>
                    </a:solidFill>
                  </a:tcPr>
                </a:tc>
                <a:tc>
                  <a:txBody>
                    <a:bodyPr/>
                    <a:lstStyle/>
                    <a:p>
                      <a:pPr algn="ctr" fontAlgn="ctr"/>
                      <a:r>
                        <a:rPr lang="en-ID" sz="1100" b="0" i="0" u="none" strike="noStrike">
                          <a:solidFill>
                            <a:srgbClr val="000000"/>
                          </a:solidFill>
                          <a:effectLst/>
                          <a:latin typeface="Times New Roman" panose="02020603050405020304" pitchFamily="18" charset="0"/>
                        </a:rPr>
                        <a:t>154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5FFE7"/>
                    </a:solidFill>
                  </a:tcPr>
                </a:tc>
                <a:tc>
                  <a:txBody>
                    <a:bodyPr/>
                    <a:lstStyle/>
                    <a:p>
                      <a:pPr algn="ctr" fontAlgn="ctr"/>
                      <a:r>
                        <a:rPr lang="en-ID" sz="1100" b="0" i="0" u="none" strike="noStrike">
                          <a:solidFill>
                            <a:srgbClr val="000000"/>
                          </a:solidFill>
                          <a:effectLst/>
                          <a:latin typeface="Times New Roman" panose="02020603050405020304" pitchFamily="18" charset="0"/>
                        </a:rPr>
                        <a:t>123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5FFE7"/>
                    </a:solidFill>
                  </a:tcPr>
                </a:tc>
                <a:tc>
                  <a:txBody>
                    <a:bodyPr/>
                    <a:lstStyle/>
                    <a:p>
                      <a:pPr algn="ctr" fontAlgn="ctr"/>
                      <a:r>
                        <a:rPr lang="en-ID" sz="1100" b="0" i="0" u="none" strike="noStrike">
                          <a:solidFill>
                            <a:srgbClr val="000000"/>
                          </a:solidFill>
                          <a:effectLst/>
                          <a:latin typeface="Times New Roman" panose="02020603050405020304" pitchFamily="18" charset="0"/>
                        </a:rPr>
                        <a:t>142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5FFE7"/>
                    </a:solidFill>
                  </a:tcPr>
                </a:tc>
                <a:tc>
                  <a:txBody>
                    <a:bodyPr/>
                    <a:lstStyle/>
                    <a:p>
                      <a:pPr algn="ctr" fontAlgn="ctr"/>
                      <a:r>
                        <a:rPr lang="en-ID" sz="1100" b="0" i="0" u="none" strike="noStrike">
                          <a:solidFill>
                            <a:srgbClr val="000000"/>
                          </a:solidFill>
                          <a:effectLst/>
                          <a:latin typeface="Times New Roman" panose="02020603050405020304" pitchFamily="18" charset="0"/>
                        </a:rPr>
                        <a:t>166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5FFE7"/>
                    </a:solidFill>
                  </a:tcPr>
                </a:tc>
                <a:tc>
                  <a:txBody>
                    <a:bodyPr/>
                    <a:lstStyle/>
                    <a:p>
                      <a:pPr algn="ctr" fontAlgn="ctr"/>
                      <a:r>
                        <a:rPr lang="en-ID" sz="1100" b="0" i="0" u="none" strike="noStrike">
                          <a:solidFill>
                            <a:srgbClr val="000000"/>
                          </a:solidFill>
                          <a:effectLst/>
                          <a:latin typeface="Times New Roman" panose="02020603050405020304" pitchFamily="18" charset="0"/>
                        </a:rPr>
                        <a:t>167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5FFE7"/>
                    </a:solidFill>
                  </a:tcPr>
                </a:tc>
                <a:tc>
                  <a:txBody>
                    <a:bodyPr/>
                    <a:lstStyle/>
                    <a:p>
                      <a:pPr algn="ctr" fontAlgn="ctr"/>
                      <a:r>
                        <a:rPr lang="en-ID" sz="1100" b="0" i="0" u="none" strike="noStrike">
                          <a:solidFill>
                            <a:srgbClr val="000000"/>
                          </a:solidFill>
                          <a:effectLst/>
                          <a:latin typeface="Times New Roman" panose="02020603050405020304" pitchFamily="18" charset="0"/>
                        </a:rPr>
                        <a:t>165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5FFE7"/>
                    </a:solidFill>
                  </a:tcPr>
                </a:tc>
                <a:tc>
                  <a:txBody>
                    <a:bodyPr/>
                    <a:lstStyle/>
                    <a:p>
                      <a:pPr algn="ctr" fontAlgn="ctr"/>
                      <a:r>
                        <a:rPr lang="en-ID" sz="1100" b="0" i="0" u="none" strike="noStrike">
                          <a:solidFill>
                            <a:srgbClr val="000000"/>
                          </a:solidFill>
                          <a:effectLst/>
                          <a:latin typeface="Times New Roman" panose="02020603050405020304" pitchFamily="18" charset="0"/>
                        </a:rPr>
                        <a:t>179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5FFE7"/>
                    </a:solidFill>
                  </a:tcPr>
                </a:tc>
                <a:extLst>
                  <a:ext uri="{0D108BD9-81ED-4DB2-BD59-A6C34878D82A}">
                    <a16:rowId xmlns:a16="http://schemas.microsoft.com/office/drawing/2014/main" val="2239777162"/>
                  </a:ext>
                </a:extLst>
              </a:tr>
              <a:tr h="405938">
                <a:tc>
                  <a:txBody>
                    <a:bodyPr/>
                    <a:lstStyle/>
                    <a:p>
                      <a:pPr algn="ctr" fontAlgn="ctr"/>
                      <a:r>
                        <a:rPr lang="en-ID" sz="1100" b="0" i="0" u="none" strike="noStrike">
                          <a:solidFill>
                            <a:srgbClr val="000000"/>
                          </a:solidFill>
                          <a:effectLst/>
                          <a:latin typeface="Times New Roman" panose="02020603050405020304" pitchFamily="18" charset="0"/>
                        </a:rPr>
                        <a:t>172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5FFE7"/>
                    </a:solidFill>
                  </a:tcPr>
                </a:tc>
                <a:tc>
                  <a:txBody>
                    <a:bodyPr/>
                    <a:lstStyle/>
                    <a:p>
                      <a:pPr algn="ctr" fontAlgn="ctr"/>
                      <a:r>
                        <a:rPr lang="en-ID" sz="1100" b="0" i="0" u="none" strike="noStrike">
                          <a:solidFill>
                            <a:srgbClr val="000000"/>
                          </a:solidFill>
                          <a:effectLst/>
                          <a:latin typeface="Times New Roman" panose="02020603050405020304" pitchFamily="18" charset="0"/>
                        </a:rPr>
                        <a:t>139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5FFE7"/>
                    </a:solidFill>
                  </a:tcPr>
                </a:tc>
                <a:tc>
                  <a:txBody>
                    <a:bodyPr/>
                    <a:lstStyle/>
                    <a:p>
                      <a:pPr algn="ctr" fontAlgn="ctr"/>
                      <a:r>
                        <a:rPr lang="en-ID" sz="1100" b="0" i="0" u="none" strike="noStrike">
                          <a:solidFill>
                            <a:srgbClr val="000000"/>
                          </a:solidFill>
                          <a:effectLst/>
                          <a:latin typeface="Times New Roman" panose="02020603050405020304" pitchFamily="18" charset="0"/>
                        </a:rPr>
                        <a:t>126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5FFE7"/>
                    </a:solidFill>
                  </a:tcPr>
                </a:tc>
                <a:tc>
                  <a:txBody>
                    <a:bodyPr/>
                    <a:lstStyle/>
                    <a:p>
                      <a:pPr algn="ctr" fontAlgn="ctr"/>
                      <a:r>
                        <a:rPr lang="en-ID" sz="1100" b="0" i="0" u="none" strike="noStrike">
                          <a:solidFill>
                            <a:srgbClr val="000000"/>
                          </a:solidFill>
                          <a:effectLst/>
                          <a:latin typeface="Times New Roman" panose="02020603050405020304" pitchFamily="18" charset="0"/>
                        </a:rPr>
                        <a:t>96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5FFE7"/>
                    </a:solidFill>
                  </a:tcPr>
                </a:tc>
                <a:tc>
                  <a:txBody>
                    <a:bodyPr/>
                    <a:lstStyle/>
                    <a:p>
                      <a:pPr algn="ctr" fontAlgn="ctr"/>
                      <a:r>
                        <a:rPr lang="en-ID" sz="1100" b="0" i="0" u="none" strike="noStrike">
                          <a:solidFill>
                            <a:srgbClr val="000000"/>
                          </a:solidFill>
                          <a:effectLst/>
                          <a:latin typeface="Times New Roman" panose="02020603050405020304" pitchFamily="18" charset="0"/>
                        </a:rPr>
                        <a:t>69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5FFE7"/>
                    </a:solidFill>
                  </a:tcPr>
                </a:tc>
                <a:tc>
                  <a:txBody>
                    <a:bodyPr/>
                    <a:lstStyle/>
                    <a:p>
                      <a:pPr algn="ctr" fontAlgn="ctr"/>
                      <a:r>
                        <a:rPr lang="en-ID" sz="1100" b="0" i="0" u="none" strike="noStrike">
                          <a:solidFill>
                            <a:srgbClr val="000000"/>
                          </a:solidFill>
                          <a:effectLst/>
                          <a:latin typeface="Times New Roman" panose="02020603050405020304" pitchFamily="18" charset="0"/>
                        </a:rPr>
                        <a:t>91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5FFE7"/>
                    </a:solidFill>
                  </a:tcPr>
                </a:tc>
                <a:tc>
                  <a:txBody>
                    <a:bodyPr/>
                    <a:lstStyle/>
                    <a:p>
                      <a:pPr algn="ctr" fontAlgn="ctr"/>
                      <a:r>
                        <a:rPr lang="en-ID" sz="1100" b="0" i="0" u="none" strike="noStrike">
                          <a:solidFill>
                            <a:srgbClr val="000000"/>
                          </a:solidFill>
                          <a:effectLst/>
                          <a:latin typeface="Times New Roman" panose="02020603050405020304" pitchFamily="18" charset="0"/>
                        </a:rPr>
                        <a:t>98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5FFE7"/>
                    </a:solidFill>
                  </a:tcPr>
                </a:tc>
                <a:tc>
                  <a:txBody>
                    <a:bodyPr/>
                    <a:lstStyle/>
                    <a:p>
                      <a:pPr algn="ctr" fontAlgn="ctr"/>
                      <a:r>
                        <a:rPr lang="en-ID" sz="1100" b="0" i="0" u="none" strike="noStrike">
                          <a:solidFill>
                            <a:srgbClr val="000000"/>
                          </a:solidFill>
                          <a:effectLst/>
                          <a:latin typeface="Times New Roman" panose="02020603050405020304" pitchFamily="18" charset="0"/>
                        </a:rPr>
                        <a:t>78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5FFE7"/>
                    </a:solidFill>
                  </a:tcPr>
                </a:tc>
                <a:tc>
                  <a:txBody>
                    <a:bodyPr/>
                    <a:lstStyle/>
                    <a:p>
                      <a:pPr algn="ctr" fontAlgn="ctr"/>
                      <a:r>
                        <a:rPr lang="en-ID" sz="1100" b="0" i="0" u="none" strike="noStrike">
                          <a:solidFill>
                            <a:srgbClr val="000000"/>
                          </a:solidFill>
                          <a:effectLst/>
                          <a:latin typeface="Times New Roman" panose="02020603050405020304" pitchFamily="18" charset="0"/>
                        </a:rPr>
                        <a:t>126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5FFE7"/>
                    </a:solidFill>
                  </a:tcPr>
                </a:tc>
                <a:tc>
                  <a:txBody>
                    <a:bodyPr/>
                    <a:lstStyle/>
                    <a:p>
                      <a:pPr algn="ctr" fontAlgn="ctr"/>
                      <a:r>
                        <a:rPr lang="en-ID" sz="1100" b="0" i="0" u="none" strike="noStrike">
                          <a:solidFill>
                            <a:srgbClr val="000000"/>
                          </a:solidFill>
                          <a:effectLst/>
                          <a:latin typeface="Times New Roman" panose="02020603050405020304" pitchFamily="18" charset="0"/>
                        </a:rPr>
                        <a:t>170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5FFE7"/>
                    </a:solidFill>
                  </a:tcPr>
                </a:tc>
                <a:extLst>
                  <a:ext uri="{0D108BD9-81ED-4DB2-BD59-A6C34878D82A}">
                    <a16:rowId xmlns:a16="http://schemas.microsoft.com/office/drawing/2014/main" val="1633846287"/>
                  </a:ext>
                </a:extLst>
              </a:tr>
              <a:tr h="405938">
                <a:tc>
                  <a:txBody>
                    <a:bodyPr/>
                    <a:lstStyle/>
                    <a:p>
                      <a:pPr algn="ctr" fontAlgn="ctr"/>
                      <a:r>
                        <a:rPr lang="en-ID" sz="1100" b="0" i="0" u="none" strike="noStrike">
                          <a:solidFill>
                            <a:srgbClr val="000000"/>
                          </a:solidFill>
                          <a:effectLst/>
                          <a:latin typeface="Times New Roman" panose="02020603050405020304" pitchFamily="18" charset="0"/>
                        </a:rPr>
                        <a:t>151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5FFE7"/>
                    </a:solidFill>
                  </a:tcPr>
                </a:tc>
                <a:tc>
                  <a:txBody>
                    <a:bodyPr/>
                    <a:lstStyle/>
                    <a:p>
                      <a:pPr algn="ctr" fontAlgn="ctr"/>
                      <a:r>
                        <a:rPr lang="en-ID" sz="1100" b="0" i="0" u="none" strike="noStrike">
                          <a:solidFill>
                            <a:srgbClr val="000000"/>
                          </a:solidFill>
                          <a:effectLst/>
                          <a:latin typeface="Times New Roman" panose="02020603050405020304" pitchFamily="18" charset="0"/>
                        </a:rPr>
                        <a:t>96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5FFE7"/>
                    </a:solidFill>
                  </a:tcPr>
                </a:tc>
                <a:tc>
                  <a:txBody>
                    <a:bodyPr/>
                    <a:lstStyle/>
                    <a:p>
                      <a:pPr algn="ctr" fontAlgn="ctr"/>
                      <a:r>
                        <a:rPr lang="en-ID" sz="1100" b="0" i="0" u="none" strike="noStrike">
                          <a:solidFill>
                            <a:srgbClr val="000000"/>
                          </a:solidFill>
                          <a:effectLst/>
                          <a:latin typeface="Times New Roman" panose="02020603050405020304" pitchFamily="18" charset="0"/>
                        </a:rPr>
                        <a:t>35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5FFE7"/>
                    </a:solidFill>
                  </a:tcPr>
                </a:tc>
                <a:tc>
                  <a:txBody>
                    <a:bodyPr/>
                    <a:lstStyle/>
                    <a:p>
                      <a:pPr algn="ctr" fontAlgn="ctr"/>
                      <a:r>
                        <a:rPr lang="en-ID" sz="1100" b="0" i="0" u="none" strike="noStrike">
                          <a:solidFill>
                            <a:srgbClr val="000000"/>
                          </a:solidFill>
                          <a:effectLst/>
                          <a:latin typeface="Times New Roman" panose="02020603050405020304" pitchFamily="18" charset="0"/>
                        </a:rPr>
                        <a:t>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5FFE7"/>
                    </a:solidFill>
                  </a:tcPr>
                </a:tc>
                <a:tc>
                  <a:txBody>
                    <a:bodyPr/>
                    <a:lstStyle/>
                    <a:p>
                      <a:pPr algn="ctr" fontAlgn="ctr"/>
                      <a:r>
                        <a:rPr lang="en-ID" sz="1100" b="0" i="0" u="none" strike="noStrike">
                          <a:solidFill>
                            <a:srgbClr val="000000"/>
                          </a:solidFill>
                          <a:effectLst/>
                          <a:latin typeface="Times New Roman" panose="02020603050405020304" pitchFamily="18" charset="0"/>
                        </a:rPr>
                        <a:t>35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5FFE7"/>
                    </a:solidFill>
                  </a:tcPr>
                </a:tc>
                <a:tc>
                  <a:txBody>
                    <a:bodyPr/>
                    <a:lstStyle/>
                    <a:p>
                      <a:pPr algn="ctr" fontAlgn="ctr"/>
                      <a:r>
                        <a:rPr lang="en-ID" sz="1100" b="0" i="0" u="none" strike="noStrike">
                          <a:solidFill>
                            <a:srgbClr val="000000"/>
                          </a:solidFill>
                          <a:effectLst/>
                          <a:latin typeface="Times New Roman" panose="02020603050405020304" pitchFamily="18" charset="0"/>
                        </a:rPr>
                        <a:t>56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5FFE7"/>
                    </a:solidFill>
                  </a:tcPr>
                </a:tc>
                <a:tc>
                  <a:txBody>
                    <a:bodyPr/>
                    <a:lstStyle/>
                    <a:p>
                      <a:pPr algn="ctr" fontAlgn="ctr"/>
                      <a:r>
                        <a:rPr lang="en-ID" sz="1100" b="0" i="0" u="none" strike="noStrike">
                          <a:solidFill>
                            <a:srgbClr val="000000"/>
                          </a:solidFill>
                          <a:effectLst/>
                          <a:latin typeface="Times New Roman" panose="02020603050405020304" pitchFamily="18" charset="0"/>
                        </a:rPr>
                        <a:t>43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5FFE7"/>
                    </a:solidFill>
                  </a:tcPr>
                </a:tc>
                <a:tc>
                  <a:txBody>
                    <a:bodyPr/>
                    <a:lstStyle/>
                    <a:p>
                      <a:pPr algn="ctr" fontAlgn="ctr"/>
                      <a:r>
                        <a:rPr lang="en-ID" sz="1100" b="0" i="0" u="none" strike="noStrike">
                          <a:solidFill>
                            <a:srgbClr val="000000"/>
                          </a:solidFill>
                          <a:effectLst/>
                          <a:latin typeface="Times New Roman" panose="02020603050405020304" pitchFamily="18" charset="0"/>
                        </a:rPr>
                        <a:t>47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5FFE7"/>
                    </a:solidFill>
                  </a:tcPr>
                </a:tc>
                <a:tc>
                  <a:txBody>
                    <a:bodyPr/>
                    <a:lstStyle/>
                    <a:p>
                      <a:pPr algn="ctr" fontAlgn="ctr"/>
                      <a:r>
                        <a:rPr lang="en-ID" sz="1100" b="0" i="0" u="none" strike="noStrike">
                          <a:solidFill>
                            <a:srgbClr val="000000"/>
                          </a:solidFill>
                          <a:effectLst/>
                          <a:latin typeface="Times New Roman" panose="02020603050405020304" pitchFamily="18" charset="0"/>
                        </a:rPr>
                        <a:t>50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5FFE7"/>
                    </a:solidFill>
                  </a:tcPr>
                </a:tc>
                <a:tc>
                  <a:txBody>
                    <a:bodyPr/>
                    <a:lstStyle/>
                    <a:p>
                      <a:pPr algn="ctr" fontAlgn="ctr"/>
                      <a:r>
                        <a:rPr lang="en-ID" sz="1100" b="0" i="0" u="none" strike="noStrike">
                          <a:solidFill>
                            <a:srgbClr val="000000"/>
                          </a:solidFill>
                          <a:effectLst/>
                          <a:latin typeface="Times New Roman" panose="02020603050405020304" pitchFamily="18" charset="0"/>
                        </a:rPr>
                        <a:t>125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5FFE7"/>
                    </a:solidFill>
                  </a:tcPr>
                </a:tc>
                <a:extLst>
                  <a:ext uri="{0D108BD9-81ED-4DB2-BD59-A6C34878D82A}">
                    <a16:rowId xmlns:a16="http://schemas.microsoft.com/office/drawing/2014/main" val="2450886088"/>
                  </a:ext>
                </a:extLst>
              </a:tr>
              <a:tr h="405938">
                <a:tc>
                  <a:txBody>
                    <a:bodyPr/>
                    <a:lstStyle/>
                    <a:p>
                      <a:pPr algn="ctr" fontAlgn="ctr"/>
                      <a:r>
                        <a:rPr lang="en-ID" sz="1100" b="0" i="0" u="none" strike="noStrike">
                          <a:solidFill>
                            <a:srgbClr val="000000"/>
                          </a:solidFill>
                          <a:effectLst/>
                          <a:latin typeface="Times New Roman" panose="02020603050405020304" pitchFamily="18" charset="0"/>
                        </a:rPr>
                        <a:t>154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5FFE7"/>
                    </a:solidFill>
                  </a:tcPr>
                </a:tc>
                <a:tc>
                  <a:txBody>
                    <a:bodyPr/>
                    <a:lstStyle/>
                    <a:p>
                      <a:pPr algn="ctr" fontAlgn="ctr"/>
                      <a:r>
                        <a:rPr lang="en-ID" sz="1100" b="0" i="0" u="none" strike="noStrike">
                          <a:solidFill>
                            <a:srgbClr val="000000"/>
                          </a:solidFill>
                          <a:effectLst/>
                          <a:latin typeface="Times New Roman" panose="02020603050405020304" pitchFamily="18" charset="0"/>
                        </a:rPr>
                        <a:t>85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5FFE7"/>
                    </a:solidFill>
                  </a:tcPr>
                </a:tc>
                <a:tc>
                  <a:txBody>
                    <a:bodyPr/>
                    <a:lstStyle/>
                    <a:p>
                      <a:pPr algn="ctr" fontAlgn="ctr"/>
                      <a:r>
                        <a:rPr lang="en-ID" sz="1100" b="0" i="0" u="none" strike="noStrike">
                          <a:solidFill>
                            <a:srgbClr val="000000"/>
                          </a:solidFill>
                          <a:effectLst/>
                          <a:latin typeface="Times New Roman" panose="02020603050405020304" pitchFamily="18" charset="0"/>
                        </a:rPr>
                        <a:t>30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5FFE7"/>
                    </a:solidFill>
                  </a:tcPr>
                </a:tc>
                <a:tc>
                  <a:txBody>
                    <a:bodyPr/>
                    <a:lstStyle/>
                    <a:p>
                      <a:pPr algn="ctr" fontAlgn="ctr"/>
                      <a:r>
                        <a:rPr lang="en-ID" sz="1100" b="0" i="0" u="none" strike="noStrike">
                          <a:solidFill>
                            <a:srgbClr val="000000"/>
                          </a:solidFill>
                          <a:effectLst/>
                          <a:latin typeface="Times New Roman" panose="02020603050405020304" pitchFamily="18" charset="0"/>
                        </a:rPr>
                        <a:t>21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5FFE7"/>
                    </a:solidFill>
                  </a:tcPr>
                </a:tc>
                <a:tc>
                  <a:txBody>
                    <a:bodyPr/>
                    <a:lstStyle/>
                    <a:p>
                      <a:pPr algn="ctr" fontAlgn="ctr"/>
                      <a:r>
                        <a:rPr lang="en-ID" sz="1100" b="0" i="0" u="none" strike="noStrike">
                          <a:solidFill>
                            <a:srgbClr val="000000"/>
                          </a:solidFill>
                          <a:effectLst/>
                          <a:latin typeface="Times New Roman" panose="02020603050405020304" pitchFamily="18" charset="0"/>
                        </a:rPr>
                        <a:t>38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5FFE7"/>
                    </a:solidFill>
                  </a:tcPr>
                </a:tc>
                <a:tc>
                  <a:txBody>
                    <a:bodyPr/>
                    <a:lstStyle/>
                    <a:p>
                      <a:pPr algn="ctr" fontAlgn="ctr"/>
                      <a:r>
                        <a:rPr lang="en-ID" sz="1100" b="0" i="0" u="none" strike="noStrike">
                          <a:solidFill>
                            <a:srgbClr val="000000"/>
                          </a:solidFill>
                          <a:effectLst/>
                          <a:latin typeface="Times New Roman" panose="02020603050405020304" pitchFamily="18" charset="0"/>
                        </a:rPr>
                        <a:t>27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5FFE7"/>
                    </a:solidFill>
                  </a:tcPr>
                </a:tc>
                <a:tc>
                  <a:txBody>
                    <a:bodyPr/>
                    <a:lstStyle/>
                    <a:p>
                      <a:pPr algn="ctr" fontAlgn="ctr"/>
                      <a:r>
                        <a:rPr lang="en-ID" sz="1100" b="0" i="0" u="none" strike="noStrike">
                          <a:solidFill>
                            <a:srgbClr val="000000"/>
                          </a:solidFill>
                          <a:effectLst/>
                          <a:latin typeface="Times New Roman" panose="02020603050405020304" pitchFamily="18" charset="0"/>
                        </a:rPr>
                        <a:t>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5FFE7"/>
                    </a:solidFill>
                  </a:tcPr>
                </a:tc>
                <a:tc>
                  <a:txBody>
                    <a:bodyPr/>
                    <a:lstStyle/>
                    <a:p>
                      <a:pPr algn="ctr" fontAlgn="ctr"/>
                      <a:r>
                        <a:rPr lang="en-ID" sz="1100" b="0" i="0" u="none" strike="noStrike">
                          <a:solidFill>
                            <a:srgbClr val="000000"/>
                          </a:solidFill>
                          <a:effectLst/>
                          <a:latin typeface="Times New Roman" panose="02020603050405020304" pitchFamily="18" charset="0"/>
                        </a:rPr>
                        <a:t>28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5FFE7"/>
                    </a:solidFill>
                  </a:tcPr>
                </a:tc>
                <a:tc>
                  <a:txBody>
                    <a:bodyPr/>
                    <a:lstStyle/>
                    <a:p>
                      <a:pPr algn="ctr" fontAlgn="ctr"/>
                      <a:r>
                        <a:rPr lang="en-ID" sz="1100" b="0" i="0" u="none" strike="noStrike">
                          <a:solidFill>
                            <a:srgbClr val="000000"/>
                          </a:solidFill>
                          <a:effectLst/>
                          <a:latin typeface="Times New Roman" panose="02020603050405020304" pitchFamily="18" charset="0"/>
                        </a:rPr>
                        <a:t>29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5FFE7"/>
                    </a:solidFill>
                  </a:tcPr>
                </a:tc>
                <a:tc>
                  <a:txBody>
                    <a:bodyPr/>
                    <a:lstStyle/>
                    <a:p>
                      <a:pPr algn="ctr" fontAlgn="ctr"/>
                      <a:r>
                        <a:rPr lang="en-ID" sz="1100" b="0" i="0" u="none" strike="noStrike">
                          <a:solidFill>
                            <a:srgbClr val="000000"/>
                          </a:solidFill>
                          <a:effectLst/>
                          <a:latin typeface="Times New Roman" panose="02020603050405020304" pitchFamily="18" charset="0"/>
                        </a:rPr>
                        <a:t>111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5FFE7"/>
                    </a:solidFill>
                  </a:tcPr>
                </a:tc>
                <a:extLst>
                  <a:ext uri="{0D108BD9-81ED-4DB2-BD59-A6C34878D82A}">
                    <a16:rowId xmlns:a16="http://schemas.microsoft.com/office/drawing/2014/main" val="820589520"/>
                  </a:ext>
                </a:extLst>
              </a:tr>
              <a:tr h="405938">
                <a:tc>
                  <a:txBody>
                    <a:bodyPr/>
                    <a:lstStyle/>
                    <a:p>
                      <a:pPr algn="ctr" fontAlgn="ctr"/>
                      <a:r>
                        <a:rPr lang="en-ID" sz="1100" b="0" i="0" u="none" strike="noStrike">
                          <a:solidFill>
                            <a:srgbClr val="000000"/>
                          </a:solidFill>
                          <a:effectLst/>
                          <a:latin typeface="Times New Roman" panose="02020603050405020304" pitchFamily="18" charset="0"/>
                        </a:rPr>
                        <a:t>120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5FFE7"/>
                    </a:solidFill>
                  </a:tcPr>
                </a:tc>
                <a:tc>
                  <a:txBody>
                    <a:bodyPr/>
                    <a:lstStyle/>
                    <a:p>
                      <a:pPr algn="ctr" fontAlgn="ctr"/>
                      <a:r>
                        <a:rPr lang="en-ID" sz="1100" b="0" i="0" u="none" strike="noStrike">
                          <a:solidFill>
                            <a:srgbClr val="000000"/>
                          </a:solidFill>
                          <a:effectLst/>
                          <a:latin typeface="Times New Roman" panose="02020603050405020304" pitchFamily="18" charset="0"/>
                        </a:rPr>
                        <a:t>35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5FFE7"/>
                    </a:solidFill>
                  </a:tcPr>
                </a:tc>
                <a:tc>
                  <a:txBody>
                    <a:bodyPr/>
                    <a:lstStyle/>
                    <a:p>
                      <a:pPr algn="ctr" fontAlgn="ctr"/>
                      <a:r>
                        <a:rPr lang="en-ID" sz="1100" b="0" i="0" u="none" strike="noStrike">
                          <a:solidFill>
                            <a:srgbClr val="000000"/>
                          </a:solidFill>
                          <a:effectLst/>
                          <a:latin typeface="Times New Roman" panose="02020603050405020304" pitchFamily="18" charset="0"/>
                        </a:rPr>
                        <a:t>17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5FFE7"/>
                    </a:solidFill>
                  </a:tcPr>
                </a:tc>
                <a:tc>
                  <a:txBody>
                    <a:bodyPr/>
                    <a:lstStyle/>
                    <a:p>
                      <a:pPr algn="ctr" fontAlgn="ctr"/>
                      <a:r>
                        <a:rPr lang="en-ID" sz="1100" b="0" i="0" u="none" strike="noStrike">
                          <a:solidFill>
                            <a:srgbClr val="000000"/>
                          </a:solidFill>
                          <a:effectLst/>
                          <a:latin typeface="Times New Roman" panose="02020603050405020304" pitchFamily="18" charset="0"/>
                        </a:rPr>
                        <a:t>36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5FFE7"/>
                    </a:solidFill>
                  </a:tcPr>
                </a:tc>
                <a:tc>
                  <a:txBody>
                    <a:bodyPr/>
                    <a:lstStyle/>
                    <a:p>
                      <a:pPr algn="ctr" fontAlgn="ctr"/>
                      <a:r>
                        <a:rPr lang="en-ID" sz="1100" b="0" i="0" u="none" strike="noStrike">
                          <a:solidFill>
                            <a:srgbClr val="000000"/>
                          </a:solidFill>
                          <a:effectLst/>
                          <a:latin typeface="Times New Roman" panose="02020603050405020304" pitchFamily="18" charset="0"/>
                        </a:rPr>
                        <a:t>32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5FFE7"/>
                    </a:solidFill>
                  </a:tcPr>
                </a:tc>
                <a:tc>
                  <a:txBody>
                    <a:bodyPr/>
                    <a:lstStyle/>
                    <a:p>
                      <a:pPr algn="ctr" fontAlgn="ctr"/>
                      <a:r>
                        <a:rPr lang="en-ID" sz="1100" b="0" i="0" u="none" strike="noStrike">
                          <a:solidFill>
                            <a:srgbClr val="000000"/>
                          </a:solidFill>
                          <a:effectLst/>
                          <a:latin typeface="Times New Roman" panose="02020603050405020304" pitchFamily="18" charset="0"/>
                        </a:rPr>
                        <a:t>30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5FFE7"/>
                    </a:solidFill>
                  </a:tcPr>
                </a:tc>
                <a:tc>
                  <a:txBody>
                    <a:bodyPr/>
                    <a:lstStyle/>
                    <a:p>
                      <a:pPr algn="ctr" fontAlgn="ctr"/>
                      <a:r>
                        <a:rPr lang="en-ID" sz="1100" b="0" i="0" u="none" strike="noStrike">
                          <a:solidFill>
                            <a:srgbClr val="000000"/>
                          </a:solidFill>
                          <a:effectLst/>
                          <a:latin typeface="Times New Roman" panose="02020603050405020304" pitchFamily="18" charset="0"/>
                        </a:rPr>
                        <a:t>36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5FFE7"/>
                    </a:solidFill>
                  </a:tcPr>
                </a:tc>
                <a:tc>
                  <a:txBody>
                    <a:bodyPr/>
                    <a:lstStyle/>
                    <a:p>
                      <a:pPr algn="ctr" fontAlgn="ctr"/>
                      <a:r>
                        <a:rPr lang="en-ID" sz="1100" b="0" i="0" u="none" strike="noStrike">
                          <a:solidFill>
                            <a:srgbClr val="000000"/>
                          </a:solidFill>
                          <a:effectLst/>
                          <a:latin typeface="Times New Roman" panose="02020603050405020304" pitchFamily="18" charset="0"/>
                        </a:rPr>
                        <a:t>47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5FFE7"/>
                    </a:solidFill>
                  </a:tcPr>
                </a:tc>
                <a:tc>
                  <a:txBody>
                    <a:bodyPr/>
                    <a:lstStyle/>
                    <a:p>
                      <a:pPr algn="ctr" fontAlgn="ctr"/>
                      <a:r>
                        <a:rPr lang="en-ID" sz="1100" b="0" i="0" u="none" strike="noStrike">
                          <a:solidFill>
                            <a:srgbClr val="000000"/>
                          </a:solidFill>
                          <a:effectLst/>
                          <a:latin typeface="Times New Roman" panose="02020603050405020304" pitchFamily="18" charset="0"/>
                        </a:rPr>
                        <a:t>91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5FFE7"/>
                    </a:solidFill>
                  </a:tcPr>
                </a:tc>
                <a:tc>
                  <a:txBody>
                    <a:bodyPr/>
                    <a:lstStyle/>
                    <a:p>
                      <a:pPr algn="ctr" fontAlgn="ctr"/>
                      <a:r>
                        <a:rPr lang="en-ID" sz="1100" b="0" i="0" u="none" strike="noStrike">
                          <a:solidFill>
                            <a:srgbClr val="000000"/>
                          </a:solidFill>
                          <a:effectLst/>
                          <a:latin typeface="Times New Roman" panose="02020603050405020304" pitchFamily="18" charset="0"/>
                        </a:rPr>
                        <a:t>153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5FFE7"/>
                    </a:solidFill>
                  </a:tcPr>
                </a:tc>
                <a:extLst>
                  <a:ext uri="{0D108BD9-81ED-4DB2-BD59-A6C34878D82A}">
                    <a16:rowId xmlns:a16="http://schemas.microsoft.com/office/drawing/2014/main" val="3781146313"/>
                  </a:ext>
                </a:extLst>
              </a:tr>
              <a:tr h="405938">
                <a:tc>
                  <a:txBody>
                    <a:bodyPr/>
                    <a:lstStyle/>
                    <a:p>
                      <a:pPr algn="ctr" fontAlgn="ctr"/>
                      <a:r>
                        <a:rPr lang="en-ID" sz="1100" b="0" i="0" u="none" strike="noStrike">
                          <a:solidFill>
                            <a:srgbClr val="000000"/>
                          </a:solidFill>
                          <a:effectLst/>
                          <a:latin typeface="Times New Roman" panose="02020603050405020304" pitchFamily="18" charset="0"/>
                        </a:rPr>
                        <a:t>151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5FFE7"/>
                    </a:solidFill>
                  </a:tcPr>
                </a:tc>
                <a:tc>
                  <a:txBody>
                    <a:bodyPr/>
                    <a:lstStyle/>
                    <a:p>
                      <a:pPr algn="ctr" fontAlgn="ctr"/>
                      <a:r>
                        <a:rPr lang="en-ID" sz="1100" b="0" i="0" u="none" strike="noStrike">
                          <a:solidFill>
                            <a:srgbClr val="000000"/>
                          </a:solidFill>
                          <a:effectLst/>
                          <a:latin typeface="Times New Roman" panose="02020603050405020304" pitchFamily="18" charset="0"/>
                        </a:rPr>
                        <a:t>75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5FFE7"/>
                    </a:solidFill>
                  </a:tcPr>
                </a:tc>
                <a:tc>
                  <a:txBody>
                    <a:bodyPr/>
                    <a:lstStyle/>
                    <a:p>
                      <a:pPr algn="ctr" fontAlgn="ctr"/>
                      <a:r>
                        <a:rPr lang="en-ID" sz="1100" b="0" i="0" u="none" strike="noStrike">
                          <a:solidFill>
                            <a:srgbClr val="000000"/>
                          </a:solidFill>
                          <a:effectLst/>
                          <a:latin typeface="Times New Roman" panose="02020603050405020304" pitchFamily="18" charset="0"/>
                        </a:rPr>
                        <a:t>48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5FFE7"/>
                    </a:solidFill>
                  </a:tcPr>
                </a:tc>
                <a:tc>
                  <a:txBody>
                    <a:bodyPr/>
                    <a:lstStyle/>
                    <a:p>
                      <a:pPr algn="ctr" fontAlgn="ctr"/>
                      <a:r>
                        <a:rPr lang="en-ID" sz="1100" b="0" i="0" u="none" strike="noStrike">
                          <a:solidFill>
                            <a:srgbClr val="000000"/>
                          </a:solidFill>
                          <a:effectLst/>
                          <a:latin typeface="Times New Roman" panose="02020603050405020304" pitchFamily="18" charset="0"/>
                        </a:rPr>
                        <a:t>49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5FFE7"/>
                    </a:solidFill>
                  </a:tcPr>
                </a:tc>
                <a:tc>
                  <a:txBody>
                    <a:bodyPr/>
                    <a:lstStyle/>
                    <a:p>
                      <a:pPr algn="ctr" fontAlgn="ctr"/>
                      <a:r>
                        <a:rPr lang="en-ID" sz="1100" b="0" i="0" u="none" strike="noStrike">
                          <a:solidFill>
                            <a:srgbClr val="000000"/>
                          </a:solidFill>
                          <a:effectLst/>
                          <a:latin typeface="Times New Roman" panose="02020603050405020304" pitchFamily="18" charset="0"/>
                        </a:rPr>
                        <a:t>43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5FFE7"/>
                    </a:solidFill>
                  </a:tcPr>
                </a:tc>
                <a:tc>
                  <a:txBody>
                    <a:bodyPr/>
                    <a:lstStyle/>
                    <a:p>
                      <a:pPr algn="ctr" fontAlgn="ctr"/>
                      <a:r>
                        <a:rPr lang="en-ID" sz="1100" b="0" i="0" u="none" strike="noStrike">
                          <a:solidFill>
                            <a:srgbClr val="000000"/>
                          </a:solidFill>
                          <a:effectLst/>
                          <a:latin typeface="Times New Roman" panose="02020603050405020304" pitchFamily="18" charset="0"/>
                        </a:rPr>
                        <a:t>60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5FFE7"/>
                    </a:solidFill>
                  </a:tcPr>
                </a:tc>
                <a:tc>
                  <a:txBody>
                    <a:bodyPr/>
                    <a:lstStyle/>
                    <a:p>
                      <a:pPr algn="ctr" fontAlgn="ctr"/>
                      <a:r>
                        <a:rPr lang="en-ID" sz="1100" b="0" i="0" u="none" strike="noStrike">
                          <a:solidFill>
                            <a:srgbClr val="000000"/>
                          </a:solidFill>
                          <a:effectLst/>
                          <a:latin typeface="Times New Roman" panose="02020603050405020304" pitchFamily="18" charset="0"/>
                        </a:rPr>
                        <a:t>79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5FFE7"/>
                    </a:solidFill>
                  </a:tcPr>
                </a:tc>
                <a:tc>
                  <a:txBody>
                    <a:bodyPr/>
                    <a:lstStyle/>
                    <a:p>
                      <a:pPr algn="ctr" fontAlgn="ctr"/>
                      <a:r>
                        <a:rPr lang="en-ID" sz="1100" b="0" i="0" u="none" strike="noStrike">
                          <a:solidFill>
                            <a:srgbClr val="000000"/>
                          </a:solidFill>
                          <a:effectLst/>
                          <a:latin typeface="Times New Roman" panose="02020603050405020304" pitchFamily="18" charset="0"/>
                        </a:rPr>
                        <a:t>87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5FFE7"/>
                    </a:solidFill>
                  </a:tcPr>
                </a:tc>
                <a:tc>
                  <a:txBody>
                    <a:bodyPr/>
                    <a:lstStyle/>
                    <a:p>
                      <a:pPr algn="ctr" fontAlgn="ctr"/>
                      <a:r>
                        <a:rPr lang="en-ID" sz="1100" b="0" i="0" u="none" strike="noStrike">
                          <a:solidFill>
                            <a:srgbClr val="000000"/>
                          </a:solidFill>
                          <a:effectLst/>
                          <a:latin typeface="Times New Roman" panose="02020603050405020304" pitchFamily="18" charset="0"/>
                        </a:rPr>
                        <a:t>150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5FFE7"/>
                    </a:solidFill>
                  </a:tcPr>
                </a:tc>
                <a:tc>
                  <a:txBody>
                    <a:bodyPr/>
                    <a:lstStyle/>
                    <a:p>
                      <a:pPr algn="ctr" fontAlgn="ctr"/>
                      <a:r>
                        <a:rPr lang="en-ID" sz="1100" b="0" i="0" u="none" strike="noStrike">
                          <a:solidFill>
                            <a:srgbClr val="000000"/>
                          </a:solidFill>
                          <a:effectLst/>
                          <a:latin typeface="Times New Roman" panose="02020603050405020304" pitchFamily="18" charset="0"/>
                        </a:rPr>
                        <a:t>177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5FFE7"/>
                    </a:solidFill>
                  </a:tcPr>
                </a:tc>
                <a:extLst>
                  <a:ext uri="{0D108BD9-81ED-4DB2-BD59-A6C34878D82A}">
                    <a16:rowId xmlns:a16="http://schemas.microsoft.com/office/drawing/2014/main" val="4057543997"/>
                  </a:ext>
                </a:extLst>
              </a:tr>
              <a:tr h="405938">
                <a:tc>
                  <a:txBody>
                    <a:bodyPr/>
                    <a:lstStyle/>
                    <a:p>
                      <a:pPr algn="ctr" fontAlgn="ctr"/>
                      <a:r>
                        <a:rPr lang="en-ID" sz="1100" b="0" i="0" u="none" strike="noStrike">
                          <a:solidFill>
                            <a:srgbClr val="000000"/>
                          </a:solidFill>
                          <a:effectLst/>
                          <a:latin typeface="Times New Roman" panose="02020603050405020304" pitchFamily="18" charset="0"/>
                        </a:rPr>
                        <a:t>173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5FFE7"/>
                    </a:solidFill>
                  </a:tcPr>
                </a:tc>
                <a:tc>
                  <a:txBody>
                    <a:bodyPr/>
                    <a:lstStyle/>
                    <a:p>
                      <a:pPr algn="ctr" fontAlgn="ctr"/>
                      <a:r>
                        <a:rPr lang="en-ID" sz="1100" b="0" i="0" u="none" strike="noStrike">
                          <a:solidFill>
                            <a:srgbClr val="000000"/>
                          </a:solidFill>
                          <a:effectLst/>
                          <a:latin typeface="Times New Roman" panose="02020603050405020304" pitchFamily="18" charset="0"/>
                        </a:rPr>
                        <a:t>165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5FFE7"/>
                    </a:solidFill>
                  </a:tcPr>
                </a:tc>
                <a:tc>
                  <a:txBody>
                    <a:bodyPr/>
                    <a:lstStyle/>
                    <a:p>
                      <a:pPr algn="ctr" fontAlgn="ctr"/>
                      <a:r>
                        <a:rPr lang="en-ID" sz="1100" b="0" i="0" u="none" strike="noStrike">
                          <a:solidFill>
                            <a:srgbClr val="000000"/>
                          </a:solidFill>
                          <a:effectLst/>
                          <a:latin typeface="Times New Roman" panose="02020603050405020304" pitchFamily="18" charset="0"/>
                        </a:rPr>
                        <a:t>155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5FFE7"/>
                    </a:solidFill>
                  </a:tcPr>
                </a:tc>
                <a:tc>
                  <a:txBody>
                    <a:bodyPr/>
                    <a:lstStyle/>
                    <a:p>
                      <a:pPr algn="ctr" fontAlgn="ctr"/>
                      <a:r>
                        <a:rPr lang="en-ID" sz="1100" b="0" i="0" u="none" strike="noStrike">
                          <a:solidFill>
                            <a:srgbClr val="000000"/>
                          </a:solidFill>
                          <a:effectLst/>
                          <a:latin typeface="Times New Roman" panose="02020603050405020304" pitchFamily="18" charset="0"/>
                        </a:rPr>
                        <a:t>146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5FFE7"/>
                    </a:solidFill>
                  </a:tcPr>
                </a:tc>
                <a:tc>
                  <a:txBody>
                    <a:bodyPr/>
                    <a:lstStyle/>
                    <a:p>
                      <a:pPr algn="ctr" fontAlgn="ctr"/>
                      <a:r>
                        <a:rPr lang="en-ID" sz="1100" b="0" i="0" u="none" strike="noStrike">
                          <a:solidFill>
                            <a:srgbClr val="000000"/>
                          </a:solidFill>
                          <a:effectLst/>
                          <a:latin typeface="Times New Roman" panose="02020603050405020304" pitchFamily="18" charset="0"/>
                        </a:rPr>
                        <a:t>160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5FFE7"/>
                    </a:solidFill>
                  </a:tcPr>
                </a:tc>
                <a:tc>
                  <a:txBody>
                    <a:bodyPr/>
                    <a:lstStyle/>
                    <a:p>
                      <a:pPr algn="ctr" fontAlgn="ctr"/>
                      <a:r>
                        <a:rPr lang="en-ID" sz="1100" b="0" i="0" u="none" strike="noStrike">
                          <a:solidFill>
                            <a:srgbClr val="000000"/>
                          </a:solidFill>
                          <a:effectLst/>
                          <a:latin typeface="Times New Roman" panose="02020603050405020304" pitchFamily="18" charset="0"/>
                        </a:rPr>
                        <a:t>169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5FFE7"/>
                    </a:solidFill>
                  </a:tcPr>
                </a:tc>
                <a:tc>
                  <a:txBody>
                    <a:bodyPr/>
                    <a:lstStyle/>
                    <a:p>
                      <a:pPr algn="ctr" fontAlgn="ctr"/>
                      <a:r>
                        <a:rPr lang="en-ID" sz="1100" b="0" i="0" u="none" strike="noStrike">
                          <a:solidFill>
                            <a:srgbClr val="000000"/>
                          </a:solidFill>
                          <a:effectLst/>
                          <a:latin typeface="Times New Roman" panose="02020603050405020304" pitchFamily="18" charset="0"/>
                        </a:rPr>
                        <a:t>161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5FFE7"/>
                    </a:solidFill>
                  </a:tcPr>
                </a:tc>
                <a:tc>
                  <a:txBody>
                    <a:bodyPr/>
                    <a:lstStyle/>
                    <a:p>
                      <a:pPr algn="ctr" fontAlgn="ctr"/>
                      <a:r>
                        <a:rPr lang="en-ID" sz="1100" b="0" i="0" u="none" strike="noStrike">
                          <a:solidFill>
                            <a:srgbClr val="000000"/>
                          </a:solidFill>
                          <a:effectLst/>
                          <a:latin typeface="Times New Roman" panose="02020603050405020304" pitchFamily="18" charset="0"/>
                        </a:rPr>
                        <a:t>176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5FFE7"/>
                    </a:solidFill>
                  </a:tcPr>
                </a:tc>
                <a:tc>
                  <a:txBody>
                    <a:bodyPr/>
                    <a:lstStyle/>
                    <a:p>
                      <a:pPr algn="ctr" fontAlgn="ctr"/>
                      <a:r>
                        <a:rPr lang="en-ID" sz="1100" b="0" i="0" u="none" strike="noStrike">
                          <a:solidFill>
                            <a:srgbClr val="000000"/>
                          </a:solidFill>
                          <a:effectLst/>
                          <a:latin typeface="Times New Roman" panose="02020603050405020304" pitchFamily="18" charset="0"/>
                        </a:rPr>
                        <a:t>173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5FFE7"/>
                    </a:solidFill>
                  </a:tcPr>
                </a:tc>
                <a:tc>
                  <a:txBody>
                    <a:bodyPr/>
                    <a:lstStyle/>
                    <a:p>
                      <a:pPr algn="ctr" fontAlgn="ctr"/>
                      <a:r>
                        <a:rPr lang="en-ID" sz="1100" b="0" i="0" u="none" strike="noStrike">
                          <a:solidFill>
                            <a:srgbClr val="000000"/>
                          </a:solidFill>
                          <a:effectLst/>
                          <a:latin typeface="Times New Roman" panose="02020603050405020304" pitchFamily="18" charset="0"/>
                        </a:rPr>
                        <a:t>174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5FFE7"/>
                    </a:solidFill>
                  </a:tcPr>
                </a:tc>
                <a:extLst>
                  <a:ext uri="{0D108BD9-81ED-4DB2-BD59-A6C34878D82A}">
                    <a16:rowId xmlns:a16="http://schemas.microsoft.com/office/drawing/2014/main" val="3909957337"/>
                  </a:ext>
                </a:extLst>
              </a:tr>
              <a:tr h="405938">
                <a:tc>
                  <a:txBody>
                    <a:bodyPr/>
                    <a:lstStyle/>
                    <a:p>
                      <a:pPr algn="ctr" fontAlgn="ctr"/>
                      <a:r>
                        <a:rPr lang="en-ID" sz="1100" b="0" i="0" u="none" strike="noStrike">
                          <a:solidFill>
                            <a:srgbClr val="000000"/>
                          </a:solidFill>
                          <a:effectLst/>
                          <a:latin typeface="Times New Roman" panose="02020603050405020304" pitchFamily="18" charset="0"/>
                        </a:rPr>
                        <a:t>172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5FFE7"/>
                    </a:solidFill>
                  </a:tcPr>
                </a:tc>
                <a:tc>
                  <a:txBody>
                    <a:bodyPr/>
                    <a:lstStyle/>
                    <a:p>
                      <a:pPr algn="ctr" fontAlgn="ctr"/>
                      <a:r>
                        <a:rPr lang="en-ID" sz="1100" b="0" i="0" u="none" strike="noStrike">
                          <a:solidFill>
                            <a:srgbClr val="000000"/>
                          </a:solidFill>
                          <a:effectLst/>
                          <a:latin typeface="Times New Roman" panose="02020603050405020304" pitchFamily="18" charset="0"/>
                        </a:rPr>
                        <a:t>178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5FFE7"/>
                    </a:solidFill>
                  </a:tcPr>
                </a:tc>
                <a:tc>
                  <a:txBody>
                    <a:bodyPr/>
                    <a:lstStyle/>
                    <a:p>
                      <a:pPr algn="ctr" fontAlgn="ctr"/>
                      <a:r>
                        <a:rPr lang="en-ID" sz="1100" b="0" i="0" u="none" strike="noStrike">
                          <a:solidFill>
                            <a:srgbClr val="000000"/>
                          </a:solidFill>
                          <a:effectLst/>
                          <a:latin typeface="Times New Roman" panose="02020603050405020304" pitchFamily="18" charset="0"/>
                        </a:rPr>
                        <a:t>183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5FFE7"/>
                    </a:solidFill>
                  </a:tcPr>
                </a:tc>
                <a:tc>
                  <a:txBody>
                    <a:bodyPr/>
                    <a:lstStyle/>
                    <a:p>
                      <a:pPr algn="ctr" fontAlgn="ctr"/>
                      <a:r>
                        <a:rPr lang="en-ID" sz="1100" b="0" i="0" u="none" strike="noStrike">
                          <a:solidFill>
                            <a:srgbClr val="000000"/>
                          </a:solidFill>
                          <a:effectLst/>
                          <a:latin typeface="Times New Roman" panose="02020603050405020304" pitchFamily="18" charset="0"/>
                        </a:rPr>
                        <a:t>185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5FFE7"/>
                    </a:solidFill>
                  </a:tcPr>
                </a:tc>
                <a:tc>
                  <a:txBody>
                    <a:bodyPr/>
                    <a:lstStyle/>
                    <a:p>
                      <a:pPr algn="ctr" fontAlgn="ctr"/>
                      <a:r>
                        <a:rPr lang="en-ID" sz="1100" b="0" i="0" u="none" strike="noStrike">
                          <a:solidFill>
                            <a:srgbClr val="000000"/>
                          </a:solidFill>
                          <a:effectLst/>
                          <a:latin typeface="Times New Roman" panose="02020603050405020304" pitchFamily="18" charset="0"/>
                        </a:rPr>
                        <a:t>184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5FFE7"/>
                    </a:solidFill>
                  </a:tcPr>
                </a:tc>
                <a:tc>
                  <a:txBody>
                    <a:bodyPr/>
                    <a:lstStyle/>
                    <a:p>
                      <a:pPr algn="ctr" fontAlgn="ctr"/>
                      <a:r>
                        <a:rPr lang="en-ID" sz="1100" b="0" i="0" u="none" strike="noStrike">
                          <a:solidFill>
                            <a:srgbClr val="000000"/>
                          </a:solidFill>
                          <a:effectLst/>
                          <a:latin typeface="Times New Roman" panose="02020603050405020304" pitchFamily="18" charset="0"/>
                        </a:rPr>
                        <a:t>182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5FFE7"/>
                    </a:solidFill>
                  </a:tcPr>
                </a:tc>
                <a:tc>
                  <a:txBody>
                    <a:bodyPr/>
                    <a:lstStyle/>
                    <a:p>
                      <a:pPr algn="ctr" fontAlgn="ctr"/>
                      <a:r>
                        <a:rPr lang="en-ID" sz="1100" b="0" i="0" u="none" strike="noStrike">
                          <a:solidFill>
                            <a:srgbClr val="000000"/>
                          </a:solidFill>
                          <a:effectLst/>
                          <a:latin typeface="Times New Roman" panose="02020603050405020304" pitchFamily="18" charset="0"/>
                        </a:rPr>
                        <a:t>181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5FFE7"/>
                    </a:solidFill>
                  </a:tcPr>
                </a:tc>
                <a:tc>
                  <a:txBody>
                    <a:bodyPr/>
                    <a:lstStyle/>
                    <a:p>
                      <a:pPr algn="ctr" fontAlgn="ctr"/>
                      <a:r>
                        <a:rPr lang="en-ID" sz="1100" b="0" i="0" u="none" strike="noStrike">
                          <a:solidFill>
                            <a:srgbClr val="000000"/>
                          </a:solidFill>
                          <a:effectLst/>
                          <a:latin typeface="Times New Roman" panose="02020603050405020304" pitchFamily="18" charset="0"/>
                        </a:rPr>
                        <a:t>183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5FFE7"/>
                    </a:solidFill>
                  </a:tcPr>
                </a:tc>
                <a:tc>
                  <a:txBody>
                    <a:bodyPr/>
                    <a:lstStyle/>
                    <a:p>
                      <a:pPr algn="ctr" fontAlgn="ctr"/>
                      <a:r>
                        <a:rPr lang="en-ID" sz="1100" b="0" i="0" u="none" strike="noStrike">
                          <a:solidFill>
                            <a:srgbClr val="000000"/>
                          </a:solidFill>
                          <a:effectLst/>
                          <a:latin typeface="Times New Roman" panose="02020603050405020304" pitchFamily="18" charset="0"/>
                        </a:rPr>
                        <a:t>177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5FFE7"/>
                    </a:solidFill>
                  </a:tcPr>
                </a:tc>
                <a:tc>
                  <a:txBody>
                    <a:bodyPr/>
                    <a:lstStyle/>
                    <a:p>
                      <a:pPr algn="ctr" fontAlgn="ctr"/>
                      <a:r>
                        <a:rPr lang="en-ID" sz="1100" b="0" i="0" u="none" strike="noStrike">
                          <a:solidFill>
                            <a:srgbClr val="000000"/>
                          </a:solidFill>
                          <a:effectLst/>
                          <a:latin typeface="Times New Roman" panose="02020603050405020304" pitchFamily="18" charset="0"/>
                        </a:rPr>
                        <a:t>178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5FFE7"/>
                    </a:solidFill>
                  </a:tcPr>
                </a:tc>
                <a:extLst>
                  <a:ext uri="{0D108BD9-81ED-4DB2-BD59-A6C34878D82A}">
                    <a16:rowId xmlns:a16="http://schemas.microsoft.com/office/drawing/2014/main" val="4135371873"/>
                  </a:ext>
                </a:extLst>
              </a:tr>
              <a:tr h="405938">
                <a:tc>
                  <a:txBody>
                    <a:bodyPr/>
                    <a:lstStyle/>
                    <a:p>
                      <a:pPr algn="ctr" fontAlgn="ctr"/>
                      <a:r>
                        <a:rPr lang="en-ID" sz="1100" b="0" i="0" u="none" strike="noStrike">
                          <a:solidFill>
                            <a:srgbClr val="000000"/>
                          </a:solidFill>
                          <a:effectLst/>
                          <a:latin typeface="Times New Roman" panose="02020603050405020304" pitchFamily="18" charset="0"/>
                        </a:rPr>
                        <a:t>174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5FFE7"/>
                    </a:solidFill>
                  </a:tcPr>
                </a:tc>
                <a:tc>
                  <a:txBody>
                    <a:bodyPr/>
                    <a:lstStyle/>
                    <a:p>
                      <a:pPr algn="ctr" fontAlgn="ctr"/>
                      <a:r>
                        <a:rPr lang="en-ID" sz="1100" b="0" i="0" u="none" strike="noStrike">
                          <a:solidFill>
                            <a:srgbClr val="000000"/>
                          </a:solidFill>
                          <a:effectLst/>
                          <a:latin typeface="Times New Roman" panose="02020603050405020304" pitchFamily="18" charset="0"/>
                        </a:rPr>
                        <a:t>179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5FFE7"/>
                    </a:solidFill>
                  </a:tcPr>
                </a:tc>
                <a:tc>
                  <a:txBody>
                    <a:bodyPr/>
                    <a:lstStyle/>
                    <a:p>
                      <a:pPr algn="ctr" fontAlgn="ctr"/>
                      <a:r>
                        <a:rPr lang="en-ID" sz="1100" b="0" i="0" u="none" strike="noStrike">
                          <a:solidFill>
                            <a:srgbClr val="000000"/>
                          </a:solidFill>
                          <a:effectLst/>
                          <a:latin typeface="Times New Roman" panose="02020603050405020304" pitchFamily="18" charset="0"/>
                        </a:rPr>
                        <a:t>184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5FFE7"/>
                    </a:solidFill>
                  </a:tcPr>
                </a:tc>
                <a:tc>
                  <a:txBody>
                    <a:bodyPr/>
                    <a:lstStyle/>
                    <a:p>
                      <a:pPr algn="ctr" fontAlgn="ctr"/>
                      <a:r>
                        <a:rPr lang="en-ID" sz="1100" b="0" i="0" u="none" strike="noStrike">
                          <a:solidFill>
                            <a:srgbClr val="000000"/>
                          </a:solidFill>
                          <a:effectLst/>
                          <a:latin typeface="Times New Roman" panose="02020603050405020304" pitchFamily="18" charset="0"/>
                        </a:rPr>
                        <a:t>186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5FFE7"/>
                    </a:solidFill>
                  </a:tcPr>
                </a:tc>
                <a:tc>
                  <a:txBody>
                    <a:bodyPr/>
                    <a:lstStyle/>
                    <a:p>
                      <a:pPr algn="ctr" fontAlgn="ctr"/>
                      <a:r>
                        <a:rPr lang="en-ID" sz="1100" b="0" i="0" u="none" strike="noStrike">
                          <a:solidFill>
                            <a:srgbClr val="000000"/>
                          </a:solidFill>
                          <a:effectLst/>
                          <a:latin typeface="Times New Roman" panose="02020603050405020304" pitchFamily="18" charset="0"/>
                        </a:rPr>
                        <a:t>185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5FFE7"/>
                    </a:solidFill>
                  </a:tcPr>
                </a:tc>
                <a:tc>
                  <a:txBody>
                    <a:bodyPr/>
                    <a:lstStyle/>
                    <a:p>
                      <a:pPr algn="ctr" fontAlgn="ctr"/>
                      <a:r>
                        <a:rPr lang="en-ID" sz="1100" b="0" i="0" u="none" strike="noStrike">
                          <a:solidFill>
                            <a:srgbClr val="000000"/>
                          </a:solidFill>
                          <a:effectLst/>
                          <a:latin typeface="Times New Roman" panose="02020603050405020304" pitchFamily="18" charset="0"/>
                        </a:rPr>
                        <a:t>183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5FFE7"/>
                    </a:solidFill>
                  </a:tcPr>
                </a:tc>
                <a:tc>
                  <a:txBody>
                    <a:bodyPr/>
                    <a:lstStyle/>
                    <a:p>
                      <a:pPr algn="ctr" fontAlgn="ctr"/>
                      <a:r>
                        <a:rPr lang="en-ID" sz="1100" b="0" i="0" u="none" strike="noStrike">
                          <a:solidFill>
                            <a:srgbClr val="000000"/>
                          </a:solidFill>
                          <a:effectLst/>
                          <a:latin typeface="Times New Roman" panose="02020603050405020304" pitchFamily="18" charset="0"/>
                        </a:rPr>
                        <a:t>183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5FFE7"/>
                    </a:solidFill>
                  </a:tcPr>
                </a:tc>
                <a:tc>
                  <a:txBody>
                    <a:bodyPr/>
                    <a:lstStyle/>
                    <a:p>
                      <a:pPr algn="ctr" fontAlgn="ctr"/>
                      <a:r>
                        <a:rPr lang="en-ID" sz="1100" b="0" i="0" u="none" strike="noStrike">
                          <a:solidFill>
                            <a:srgbClr val="000000"/>
                          </a:solidFill>
                          <a:effectLst/>
                          <a:latin typeface="Times New Roman" panose="02020603050405020304" pitchFamily="18" charset="0"/>
                        </a:rPr>
                        <a:t>183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5FFE7"/>
                    </a:solidFill>
                  </a:tcPr>
                </a:tc>
                <a:tc>
                  <a:txBody>
                    <a:bodyPr/>
                    <a:lstStyle/>
                    <a:p>
                      <a:pPr algn="ctr" fontAlgn="ctr"/>
                      <a:r>
                        <a:rPr lang="en-ID" sz="1100" b="0" i="0" u="none" strike="noStrike">
                          <a:solidFill>
                            <a:srgbClr val="000000"/>
                          </a:solidFill>
                          <a:effectLst/>
                          <a:latin typeface="Times New Roman" panose="02020603050405020304" pitchFamily="18" charset="0"/>
                        </a:rPr>
                        <a:t>182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5FFE7"/>
                    </a:solidFill>
                  </a:tcPr>
                </a:tc>
                <a:tc>
                  <a:txBody>
                    <a:bodyPr/>
                    <a:lstStyle/>
                    <a:p>
                      <a:pPr algn="ctr" fontAlgn="ctr"/>
                      <a:r>
                        <a:rPr lang="en-ID" sz="1100" b="0" i="0" u="none" strike="noStrike">
                          <a:solidFill>
                            <a:srgbClr val="000000"/>
                          </a:solidFill>
                          <a:effectLst/>
                          <a:latin typeface="Times New Roman" panose="02020603050405020304" pitchFamily="18" charset="0"/>
                        </a:rPr>
                        <a:t>182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5FFE7"/>
                    </a:solidFill>
                  </a:tcPr>
                </a:tc>
                <a:extLst>
                  <a:ext uri="{0D108BD9-81ED-4DB2-BD59-A6C34878D82A}">
                    <a16:rowId xmlns:a16="http://schemas.microsoft.com/office/drawing/2014/main" val="1824202764"/>
                  </a:ext>
                </a:extLst>
              </a:tr>
            </a:tbl>
          </a:graphicData>
        </a:graphic>
      </p:graphicFrame>
      <p:graphicFrame>
        <p:nvGraphicFramePr>
          <p:cNvPr id="9" name="Table 8">
            <a:extLst>
              <a:ext uri="{FF2B5EF4-FFF2-40B4-BE49-F238E27FC236}">
                <a16:creationId xmlns:a16="http://schemas.microsoft.com/office/drawing/2014/main" id="{3A8D8F95-0FF3-D319-55B0-A8BA265C3D3B}"/>
              </a:ext>
            </a:extLst>
          </p:cNvPr>
          <p:cNvGraphicFramePr>
            <a:graphicFrameLocks noGrp="1"/>
          </p:cNvGraphicFramePr>
          <p:nvPr>
            <p:extLst>
              <p:ext uri="{D42A27DB-BD31-4B8C-83A1-F6EECF244321}">
                <p14:modId xmlns:p14="http://schemas.microsoft.com/office/powerpoint/2010/main" val="108042354"/>
              </p:ext>
            </p:extLst>
          </p:nvPr>
        </p:nvGraphicFramePr>
        <p:xfrm>
          <a:off x="953060" y="1623596"/>
          <a:ext cx="4059380" cy="4465318"/>
        </p:xfrm>
        <a:graphic>
          <a:graphicData uri="http://schemas.openxmlformats.org/drawingml/2006/table">
            <a:tbl>
              <a:tblPr/>
              <a:tblGrid>
                <a:gridCol w="405938">
                  <a:extLst>
                    <a:ext uri="{9D8B030D-6E8A-4147-A177-3AD203B41FA5}">
                      <a16:colId xmlns:a16="http://schemas.microsoft.com/office/drawing/2014/main" val="3895404255"/>
                    </a:ext>
                  </a:extLst>
                </a:gridCol>
                <a:gridCol w="405938">
                  <a:extLst>
                    <a:ext uri="{9D8B030D-6E8A-4147-A177-3AD203B41FA5}">
                      <a16:colId xmlns:a16="http://schemas.microsoft.com/office/drawing/2014/main" val="1382236070"/>
                    </a:ext>
                  </a:extLst>
                </a:gridCol>
                <a:gridCol w="405938">
                  <a:extLst>
                    <a:ext uri="{9D8B030D-6E8A-4147-A177-3AD203B41FA5}">
                      <a16:colId xmlns:a16="http://schemas.microsoft.com/office/drawing/2014/main" val="3577949257"/>
                    </a:ext>
                  </a:extLst>
                </a:gridCol>
                <a:gridCol w="405938">
                  <a:extLst>
                    <a:ext uri="{9D8B030D-6E8A-4147-A177-3AD203B41FA5}">
                      <a16:colId xmlns:a16="http://schemas.microsoft.com/office/drawing/2014/main" val="1451257544"/>
                    </a:ext>
                  </a:extLst>
                </a:gridCol>
                <a:gridCol w="405938">
                  <a:extLst>
                    <a:ext uri="{9D8B030D-6E8A-4147-A177-3AD203B41FA5}">
                      <a16:colId xmlns:a16="http://schemas.microsoft.com/office/drawing/2014/main" val="3198922376"/>
                    </a:ext>
                  </a:extLst>
                </a:gridCol>
                <a:gridCol w="405938">
                  <a:extLst>
                    <a:ext uri="{9D8B030D-6E8A-4147-A177-3AD203B41FA5}">
                      <a16:colId xmlns:a16="http://schemas.microsoft.com/office/drawing/2014/main" val="1662644207"/>
                    </a:ext>
                  </a:extLst>
                </a:gridCol>
                <a:gridCol w="405938">
                  <a:extLst>
                    <a:ext uri="{9D8B030D-6E8A-4147-A177-3AD203B41FA5}">
                      <a16:colId xmlns:a16="http://schemas.microsoft.com/office/drawing/2014/main" val="3055241871"/>
                    </a:ext>
                  </a:extLst>
                </a:gridCol>
                <a:gridCol w="405938">
                  <a:extLst>
                    <a:ext uri="{9D8B030D-6E8A-4147-A177-3AD203B41FA5}">
                      <a16:colId xmlns:a16="http://schemas.microsoft.com/office/drawing/2014/main" val="135741948"/>
                    </a:ext>
                  </a:extLst>
                </a:gridCol>
                <a:gridCol w="405938">
                  <a:extLst>
                    <a:ext uri="{9D8B030D-6E8A-4147-A177-3AD203B41FA5}">
                      <a16:colId xmlns:a16="http://schemas.microsoft.com/office/drawing/2014/main" val="2213441138"/>
                    </a:ext>
                  </a:extLst>
                </a:gridCol>
                <a:gridCol w="405938">
                  <a:extLst>
                    <a:ext uri="{9D8B030D-6E8A-4147-A177-3AD203B41FA5}">
                      <a16:colId xmlns:a16="http://schemas.microsoft.com/office/drawing/2014/main" val="3071322326"/>
                    </a:ext>
                  </a:extLst>
                </a:gridCol>
              </a:tblGrid>
              <a:tr h="405938">
                <a:tc gridSpan="10">
                  <a:txBody>
                    <a:bodyPr/>
                    <a:lstStyle/>
                    <a:p>
                      <a:pPr algn="ctr" fontAlgn="ctr"/>
                      <a:r>
                        <a:rPr lang="en-US" sz="1100" b="0" i="0" u="none" strike="noStrike">
                          <a:solidFill>
                            <a:srgbClr val="000000"/>
                          </a:solidFill>
                          <a:effectLst/>
                          <a:latin typeface="Times New Roman" panose="02020603050405020304" pitchFamily="18" charset="0"/>
                        </a:rPr>
                        <a:t>RED – GREEN - BLUE</a:t>
                      </a:r>
                      <a:endParaRPr lang="en-ID" sz="1100" b="0" i="0" u="none" strike="noStrike">
                        <a:solidFill>
                          <a:srgbClr val="000000"/>
                        </a:solidFill>
                        <a:effectLst/>
                        <a:latin typeface="Times New Roman" panose="02020603050405020304" pitchFamily="18" charset="0"/>
                      </a:endParaRPr>
                    </a:p>
                  </a:txBody>
                  <a:tcPr marL="10148" marR="10148" marT="1014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fontAlgn="ctr"/>
                      <a:endParaRPr lang="en-ID" sz="1100" b="0" i="0" u="none" strike="noStrike">
                        <a:solidFill>
                          <a:srgbClr val="000000"/>
                        </a:solidFill>
                        <a:effectLst/>
                        <a:latin typeface="Times New Roman" panose="02020603050405020304" pitchFamily="18" charset="0"/>
                      </a:endParaRPr>
                    </a:p>
                  </a:txBody>
                  <a:tcPr marL="10148" marR="10148" marT="101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fontAlgn="ctr"/>
                      <a:endParaRPr lang="en-ID" sz="1100" b="0" i="0" u="none" strike="noStrike">
                        <a:solidFill>
                          <a:srgbClr val="000000"/>
                        </a:solidFill>
                        <a:effectLst/>
                        <a:latin typeface="Times New Roman" panose="02020603050405020304" pitchFamily="18" charset="0"/>
                      </a:endParaRPr>
                    </a:p>
                  </a:txBody>
                  <a:tcPr marL="10148" marR="10148" marT="101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fontAlgn="ctr"/>
                      <a:endParaRPr lang="en-ID" sz="1100" b="0" i="0" u="none" strike="noStrike">
                        <a:solidFill>
                          <a:srgbClr val="000000"/>
                        </a:solidFill>
                        <a:effectLst/>
                        <a:latin typeface="Times New Roman" panose="02020603050405020304" pitchFamily="18" charset="0"/>
                      </a:endParaRPr>
                    </a:p>
                  </a:txBody>
                  <a:tcPr marL="10148" marR="10148" marT="101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fontAlgn="ctr"/>
                      <a:endParaRPr lang="en-ID" sz="1100" b="0" i="0" u="none" strike="noStrike">
                        <a:solidFill>
                          <a:srgbClr val="000000"/>
                        </a:solidFill>
                        <a:effectLst/>
                        <a:latin typeface="Times New Roman" panose="02020603050405020304" pitchFamily="18" charset="0"/>
                      </a:endParaRPr>
                    </a:p>
                  </a:txBody>
                  <a:tcPr marL="10148" marR="10148" marT="101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fontAlgn="ctr"/>
                      <a:endParaRPr lang="en-ID" sz="1100" b="0" i="0" u="none" strike="noStrike">
                        <a:solidFill>
                          <a:srgbClr val="000000"/>
                        </a:solidFill>
                        <a:effectLst/>
                        <a:latin typeface="Times New Roman" panose="02020603050405020304" pitchFamily="18" charset="0"/>
                      </a:endParaRPr>
                    </a:p>
                  </a:txBody>
                  <a:tcPr marL="10148" marR="10148" marT="101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fontAlgn="ctr"/>
                      <a:endParaRPr lang="en-ID" sz="1100" b="0" i="0" u="none" strike="noStrike">
                        <a:solidFill>
                          <a:srgbClr val="000000"/>
                        </a:solidFill>
                        <a:effectLst/>
                        <a:latin typeface="Times New Roman" panose="02020603050405020304" pitchFamily="18" charset="0"/>
                      </a:endParaRPr>
                    </a:p>
                  </a:txBody>
                  <a:tcPr marL="10148" marR="10148" marT="101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fontAlgn="ctr"/>
                      <a:endParaRPr lang="en-ID" sz="1100" b="0" i="0" u="none" strike="noStrike">
                        <a:solidFill>
                          <a:srgbClr val="000000"/>
                        </a:solidFill>
                        <a:effectLst/>
                        <a:latin typeface="Times New Roman" panose="02020603050405020304" pitchFamily="18" charset="0"/>
                      </a:endParaRPr>
                    </a:p>
                  </a:txBody>
                  <a:tcPr marL="10148" marR="10148" marT="101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fontAlgn="ctr"/>
                      <a:endParaRPr lang="en-ID" sz="1100" b="0" i="0" u="none" strike="noStrike">
                        <a:solidFill>
                          <a:srgbClr val="000000"/>
                        </a:solidFill>
                        <a:effectLst/>
                        <a:latin typeface="Times New Roman" panose="02020603050405020304" pitchFamily="18" charset="0"/>
                      </a:endParaRPr>
                    </a:p>
                  </a:txBody>
                  <a:tcPr marL="10148" marR="10148" marT="101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fontAlgn="ctr"/>
                      <a:endParaRPr lang="en-ID" sz="1100" b="0" i="0" u="none" strike="noStrike">
                        <a:solidFill>
                          <a:srgbClr val="000000"/>
                        </a:solidFill>
                        <a:effectLst/>
                        <a:latin typeface="Times New Roman" panose="02020603050405020304" pitchFamily="18" charset="0"/>
                      </a:endParaRPr>
                    </a:p>
                  </a:txBody>
                  <a:tcPr marL="10148" marR="10148" marT="1014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60150059"/>
                  </a:ext>
                </a:extLst>
              </a:tr>
              <a:tr h="405938">
                <a:tc>
                  <a:txBody>
                    <a:bodyPr/>
                    <a:lstStyle/>
                    <a:p>
                      <a:pPr algn="ctr" fontAlgn="ctr"/>
                      <a:r>
                        <a:rPr lang="en-ID" sz="1100" b="0" i="0" u="none" strike="noStrike">
                          <a:solidFill>
                            <a:srgbClr val="000000"/>
                          </a:solidFill>
                          <a:effectLst/>
                          <a:latin typeface="Times New Roman" panose="02020603050405020304" pitchFamily="18" charset="0"/>
                        </a:rPr>
                        <a:t>192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AE5FF"/>
                    </a:solidFill>
                  </a:tcPr>
                </a:tc>
                <a:tc>
                  <a:txBody>
                    <a:bodyPr/>
                    <a:lstStyle/>
                    <a:p>
                      <a:pPr algn="ctr" fontAlgn="ctr"/>
                      <a:r>
                        <a:rPr lang="en-ID" sz="1100" b="0" i="0" u="none" strike="noStrike">
                          <a:solidFill>
                            <a:srgbClr val="000000"/>
                          </a:solidFill>
                          <a:effectLst/>
                          <a:latin typeface="Times New Roman" panose="02020603050405020304" pitchFamily="18" charset="0"/>
                        </a:rPr>
                        <a:t>193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AE5FF"/>
                    </a:solidFill>
                  </a:tcPr>
                </a:tc>
                <a:tc>
                  <a:txBody>
                    <a:bodyPr/>
                    <a:lstStyle/>
                    <a:p>
                      <a:pPr algn="ctr" fontAlgn="ctr"/>
                      <a:r>
                        <a:rPr lang="en-ID" sz="1100" b="0" i="0" u="none" strike="noStrike">
                          <a:solidFill>
                            <a:srgbClr val="000000"/>
                          </a:solidFill>
                          <a:effectLst/>
                          <a:latin typeface="Times New Roman" panose="02020603050405020304" pitchFamily="18" charset="0"/>
                        </a:rPr>
                        <a:t>196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AE5FF"/>
                    </a:solidFill>
                  </a:tcPr>
                </a:tc>
                <a:tc>
                  <a:txBody>
                    <a:bodyPr/>
                    <a:lstStyle/>
                    <a:p>
                      <a:pPr algn="ctr" fontAlgn="ctr"/>
                      <a:r>
                        <a:rPr lang="en-ID" sz="1100" b="0" i="0" u="none" strike="noStrike">
                          <a:solidFill>
                            <a:srgbClr val="000000"/>
                          </a:solidFill>
                          <a:effectLst/>
                          <a:latin typeface="Times New Roman" panose="02020603050405020304" pitchFamily="18" charset="0"/>
                        </a:rPr>
                        <a:t>197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AE5FF"/>
                    </a:solidFill>
                  </a:tcPr>
                </a:tc>
                <a:tc>
                  <a:txBody>
                    <a:bodyPr/>
                    <a:lstStyle/>
                    <a:p>
                      <a:pPr algn="ctr" fontAlgn="ctr"/>
                      <a:r>
                        <a:rPr lang="en-ID" sz="1100" b="0" i="0" u="none" strike="noStrike">
                          <a:solidFill>
                            <a:srgbClr val="000000"/>
                          </a:solidFill>
                          <a:effectLst/>
                          <a:latin typeface="Times New Roman" panose="02020603050405020304" pitchFamily="18" charset="0"/>
                        </a:rPr>
                        <a:t>207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AE5FF"/>
                    </a:solidFill>
                  </a:tcPr>
                </a:tc>
                <a:tc>
                  <a:txBody>
                    <a:bodyPr/>
                    <a:lstStyle/>
                    <a:p>
                      <a:pPr algn="ctr" fontAlgn="ctr"/>
                      <a:r>
                        <a:rPr lang="en-ID" sz="1100" b="0" i="0" u="none" strike="noStrike">
                          <a:solidFill>
                            <a:srgbClr val="000000"/>
                          </a:solidFill>
                          <a:effectLst/>
                          <a:latin typeface="Times New Roman" panose="02020603050405020304" pitchFamily="18" charset="0"/>
                        </a:rPr>
                        <a:t>204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AE5FF"/>
                    </a:solidFill>
                  </a:tcPr>
                </a:tc>
                <a:tc>
                  <a:txBody>
                    <a:bodyPr/>
                    <a:lstStyle/>
                    <a:p>
                      <a:pPr algn="ctr" fontAlgn="ctr"/>
                      <a:r>
                        <a:rPr lang="en-ID" sz="1100" b="0" i="0" u="none" strike="noStrike">
                          <a:solidFill>
                            <a:srgbClr val="000000"/>
                          </a:solidFill>
                          <a:effectLst/>
                          <a:latin typeface="Times New Roman" panose="02020603050405020304" pitchFamily="18" charset="0"/>
                        </a:rPr>
                        <a:t>186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AE5FF"/>
                    </a:solidFill>
                  </a:tcPr>
                </a:tc>
                <a:tc>
                  <a:txBody>
                    <a:bodyPr/>
                    <a:lstStyle/>
                    <a:p>
                      <a:pPr algn="ctr" fontAlgn="ctr"/>
                      <a:r>
                        <a:rPr lang="en-ID" sz="1100" b="0" i="0" u="none" strike="noStrike">
                          <a:solidFill>
                            <a:srgbClr val="000000"/>
                          </a:solidFill>
                          <a:effectLst/>
                          <a:latin typeface="Times New Roman" panose="02020603050405020304" pitchFamily="18" charset="0"/>
                        </a:rPr>
                        <a:t>197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AE5FF"/>
                    </a:solidFill>
                  </a:tcPr>
                </a:tc>
                <a:tc>
                  <a:txBody>
                    <a:bodyPr/>
                    <a:lstStyle/>
                    <a:p>
                      <a:pPr algn="ctr" fontAlgn="ctr"/>
                      <a:r>
                        <a:rPr lang="en-ID" sz="1100" b="0" i="0" u="none" strike="noStrike">
                          <a:solidFill>
                            <a:srgbClr val="000000"/>
                          </a:solidFill>
                          <a:effectLst/>
                          <a:latin typeface="Times New Roman" panose="02020603050405020304" pitchFamily="18" charset="0"/>
                        </a:rPr>
                        <a:t>203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AE5FF"/>
                    </a:solidFill>
                  </a:tcPr>
                </a:tc>
                <a:tc>
                  <a:txBody>
                    <a:bodyPr/>
                    <a:lstStyle/>
                    <a:p>
                      <a:pPr algn="ctr" fontAlgn="ctr"/>
                      <a:r>
                        <a:rPr lang="en-ID" sz="1100" b="0" i="0" u="none" strike="noStrike">
                          <a:solidFill>
                            <a:srgbClr val="000000"/>
                          </a:solidFill>
                          <a:effectLst/>
                          <a:latin typeface="Times New Roman" panose="02020603050405020304" pitchFamily="18" charset="0"/>
                        </a:rPr>
                        <a:t>196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AE5FF"/>
                    </a:solidFill>
                  </a:tcPr>
                </a:tc>
                <a:extLst>
                  <a:ext uri="{0D108BD9-81ED-4DB2-BD59-A6C34878D82A}">
                    <a16:rowId xmlns:a16="http://schemas.microsoft.com/office/drawing/2014/main" val="4002628250"/>
                  </a:ext>
                </a:extLst>
              </a:tr>
              <a:tr h="405938">
                <a:tc>
                  <a:txBody>
                    <a:bodyPr/>
                    <a:lstStyle/>
                    <a:p>
                      <a:pPr algn="ctr" fontAlgn="ctr"/>
                      <a:r>
                        <a:rPr lang="en-ID" sz="1100" b="0" i="0" u="none" strike="noStrike">
                          <a:solidFill>
                            <a:srgbClr val="000000"/>
                          </a:solidFill>
                          <a:effectLst/>
                          <a:latin typeface="Times New Roman" panose="02020603050405020304" pitchFamily="18" charset="0"/>
                        </a:rPr>
                        <a:t>201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AE5FF"/>
                    </a:solidFill>
                  </a:tcPr>
                </a:tc>
                <a:tc>
                  <a:txBody>
                    <a:bodyPr/>
                    <a:lstStyle/>
                    <a:p>
                      <a:pPr algn="ctr" fontAlgn="ctr"/>
                      <a:r>
                        <a:rPr lang="en-ID" sz="1100" b="0" i="0" u="none" strike="noStrike">
                          <a:solidFill>
                            <a:srgbClr val="000000"/>
                          </a:solidFill>
                          <a:effectLst/>
                          <a:latin typeface="Times New Roman" panose="02020603050405020304" pitchFamily="18" charset="0"/>
                        </a:rPr>
                        <a:t>189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AE5FF"/>
                    </a:solidFill>
                  </a:tcPr>
                </a:tc>
                <a:tc>
                  <a:txBody>
                    <a:bodyPr/>
                    <a:lstStyle/>
                    <a:p>
                      <a:pPr algn="ctr" fontAlgn="ctr"/>
                      <a:r>
                        <a:rPr lang="en-ID" sz="1100" b="0" i="0" u="none" strike="noStrike">
                          <a:solidFill>
                            <a:srgbClr val="000000"/>
                          </a:solidFill>
                          <a:effectLst/>
                          <a:latin typeface="Times New Roman" panose="02020603050405020304" pitchFamily="18" charset="0"/>
                        </a:rPr>
                        <a:t>205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AE5FF"/>
                    </a:solidFill>
                  </a:tcPr>
                </a:tc>
                <a:tc>
                  <a:txBody>
                    <a:bodyPr/>
                    <a:lstStyle/>
                    <a:p>
                      <a:pPr algn="ctr" fontAlgn="ctr"/>
                      <a:r>
                        <a:rPr lang="en-ID" sz="1100" b="0" i="0" u="none" strike="noStrike">
                          <a:solidFill>
                            <a:srgbClr val="000000"/>
                          </a:solidFill>
                          <a:effectLst/>
                          <a:latin typeface="Times New Roman" panose="02020603050405020304" pitchFamily="18" charset="0"/>
                        </a:rPr>
                        <a:t>184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AE5FF"/>
                    </a:solidFill>
                  </a:tcPr>
                </a:tc>
                <a:tc>
                  <a:txBody>
                    <a:bodyPr/>
                    <a:lstStyle/>
                    <a:p>
                      <a:pPr algn="ctr" fontAlgn="ctr"/>
                      <a:r>
                        <a:rPr lang="en-ID" sz="1100" b="0" i="0" u="none" strike="noStrike">
                          <a:solidFill>
                            <a:srgbClr val="000000"/>
                          </a:solidFill>
                          <a:effectLst/>
                          <a:latin typeface="Times New Roman" panose="02020603050405020304" pitchFamily="18" charset="0"/>
                        </a:rPr>
                        <a:t>152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AE5FF"/>
                    </a:solidFill>
                  </a:tcPr>
                </a:tc>
                <a:tc>
                  <a:txBody>
                    <a:bodyPr/>
                    <a:lstStyle/>
                    <a:p>
                      <a:pPr algn="ctr" fontAlgn="ctr"/>
                      <a:r>
                        <a:rPr lang="en-ID" sz="1100" b="0" i="0" u="none" strike="noStrike">
                          <a:solidFill>
                            <a:srgbClr val="000000"/>
                          </a:solidFill>
                          <a:effectLst/>
                          <a:latin typeface="Times New Roman" panose="02020603050405020304" pitchFamily="18" charset="0"/>
                        </a:rPr>
                        <a:t>169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AE5FF"/>
                    </a:solidFill>
                  </a:tcPr>
                </a:tc>
                <a:tc>
                  <a:txBody>
                    <a:bodyPr/>
                    <a:lstStyle/>
                    <a:p>
                      <a:pPr algn="ctr" fontAlgn="ctr"/>
                      <a:r>
                        <a:rPr lang="en-ID" sz="1100" b="0" i="0" u="none" strike="noStrike">
                          <a:solidFill>
                            <a:srgbClr val="000000"/>
                          </a:solidFill>
                          <a:effectLst/>
                          <a:latin typeface="Times New Roman" panose="02020603050405020304" pitchFamily="18" charset="0"/>
                        </a:rPr>
                        <a:t>193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AE5FF"/>
                    </a:solidFill>
                  </a:tcPr>
                </a:tc>
                <a:tc>
                  <a:txBody>
                    <a:bodyPr/>
                    <a:lstStyle/>
                    <a:p>
                      <a:pPr algn="ctr" fontAlgn="ctr"/>
                      <a:r>
                        <a:rPr lang="en-ID" sz="1100" b="0" i="0" u="none" strike="noStrike">
                          <a:solidFill>
                            <a:srgbClr val="000000"/>
                          </a:solidFill>
                          <a:effectLst/>
                          <a:latin typeface="Times New Roman" panose="02020603050405020304" pitchFamily="18" charset="0"/>
                        </a:rPr>
                        <a:t>191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AE5FF"/>
                    </a:solidFill>
                  </a:tcPr>
                </a:tc>
                <a:tc>
                  <a:txBody>
                    <a:bodyPr/>
                    <a:lstStyle/>
                    <a:p>
                      <a:pPr algn="ctr" fontAlgn="ctr"/>
                      <a:r>
                        <a:rPr lang="en-ID" sz="1100" b="0" i="0" u="none" strike="noStrike">
                          <a:solidFill>
                            <a:srgbClr val="000000"/>
                          </a:solidFill>
                          <a:effectLst/>
                          <a:latin typeface="Times New Roman" panose="02020603050405020304" pitchFamily="18" charset="0"/>
                        </a:rPr>
                        <a:t>187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AE5FF"/>
                    </a:solidFill>
                  </a:tcPr>
                </a:tc>
                <a:tc>
                  <a:txBody>
                    <a:bodyPr/>
                    <a:lstStyle/>
                    <a:p>
                      <a:pPr algn="ctr" fontAlgn="ctr"/>
                      <a:r>
                        <a:rPr lang="en-ID" sz="1100" b="0" i="0" u="none" strike="noStrike">
                          <a:solidFill>
                            <a:srgbClr val="000000"/>
                          </a:solidFill>
                          <a:effectLst/>
                          <a:latin typeface="Times New Roman" panose="02020603050405020304" pitchFamily="18" charset="0"/>
                        </a:rPr>
                        <a:t>201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AE5FF"/>
                    </a:solidFill>
                  </a:tcPr>
                </a:tc>
                <a:extLst>
                  <a:ext uri="{0D108BD9-81ED-4DB2-BD59-A6C34878D82A}">
                    <a16:rowId xmlns:a16="http://schemas.microsoft.com/office/drawing/2014/main" val="2239777162"/>
                  </a:ext>
                </a:extLst>
              </a:tr>
              <a:tr h="405938">
                <a:tc>
                  <a:txBody>
                    <a:bodyPr/>
                    <a:lstStyle/>
                    <a:p>
                      <a:pPr algn="ctr" fontAlgn="ctr"/>
                      <a:r>
                        <a:rPr lang="en-ID" sz="1100" b="0" i="0" u="none" strike="noStrike">
                          <a:solidFill>
                            <a:srgbClr val="000000"/>
                          </a:solidFill>
                          <a:effectLst/>
                          <a:latin typeface="Times New Roman" panose="02020603050405020304" pitchFamily="18" charset="0"/>
                        </a:rPr>
                        <a:t>208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AE5FF"/>
                    </a:solidFill>
                  </a:tcPr>
                </a:tc>
                <a:tc>
                  <a:txBody>
                    <a:bodyPr/>
                    <a:lstStyle/>
                    <a:p>
                      <a:pPr algn="ctr" fontAlgn="ctr"/>
                      <a:r>
                        <a:rPr lang="en-ID" sz="1100" b="0" i="0" u="none" strike="noStrike">
                          <a:solidFill>
                            <a:srgbClr val="000000"/>
                          </a:solidFill>
                          <a:effectLst/>
                          <a:latin typeface="Times New Roman" panose="02020603050405020304" pitchFamily="18" charset="0"/>
                        </a:rPr>
                        <a:t>173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AE5FF"/>
                    </a:solidFill>
                  </a:tcPr>
                </a:tc>
                <a:tc>
                  <a:txBody>
                    <a:bodyPr/>
                    <a:lstStyle/>
                    <a:p>
                      <a:pPr algn="ctr" fontAlgn="ctr"/>
                      <a:r>
                        <a:rPr lang="en-ID" sz="1100" b="0" i="0" u="none" strike="noStrike">
                          <a:solidFill>
                            <a:srgbClr val="000000"/>
                          </a:solidFill>
                          <a:effectLst/>
                          <a:latin typeface="Times New Roman" panose="02020603050405020304" pitchFamily="18" charset="0"/>
                        </a:rPr>
                        <a:t>160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AE5FF"/>
                    </a:solidFill>
                  </a:tcPr>
                </a:tc>
                <a:tc>
                  <a:txBody>
                    <a:bodyPr/>
                    <a:lstStyle/>
                    <a:p>
                      <a:pPr algn="ctr" fontAlgn="ctr"/>
                      <a:r>
                        <a:rPr lang="en-ID" sz="1100" b="0" i="0" u="none" strike="noStrike">
                          <a:solidFill>
                            <a:srgbClr val="000000"/>
                          </a:solidFill>
                          <a:effectLst/>
                          <a:latin typeface="Times New Roman" panose="02020603050405020304" pitchFamily="18" charset="0"/>
                        </a:rPr>
                        <a:t>129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AE5FF"/>
                    </a:solidFill>
                  </a:tcPr>
                </a:tc>
                <a:tc>
                  <a:txBody>
                    <a:bodyPr/>
                    <a:lstStyle/>
                    <a:p>
                      <a:pPr algn="ctr" fontAlgn="ctr"/>
                      <a:r>
                        <a:rPr lang="en-ID" sz="1100" b="0" i="0" u="none" strike="noStrike">
                          <a:solidFill>
                            <a:srgbClr val="000000"/>
                          </a:solidFill>
                          <a:effectLst/>
                          <a:latin typeface="Times New Roman" panose="02020603050405020304" pitchFamily="18" charset="0"/>
                        </a:rPr>
                        <a:t>102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AE5FF"/>
                    </a:solidFill>
                  </a:tcPr>
                </a:tc>
                <a:tc>
                  <a:txBody>
                    <a:bodyPr/>
                    <a:lstStyle/>
                    <a:p>
                      <a:pPr algn="ctr" fontAlgn="ctr"/>
                      <a:r>
                        <a:rPr lang="en-ID" sz="1100" b="0" i="0" u="none" strike="noStrike">
                          <a:solidFill>
                            <a:srgbClr val="000000"/>
                          </a:solidFill>
                          <a:effectLst/>
                          <a:latin typeface="Times New Roman" panose="02020603050405020304" pitchFamily="18" charset="0"/>
                        </a:rPr>
                        <a:t>122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AE5FF"/>
                    </a:solidFill>
                  </a:tcPr>
                </a:tc>
                <a:tc>
                  <a:txBody>
                    <a:bodyPr/>
                    <a:lstStyle/>
                    <a:p>
                      <a:pPr algn="ctr" fontAlgn="ctr"/>
                      <a:r>
                        <a:rPr lang="en-ID" sz="1100" b="0" i="0" u="none" strike="noStrike">
                          <a:solidFill>
                            <a:srgbClr val="000000"/>
                          </a:solidFill>
                          <a:effectLst/>
                          <a:latin typeface="Times New Roman" panose="02020603050405020304" pitchFamily="18" charset="0"/>
                        </a:rPr>
                        <a:t>129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AE5FF"/>
                    </a:solidFill>
                  </a:tcPr>
                </a:tc>
                <a:tc>
                  <a:txBody>
                    <a:bodyPr/>
                    <a:lstStyle/>
                    <a:p>
                      <a:pPr algn="ctr" fontAlgn="ctr"/>
                      <a:r>
                        <a:rPr lang="en-ID" sz="1100" b="0" i="0" u="none" strike="noStrike">
                          <a:solidFill>
                            <a:srgbClr val="000000"/>
                          </a:solidFill>
                          <a:effectLst/>
                          <a:latin typeface="Times New Roman" panose="02020603050405020304" pitchFamily="18" charset="0"/>
                        </a:rPr>
                        <a:t>106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AE5FF"/>
                    </a:solidFill>
                  </a:tcPr>
                </a:tc>
                <a:tc>
                  <a:txBody>
                    <a:bodyPr/>
                    <a:lstStyle/>
                    <a:p>
                      <a:pPr algn="ctr" fontAlgn="ctr"/>
                      <a:r>
                        <a:rPr lang="en-ID" sz="1100" b="0" i="0" u="none" strike="noStrike">
                          <a:solidFill>
                            <a:srgbClr val="000000"/>
                          </a:solidFill>
                          <a:effectLst/>
                          <a:latin typeface="Times New Roman" panose="02020603050405020304" pitchFamily="18" charset="0"/>
                        </a:rPr>
                        <a:t>152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AE5FF"/>
                    </a:solidFill>
                  </a:tcPr>
                </a:tc>
                <a:tc>
                  <a:txBody>
                    <a:bodyPr/>
                    <a:lstStyle/>
                    <a:p>
                      <a:pPr algn="ctr" fontAlgn="ctr"/>
                      <a:r>
                        <a:rPr lang="en-ID" sz="1100" b="0" i="0" u="none" strike="noStrike">
                          <a:solidFill>
                            <a:srgbClr val="000000"/>
                          </a:solidFill>
                          <a:effectLst/>
                          <a:latin typeface="Times New Roman" panose="02020603050405020304" pitchFamily="18" charset="0"/>
                        </a:rPr>
                        <a:t>196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AE5FF"/>
                    </a:solidFill>
                  </a:tcPr>
                </a:tc>
                <a:extLst>
                  <a:ext uri="{0D108BD9-81ED-4DB2-BD59-A6C34878D82A}">
                    <a16:rowId xmlns:a16="http://schemas.microsoft.com/office/drawing/2014/main" val="1633846287"/>
                  </a:ext>
                </a:extLst>
              </a:tr>
              <a:tr h="405938">
                <a:tc>
                  <a:txBody>
                    <a:bodyPr/>
                    <a:lstStyle/>
                    <a:p>
                      <a:pPr algn="ctr" fontAlgn="ctr"/>
                      <a:r>
                        <a:rPr lang="en-ID" sz="1100" b="0" i="0" u="none" strike="noStrike">
                          <a:solidFill>
                            <a:srgbClr val="000000"/>
                          </a:solidFill>
                          <a:effectLst/>
                          <a:latin typeface="Times New Roman" panose="02020603050405020304" pitchFamily="18" charset="0"/>
                        </a:rPr>
                        <a:t>187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AE5FF"/>
                    </a:solidFill>
                  </a:tcPr>
                </a:tc>
                <a:tc>
                  <a:txBody>
                    <a:bodyPr/>
                    <a:lstStyle/>
                    <a:p>
                      <a:pPr algn="ctr" fontAlgn="ctr"/>
                      <a:r>
                        <a:rPr lang="en-ID" sz="1100" b="0" i="0" u="none" strike="noStrike">
                          <a:solidFill>
                            <a:srgbClr val="000000"/>
                          </a:solidFill>
                          <a:effectLst/>
                          <a:latin typeface="Times New Roman" panose="02020603050405020304" pitchFamily="18" charset="0"/>
                        </a:rPr>
                        <a:t>131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AE5FF"/>
                    </a:solidFill>
                  </a:tcPr>
                </a:tc>
                <a:tc>
                  <a:txBody>
                    <a:bodyPr/>
                    <a:lstStyle/>
                    <a:p>
                      <a:pPr algn="ctr" fontAlgn="ctr"/>
                      <a:r>
                        <a:rPr lang="en-ID" sz="1100" b="0" i="0" u="none" strike="noStrike">
                          <a:solidFill>
                            <a:srgbClr val="000000"/>
                          </a:solidFill>
                          <a:effectLst/>
                          <a:latin typeface="Times New Roman" panose="02020603050405020304" pitchFamily="18" charset="0"/>
                        </a:rPr>
                        <a:t>70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AE5FF"/>
                    </a:solidFill>
                  </a:tcPr>
                </a:tc>
                <a:tc>
                  <a:txBody>
                    <a:bodyPr/>
                    <a:lstStyle/>
                    <a:p>
                      <a:pPr algn="ctr" fontAlgn="ctr"/>
                      <a:r>
                        <a:rPr lang="en-ID" sz="1100" b="0" i="0" u="none" strike="noStrike">
                          <a:solidFill>
                            <a:srgbClr val="000000"/>
                          </a:solidFill>
                          <a:effectLst/>
                          <a:latin typeface="Times New Roman" panose="02020603050405020304" pitchFamily="18" charset="0"/>
                        </a:rPr>
                        <a:t>43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AE5FF"/>
                    </a:solidFill>
                  </a:tcPr>
                </a:tc>
                <a:tc>
                  <a:txBody>
                    <a:bodyPr/>
                    <a:lstStyle/>
                    <a:p>
                      <a:pPr algn="ctr" fontAlgn="ctr"/>
                      <a:r>
                        <a:rPr lang="en-ID" sz="1100" b="0" i="0" u="none" strike="noStrike">
                          <a:solidFill>
                            <a:srgbClr val="000000"/>
                          </a:solidFill>
                          <a:effectLst/>
                          <a:latin typeface="Times New Roman" panose="02020603050405020304" pitchFamily="18" charset="0"/>
                        </a:rPr>
                        <a:t>69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AE5FF"/>
                    </a:solidFill>
                  </a:tcPr>
                </a:tc>
                <a:tc>
                  <a:txBody>
                    <a:bodyPr/>
                    <a:lstStyle/>
                    <a:p>
                      <a:pPr algn="ctr" fontAlgn="ctr"/>
                      <a:r>
                        <a:rPr lang="en-ID" sz="1100" b="0" i="0" u="none" strike="noStrike">
                          <a:solidFill>
                            <a:srgbClr val="000000"/>
                          </a:solidFill>
                          <a:effectLst/>
                          <a:latin typeface="Times New Roman" panose="02020603050405020304" pitchFamily="18" charset="0"/>
                        </a:rPr>
                        <a:t>88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AE5FF"/>
                    </a:solidFill>
                  </a:tcPr>
                </a:tc>
                <a:tc>
                  <a:txBody>
                    <a:bodyPr/>
                    <a:lstStyle/>
                    <a:p>
                      <a:pPr algn="ctr" fontAlgn="ctr"/>
                      <a:r>
                        <a:rPr lang="en-ID" sz="1100" b="0" i="0" u="none" strike="noStrike">
                          <a:solidFill>
                            <a:srgbClr val="000000"/>
                          </a:solidFill>
                          <a:effectLst/>
                          <a:latin typeface="Times New Roman" panose="02020603050405020304" pitchFamily="18" charset="0"/>
                        </a:rPr>
                        <a:t>75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AE5FF"/>
                    </a:solidFill>
                  </a:tcPr>
                </a:tc>
                <a:tc>
                  <a:txBody>
                    <a:bodyPr/>
                    <a:lstStyle/>
                    <a:p>
                      <a:pPr algn="ctr" fontAlgn="ctr"/>
                      <a:r>
                        <a:rPr lang="en-ID" sz="1100" b="0" i="0" u="none" strike="noStrike">
                          <a:solidFill>
                            <a:srgbClr val="000000"/>
                          </a:solidFill>
                          <a:effectLst/>
                          <a:latin typeface="Times New Roman" panose="02020603050405020304" pitchFamily="18" charset="0"/>
                        </a:rPr>
                        <a:t>77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AE5FF"/>
                    </a:solidFill>
                  </a:tcPr>
                </a:tc>
                <a:tc>
                  <a:txBody>
                    <a:bodyPr/>
                    <a:lstStyle/>
                    <a:p>
                      <a:pPr algn="ctr" fontAlgn="ctr"/>
                      <a:r>
                        <a:rPr lang="en-ID" sz="1100" b="0" i="0" u="none" strike="noStrike">
                          <a:solidFill>
                            <a:srgbClr val="000000"/>
                          </a:solidFill>
                          <a:effectLst/>
                          <a:latin typeface="Times New Roman" panose="02020603050405020304" pitchFamily="18" charset="0"/>
                        </a:rPr>
                        <a:t>81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AE5FF"/>
                    </a:solidFill>
                  </a:tcPr>
                </a:tc>
                <a:tc>
                  <a:txBody>
                    <a:bodyPr/>
                    <a:lstStyle/>
                    <a:p>
                      <a:pPr algn="ctr" fontAlgn="ctr"/>
                      <a:r>
                        <a:rPr lang="en-ID" sz="1100" b="0" i="0" u="none" strike="noStrike">
                          <a:solidFill>
                            <a:srgbClr val="000000"/>
                          </a:solidFill>
                          <a:effectLst/>
                          <a:latin typeface="Times New Roman" panose="02020603050405020304" pitchFamily="18" charset="0"/>
                        </a:rPr>
                        <a:t>153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AE5FF"/>
                    </a:solidFill>
                  </a:tcPr>
                </a:tc>
                <a:extLst>
                  <a:ext uri="{0D108BD9-81ED-4DB2-BD59-A6C34878D82A}">
                    <a16:rowId xmlns:a16="http://schemas.microsoft.com/office/drawing/2014/main" val="2450886088"/>
                  </a:ext>
                </a:extLst>
              </a:tr>
              <a:tr h="405938">
                <a:tc>
                  <a:txBody>
                    <a:bodyPr/>
                    <a:lstStyle/>
                    <a:p>
                      <a:pPr algn="ctr" fontAlgn="ctr"/>
                      <a:r>
                        <a:rPr lang="en-ID" sz="1100" b="0" i="0" u="none" strike="noStrike">
                          <a:solidFill>
                            <a:srgbClr val="000000"/>
                          </a:solidFill>
                          <a:effectLst/>
                          <a:latin typeface="Times New Roman" panose="02020603050405020304" pitchFamily="18" charset="0"/>
                        </a:rPr>
                        <a:t>192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AE5FF"/>
                    </a:solidFill>
                  </a:tcPr>
                </a:tc>
                <a:tc>
                  <a:txBody>
                    <a:bodyPr/>
                    <a:lstStyle/>
                    <a:p>
                      <a:pPr algn="ctr" fontAlgn="ctr"/>
                      <a:r>
                        <a:rPr lang="en-ID" sz="1100" b="0" i="0" u="none" strike="noStrike">
                          <a:solidFill>
                            <a:srgbClr val="000000"/>
                          </a:solidFill>
                          <a:effectLst/>
                          <a:latin typeface="Times New Roman" panose="02020603050405020304" pitchFamily="18" charset="0"/>
                        </a:rPr>
                        <a:t>123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AE5FF"/>
                    </a:solidFill>
                  </a:tcPr>
                </a:tc>
                <a:tc>
                  <a:txBody>
                    <a:bodyPr/>
                    <a:lstStyle/>
                    <a:p>
                      <a:pPr algn="ctr" fontAlgn="ctr"/>
                      <a:r>
                        <a:rPr lang="en-ID" sz="1100" b="0" i="0" u="none" strike="noStrike">
                          <a:solidFill>
                            <a:srgbClr val="000000"/>
                          </a:solidFill>
                          <a:effectLst/>
                          <a:latin typeface="Times New Roman" panose="02020603050405020304" pitchFamily="18" charset="0"/>
                        </a:rPr>
                        <a:t>68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AE5FF"/>
                    </a:solidFill>
                  </a:tcPr>
                </a:tc>
                <a:tc>
                  <a:txBody>
                    <a:bodyPr/>
                    <a:lstStyle/>
                    <a:p>
                      <a:pPr algn="ctr" fontAlgn="ctr"/>
                      <a:r>
                        <a:rPr lang="en-ID" sz="1100" b="0" i="0" u="none" strike="noStrike">
                          <a:solidFill>
                            <a:srgbClr val="000000"/>
                          </a:solidFill>
                          <a:effectLst/>
                          <a:latin typeface="Times New Roman" panose="02020603050405020304" pitchFamily="18" charset="0"/>
                        </a:rPr>
                        <a:t>56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AE5FF"/>
                    </a:solidFill>
                  </a:tcPr>
                </a:tc>
                <a:tc>
                  <a:txBody>
                    <a:bodyPr/>
                    <a:lstStyle/>
                    <a:p>
                      <a:pPr algn="ctr" fontAlgn="ctr"/>
                      <a:r>
                        <a:rPr lang="en-ID" sz="1100" b="0" i="0" u="none" strike="noStrike">
                          <a:solidFill>
                            <a:srgbClr val="000000"/>
                          </a:solidFill>
                          <a:effectLst/>
                          <a:latin typeface="Times New Roman" panose="02020603050405020304" pitchFamily="18" charset="0"/>
                        </a:rPr>
                        <a:t>72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AE5FF"/>
                    </a:solidFill>
                  </a:tcPr>
                </a:tc>
                <a:tc>
                  <a:txBody>
                    <a:bodyPr/>
                    <a:lstStyle/>
                    <a:p>
                      <a:pPr algn="ctr" fontAlgn="ctr"/>
                      <a:r>
                        <a:rPr lang="en-ID" sz="1100" b="0" i="0" u="none" strike="noStrike">
                          <a:solidFill>
                            <a:srgbClr val="000000"/>
                          </a:solidFill>
                          <a:effectLst/>
                          <a:latin typeface="Times New Roman" panose="02020603050405020304" pitchFamily="18" charset="0"/>
                        </a:rPr>
                        <a:t>61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AE5FF"/>
                    </a:solidFill>
                  </a:tcPr>
                </a:tc>
                <a:tc>
                  <a:txBody>
                    <a:bodyPr/>
                    <a:lstStyle/>
                    <a:p>
                      <a:pPr algn="ctr" fontAlgn="ctr"/>
                      <a:r>
                        <a:rPr lang="en-ID" sz="1100" b="0" i="0" u="none" strike="noStrike">
                          <a:solidFill>
                            <a:srgbClr val="000000"/>
                          </a:solidFill>
                          <a:effectLst/>
                          <a:latin typeface="Times New Roman" panose="02020603050405020304" pitchFamily="18" charset="0"/>
                        </a:rPr>
                        <a:t>41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AE5FF"/>
                    </a:solidFill>
                  </a:tcPr>
                </a:tc>
                <a:tc>
                  <a:txBody>
                    <a:bodyPr/>
                    <a:lstStyle/>
                    <a:p>
                      <a:pPr algn="ctr" fontAlgn="ctr"/>
                      <a:r>
                        <a:rPr lang="en-ID" sz="1100" b="0" i="0" u="none" strike="noStrike">
                          <a:solidFill>
                            <a:srgbClr val="000000"/>
                          </a:solidFill>
                          <a:effectLst/>
                          <a:latin typeface="Times New Roman" panose="02020603050405020304" pitchFamily="18" charset="0"/>
                        </a:rPr>
                        <a:t>60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AE5FF"/>
                    </a:solidFill>
                  </a:tcPr>
                </a:tc>
                <a:tc>
                  <a:txBody>
                    <a:bodyPr/>
                    <a:lstStyle/>
                    <a:p>
                      <a:pPr algn="ctr" fontAlgn="ctr"/>
                      <a:r>
                        <a:rPr lang="en-ID" sz="1100" b="0" i="0" u="none" strike="noStrike">
                          <a:solidFill>
                            <a:srgbClr val="000000"/>
                          </a:solidFill>
                          <a:effectLst/>
                          <a:latin typeface="Times New Roman" panose="02020603050405020304" pitchFamily="18" charset="0"/>
                        </a:rPr>
                        <a:t>61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AE5FF"/>
                    </a:solidFill>
                  </a:tcPr>
                </a:tc>
                <a:tc>
                  <a:txBody>
                    <a:bodyPr/>
                    <a:lstStyle/>
                    <a:p>
                      <a:pPr algn="ctr" fontAlgn="ctr"/>
                      <a:r>
                        <a:rPr lang="en-ID" sz="1100" b="0" i="0" u="none" strike="noStrike">
                          <a:solidFill>
                            <a:srgbClr val="000000"/>
                          </a:solidFill>
                          <a:effectLst/>
                          <a:latin typeface="Times New Roman" panose="02020603050405020304" pitchFamily="18" charset="0"/>
                        </a:rPr>
                        <a:t>141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AE5FF"/>
                    </a:solidFill>
                  </a:tcPr>
                </a:tc>
                <a:extLst>
                  <a:ext uri="{0D108BD9-81ED-4DB2-BD59-A6C34878D82A}">
                    <a16:rowId xmlns:a16="http://schemas.microsoft.com/office/drawing/2014/main" val="820589520"/>
                  </a:ext>
                </a:extLst>
              </a:tr>
              <a:tr h="405938">
                <a:tc>
                  <a:txBody>
                    <a:bodyPr/>
                    <a:lstStyle/>
                    <a:p>
                      <a:pPr algn="ctr" fontAlgn="ctr"/>
                      <a:r>
                        <a:rPr lang="en-ID" sz="1100" b="0" i="0" u="none" strike="noStrike">
                          <a:solidFill>
                            <a:srgbClr val="000000"/>
                          </a:solidFill>
                          <a:effectLst/>
                          <a:latin typeface="Times New Roman" panose="02020603050405020304" pitchFamily="18" charset="0"/>
                        </a:rPr>
                        <a:t>155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AE5FF"/>
                    </a:solidFill>
                  </a:tcPr>
                </a:tc>
                <a:tc>
                  <a:txBody>
                    <a:bodyPr/>
                    <a:lstStyle/>
                    <a:p>
                      <a:pPr algn="ctr" fontAlgn="ctr"/>
                      <a:r>
                        <a:rPr lang="en-ID" sz="1100" b="0" i="0" u="none" strike="noStrike">
                          <a:solidFill>
                            <a:srgbClr val="000000"/>
                          </a:solidFill>
                          <a:effectLst/>
                          <a:latin typeface="Times New Roman" panose="02020603050405020304" pitchFamily="18" charset="0"/>
                        </a:rPr>
                        <a:t>70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AE5FF"/>
                    </a:solidFill>
                  </a:tcPr>
                </a:tc>
                <a:tc>
                  <a:txBody>
                    <a:bodyPr/>
                    <a:lstStyle/>
                    <a:p>
                      <a:pPr algn="ctr" fontAlgn="ctr"/>
                      <a:r>
                        <a:rPr lang="en-ID" sz="1100" b="0" i="0" u="none" strike="noStrike">
                          <a:solidFill>
                            <a:srgbClr val="000000"/>
                          </a:solidFill>
                          <a:effectLst/>
                          <a:latin typeface="Times New Roman" panose="02020603050405020304" pitchFamily="18" charset="0"/>
                        </a:rPr>
                        <a:t>52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AE5FF"/>
                    </a:solidFill>
                  </a:tcPr>
                </a:tc>
                <a:tc>
                  <a:txBody>
                    <a:bodyPr/>
                    <a:lstStyle/>
                    <a:p>
                      <a:pPr algn="ctr" fontAlgn="ctr"/>
                      <a:r>
                        <a:rPr lang="en-ID" sz="1100" b="0" i="0" u="none" strike="noStrike">
                          <a:solidFill>
                            <a:srgbClr val="000000"/>
                          </a:solidFill>
                          <a:effectLst/>
                          <a:latin typeface="Times New Roman" panose="02020603050405020304" pitchFamily="18" charset="0"/>
                        </a:rPr>
                        <a:t>71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AE5FF"/>
                    </a:solidFill>
                  </a:tcPr>
                </a:tc>
                <a:tc>
                  <a:txBody>
                    <a:bodyPr/>
                    <a:lstStyle/>
                    <a:p>
                      <a:pPr algn="ctr" fontAlgn="ctr"/>
                      <a:r>
                        <a:rPr lang="en-ID" sz="1100" b="0" i="0" u="none" strike="noStrike">
                          <a:solidFill>
                            <a:srgbClr val="000000"/>
                          </a:solidFill>
                          <a:effectLst/>
                          <a:latin typeface="Times New Roman" panose="02020603050405020304" pitchFamily="18" charset="0"/>
                        </a:rPr>
                        <a:t>66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AE5FF"/>
                    </a:solidFill>
                  </a:tcPr>
                </a:tc>
                <a:tc>
                  <a:txBody>
                    <a:bodyPr/>
                    <a:lstStyle/>
                    <a:p>
                      <a:pPr algn="ctr" fontAlgn="ctr"/>
                      <a:r>
                        <a:rPr lang="en-ID" sz="1100" b="0" i="0" u="none" strike="noStrike">
                          <a:solidFill>
                            <a:srgbClr val="000000"/>
                          </a:solidFill>
                          <a:effectLst/>
                          <a:latin typeface="Times New Roman" panose="02020603050405020304" pitchFamily="18" charset="0"/>
                        </a:rPr>
                        <a:t>62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AE5FF"/>
                    </a:solidFill>
                  </a:tcPr>
                </a:tc>
                <a:tc>
                  <a:txBody>
                    <a:bodyPr/>
                    <a:lstStyle/>
                    <a:p>
                      <a:pPr algn="ctr" fontAlgn="ctr"/>
                      <a:r>
                        <a:rPr lang="en-ID" sz="1100" b="0" i="0" u="none" strike="noStrike">
                          <a:solidFill>
                            <a:srgbClr val="000000"/>
                          </a:solidFill>
                          <a:effectLst/>
                          <a:latin typeface="Times New Roman" panose="02020603050405020304" pitchFamily="18" charset="0"/>
                        </a:rPr>
                        <a:t>68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AE5FF"/>
                    </a:solidFill>
                  </a:tcPr>
                </a:tc>
                <a:tc>
                  <a:txBody>
                    <a:bodyPr/>
                    <a:lstStyle/>
                    <a:p>
                      <a:pPr algn="ctr" fontAlgn="ctr"/>
                      <a:r>
                        <a:rPr lang="en-ID" sz="1100" b="0" i="0" u="none" strike="noStrike">
                          <a:solidFill>
                            <a:srgbClr val="000000"/>
                          </a:solidFill>
                          <a:effectLst/>
                          <a:latin typeface="Times New Roman" panose="02020603050405020304" pitchFamily="18" charset="0"/>
                        </a:rPr>
                        <a:t>79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AE5FF"/>
                    </a:solidFill>
                  </a:tcPr>
                </a:tc>
                <a:tc>
                  <a:txBody>
                    <a:bodyPr/>
                    <a:lstStyle/>
                    <a:p>
                      <a:pPr algn="ctr" fontAlgn="ctr"/>
                      <a:r>
                        <a:rPr lang="en-ID" sz="1100" b="0" i="0" u="none" strike="noStrike">
                          <a:solidFill>
                            <a:srgbClr val="000000"/>
                          </a:solidFill>
                          <a:effectLst/>
                          <a:latin typeface="Times New Roman" panose="02020603050405020304" pitchFamily="18" charset="0"/>
                        </a:rPr>
                        <a:t>123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AE5FF"/>
                    </a:solidFill>
                  </a:tcPr>
                </a:tc>
                <a:tc>
                  <a:txBody>
                    <a:bodyPr/>
                    <a:lstStyle/>
                    <a:p>
                      <a:pPr algn="ctr" fontAlgn="ctr"/>
                      <a:r>
                        <a:rPr lang="en-ID" sz="1100" b="0" i="0" u="none" strike="noStrike">
                          <a:solidFill>
                            <a:srgbClr val="000000"/>
                          </a:solidFill>
                          <a:effectLst/>
                          <a:latin typeface="Times New Roman" panose="02020603050405020304" pitchFamily="18" charset="0"/>
                        </a:rPr>
                        <a:t>184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AE5FF"/>
                    </a:solidFill>
                  </a:tcPr>
                </a:tc>
                <a:extLst>
                  <a:ext uri="{0D108BD9-81ED-4DB2-BD59-A6C34878D82A}">
                    <a16:rowId xmlns:a16="http://schemas.microsoft.com/office/drawing/2014/main" val="3781146313"/>
                  </a:ext>
                </a:extLst>
              </a:tr>
              <a:tr h="405938">
                <a:tc>
                  <a:txBody>
                    <a:bodyPr/>
                    <a:lstStyle/>
                    <a:p>
                      <a:pPr algn="ctr" fontAlgn="ctr"/>
                      <a:r>
                        <a:rPr lang="en-ID" sz="1100" b="0" i="0" u="none" strike="noStrike">
                          <a:solidFill>
                            <a:srgbClr val="000000"/>
                          </a:solidFill>
                          <a:effectLst/>
                          <a:latin typeface="Times New Roman" panose="02020603050405020304" pitchFamily="18" charset="0"/>
                        </a:rPr>
                        <a:t>185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AE5FF"/>
                    </a:solidFill>
                  </a:tcPr>
                </a:tc>
                <a:tc>
                  <a:txBody>
                    <a:bodyPr/>
                    <a:lstStyle/>
                    <a:p>
                      <a:pPr algn="ctr" fontAlgn="ctr"/>
                      <a:r>
                        <a:rPr lang="en-ID" sz="1100" b="0" i="0" u="none" strike="noStrike">
                          <a:solidFill>
                            <a:srgbClr val="000000"/>
                          </a:solidFill>
                          <a:effectLst/>
                          <a:latin typeface="Times New Roman" panose="02020603050405020304" pitchFamily="18" charset="0"/>
                        </a:rPr>
                        <a:t>109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AE5FF"/>
                    </a:solidFill>
                  </a:tcPr>
                </a:tc>
                <a:tc>
                  <a:txBody>
                    <a:bodyPr/>
                    <a:lstStyle/>
                    <a:p>
                      <a:pPr algn="ctr" fontAlgn="ctr"/>
                      <a:r>
                        <a:rPr lang="en-ID" sz="1100" b="0" i="0" u="none" strike="noStrike">
                          <a:solidFill>
                            <a:srgbClr val="000000"/>
                          </a:solidFill>
                          <a:effectLst/>
                          <a:latin typeface="Times New Roman" panose="02020603050405020304" pitchFamily="18" charset="0"/>
                        </a:rPr>
                        <a:t>82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AE5FF"/>
                    </a:solidFill>
                  </a:tcPr>
                </a:tc>
                <a:tc>
                  <a:txBody>
                    <a:bodyPr/>
                    <a:lstStyle/>
                    <a:p>
                      <a:pPr algn="ctr" fontAlgn="ctr"/>
                      <a:r>
                        <a:rPr lang="en-ID" sz="1100" b="0" i="0" u="none" strike="noStrike">
                          <a:solidFill>
                            <a:srgbClr val="000000"/>
                          </a:solidFill>
                          <a:effectLst/>
                          <a:latin typeface="Times New Roman" panose="02020603050405020304" pitchFamily="18" charset="0"/>
                        </a:rPr>
                        <a:t>81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AE5FF"/>
                    </a:solidFill>
                  </a:tcPr>
                </a:tc>
                <a:tc>
                  <a:txBody>
                    <a:bodyPr/>
                    <a:lstStyle/>
                    <a:p>
                      <a:pPr algn="ctr" fontAlgn="ctr"/>
                      <a:r>
                        <a:rPr lang="en-ID" sz="1100" b="0" i="0" u="none" strike="noStrike">
                          <a:solidFill>
                            <a:srgbClr val="000000"/>
                          </a:solidFill>
                          <a:effectLst/>
                          <a:latin typeface="Times New Roman" panose="02020603050405020304" pitchFamily="18" charset="0"/>
                        </a:rPr>
                        <a:t>75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AE5FF"/>
                    </a:solidFill>
                  </a:tcPr>
                </a:tc>
                <a:tc>
                  <a:txBody>
                    <a:bodyPr/>
                    <a:lstStyle/>
                    <a:p>
                      <a:pPr algn="ctr" fontAlgn="ctr"/>
                      <a:r>
                        <a:rPr lang="en-ID" sz="1100" b="0" i="0" u="none" strike="noStrike">
                          <a:solidFill>
                            <a:srgbClr val="000000"/>
                          </a:solidFill>
                          <a:effectLst/>
                          <a:latin typeface="Times New Roman" panose="02020603050405020304" pitchFamily="18" charset="0"/>
                        </a:rPr>
                        <a:t>91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AE5FF"/>
                    </a:solidFill>
                  </a:tcPr>
                </a:tc>
                <a:tc>
                  <a:txBody>
                    <a:bodyPr/>
                    <a:lstStyle/>
                    <a:p>
                      <a:pPr algn="ctr" fontAlgn="ctr"/>
                      <a:r>
                        <a:rPr lang="en-ID" sz="1100" b="0" i="0" u="none" strike="noStrike">
                          <a:solidFill>
                            <a:srgbClr val="000000"/>
                          </a:solidFill>
                          <a:effectLst/>
                          <a:latin typeface="Times New Roman" panose="02020603050405020304" pitchFamily="18" charset="0"/>
                        </a:rPr>
                        <a:t>110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AE5FF"/>
                    </a:solidFill>
                  </a:tcPr>
                </a:tc>
                <a:tc>
                  <a:txBody>
                    <a:bodyPr/>
                    <a:lstStyle/>
                    <a:p>
                      <a:pPr algn="ctr" fontAlgn="ctr"/>
                      <a:r>
                        <a:rPr lang="en-ID" sz="1100" b="0" i="0" u="none" strike="noStrike">
                          <a:solidFill>
                            <a:srgbClr val="000000"/>
                          </a:solidFill>
                          <a:effectLst/>
                          <a:latin typeface="Times New Roman" panose="02020603050405020304" pitchFamily="18" charset="0"/>
                        </a:rPr>
                        <a:t>118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AE5FF"/>
                    </a:solidFill>
                  </a:tcPr>
                </a:tc>
                <a:tc>
                  <a:txBody>
                    <a:bodyPr/>
                    <a:lstStyle/>
                    <a:p>
                      <a:pPr algn="ctr" fontAlgn="ctr"/>
                      <a:r>
                        <a:rPr lang="en-ID" sz="1100" b="0" i="0" u="none" strike="noStrike">
                          <a:solidFill>
                            <a:srgbClr val="000000"/>
                          </a:solidFill>
                          <a:effectLst/>
                          <a:latin typeface="Times New Roman" panose="02020603050405020304" pitchFamily="18" charset="0"/>
                        </a:rPr>
                        <a:t>181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AE5FF"/>
                    </a:solidFill>
                  </a:tcPr>
                </a:tc>
                <a:tc>
                  <a:txBody>
                    <a:bodyPr/>
                    <a:lstStyle/>
                    <a:p>
                      <a:pPr algn="ctr" fontAlgn="ctr"/>
                      <a:r>
                        <a:rPr lang="en-ID" sz="1100" b="0" i="0" u="none" strike="noStrike">
                          <a:solidFill>
                            <a:srgbClr val="000000"/>
                          </a:solidFill>
                          <a:effectLst/>
                          <a:latin typeface="Times New Roman" panose="02020603050405020304" pitchFamily="18" charset="0"/>
                        </a:rPr>
                        <a:t>205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AE5FF"/>
                    </a:solidFill>
                  </a:tcPr>
                </a:tc>
                <a:extLst>
                  <a:ext uri="{0D108BD9-81ED-4DB2-BD59-A6C34878D82A}">
                    <a16:rowId xmlns:a16="http://schemas.microsoft.com/office/drawing/2014/main" val="4057543997"/>
                  </a:ext>
                </a:extLst>
              </a:tr>
              <a:tr h="405938">
                <a:tc>
                  <a:txBody>
                    <a:bodyPr/>
                    <a:lstStyle/>
                    <a:p>
                      <a:pPr algn="ctr" fontAlgn="ctr"/>
                      <a:r>
                        <a:rPr lang="en-ID" sz="1100" b="0" i="0" u="none" strike="noStrike">
                          <a:solidFill>
                            <a:srgbClr val="000000"/>
                          </a:solidFill>
                          <a:effectLst/>
                          <a:latin typeface="Times New Roman" panose="02020603050405020304" pitchFamily="18" charset="0"/>
                        </a:rPr>
                        <a:t>202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AE5FF"/>
                    </a:solidFill>
                  </a:tcPr>
                </a:tc>
                <a:tc>
                  <a:txBody>
                    <a:bodyPr/>
                    <a:lstStyle/>
                    <a:p>
                      <a:pPr algn="ctr" fontAlgn="ctr"/>
                      <a:r>
                        <a:rPr lang="en-ID" sz="1100" b="0" i="0" u="none" strike="noStrike">
                          <a:solidFill>
                            <a:srgbClr val="000000"/>
                          </a:solidFill>
                          <a:effectLst/>
                          <a:latin typeface="Times New Roman" panose="02020603050405020304" pitchFamily="18" charset="0"/>
                        </a:rPr>
                        <a:t>194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AE5FF"/>
                    </a:solidFill>
                  </a:tcPr>
                </a:tc>
                <a:tc>
                  <a:txBody>
                    <a:bodyPr/>
                    <a:lstStyle/>
                    <a:p>
                      <a:pPr algn="ctr" fontAlgn="ctr"/>
                      <a:r>
                        <a:rPr lang="en-ID" sz="1100" b="0" i="0" u="none" strike="noStrike">
                          <a:solidFill>
                            <a:srgbClr val="000000"/>
                          </a:solidFill>
                          <a:effectLst/>
                          <a:latin typeface="Times New Roman" panose="02020603050405020304" pitchFamily="18" charset="0"/>
                        </a:rPr>
                        <a:t>184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AE5FF"/>
                    </a:solidFill>
                  </a:tcPr>
                </a:tc>
                <a:tc>
                  <a:txBody>
                    <a:bodyPr/>
                    <a:lstStyle/>
                    <a:p>
                      <a:pPr algn="ctr" fontAlgn="ctr"/>
                      <a:r>
                        <a:rPr lang="en-ID" sz="1100" b="0" i="0" u="none" strike="noStrike">
                          <a:solidFill>
                            <a:srgbClr val="000000"/>
                          </a:solidFill>
                          <a:effectLst/>
                          <a:latin typeface="Times New Roman" panose="02020603050405020304" pitchFamily="18" charset="0"/>
                        </a:rPr>
                        <a:t>174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AE5FF"/>
                    </a:solidFill>
                  </a:tcPr>
                </a:tc>
                <a:tc>
                  <a:txBody>
                    <a:bodyPr/>
                    <a:lstStyle/>
                    <a:p>
                      <a:pPr algn="ctr" fontAlgn="ctr"/>
                      <a:r>
                        <a:rPr lang="en-ID" sz="1100" b="0" i="0" u="none" strike="noStrike">
                          <a:solidFill>
                            <a:srgbClr val="000000"/>
                          </a:solidFill>
                          <a:effectLst/>
                          <a:latin typeface="Times New Roman" panose="02020603050405020304" pitchFamily="18" charset="0"/>
                        </a:rPr>
                        <a:t>188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AE5FF"/>
                    </a:solidFill>
                  </a:tcPr>
                </a:tc>
                <a:tc>
                  <a:txBody>
                    <a:bodyPr/>
                    <a:lstStyle/>
                    <a:p>
                      <a:pPr algn="ctr" fontAlgn="ctr"/>
                      <a:r>
                        <a:rPr lang="en-ID" sz="1100" b="0" i="0" u="none" strike="noStrike">
                          <a:solidFill>
                            <a:srgbClr val="000000"/>
                          </a:solidFill>
                          <a:effectLst/>
                          <a:latin typeface="Times New Roman" panose="02020603050405020304" pitchFamily="18" charset="0"/>
                        </a:rPr>
                        <a:t>197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AE5FF"/>
                    </a:solidFill>
                  </a:tcPr>
                </a:tc>
                <a:tc>
                  <a:txBody>
                    <a:bodyPr/>
                    <a:lstStyle/>
                    <a:p>
                      <a:pPr algn="ctr" fontAlgn="ctr"/>
                      <a:r>
                        <a:rPr lang="en-ID" sz="1100" b="0" i="0" u="none" strike="noStrike">
                          <a:solidFill>
                            <a:srgbClr val="000000"/>
                          </a:solidFill>
                          <a:effectLst/>
                          <a:latin typeface="Times New Roman" panose="02020603050405020304" pitchFamily="18" charset="0"/>
                        </a:rPr>
                        <a:t>189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AE5FF"/>
                    </a:solidFill>
                  </a:tcPr>
                </a:tc>
                <a:tc>
                  <a:txBody>
                    <a:bodyPr/>
                    <a:lstStyle/>
                    <a:p>
                      <a:pPr algn="ctr" fontAlgn="ctr"/>
                      <a:r>
                        <a:rPr lang="en-ID" sz="1100" b="0" i="0" u="none" strike="noStrike">
                          <a:solidFill>
                            <a:srgbClr val="000000"/>
                          </a:solidFill>
                          <a:effectLst/>
                          <a:latin typeface="Times New Roman" panose="02020603050405020304" pitchFamily="18" charset="0"/>
                        </a:rPr>
                        <a:t>203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AE5FF"/>
                    </a:solidFill>
                  </a:tcPr>
                </a:tc>
                <a:tc>
                  <a:txBody>
                    <a:bodyPr/>
                    <a:lstStyle/>
                    <a:p>
                      <a:pPr algn="ctr" fontAlgn="ctr"/>
                      <a:r>
                        <a:rPr lang="en-ID" sz="1100" b="0" i="0" u="none" strike="noStrike">
                          <a:solidFill>
                            <a:srgbClr val="000000"/>
                          </a:solidFill>
                          <a:effectLst/>
                          <a:latin typeface="Times New Roman" panose="02020603050405020304" pitchFamily="18" charset="0"/>
                        </a:rPr>
                        <a:t>201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AE5FF"/>
                    </a:solidFill>
                  </a:tcPr>
                </a:tc>
                <a:tc>
                  <a:txBody>
                    <a:bodyPr/>
                    <a:lstStyle/>
                    <a:p>
                      <a:pPr algn="ctr" fontAlgn="ctr"/>
                      <a:r>
                        <a:rPr lang="en-ID" sz="1100" b="0" i="0" u="none" strike="noStrike">
                          <a:solidFill>
                            <a:srgbClr val="000000"/>
                          </a:solidFill>
                          <a:effectLst/>
                          <a:latin typeface="Times New Roman" panose="02020603050405020304" pitchFamily="18" charset="0"/>
                        </a:rPr>
                        <a:t>201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AE5FF"/>
                    </a:solidFill>
                  </a:tcPr>
                </a:tc>
                <a:extLst>
                  <a:ext uri="{0D108BD9-81ED-4DB2-BD59-A6C34878D82A}">
                    <a16:rowId xmlns:a16="http://schemas.microsoft.com/office/drawing/2014/main" val="3909957337"/>
                  </a:ext>
                </a:extLst>
              </a:tr>
              <a:tr h="405938">
                <a:tc>
                  <a:txBody>
                    <a:bodyPr/>
                    <a:lstStyle/>
                    <a:p>
                      <a:pPr algn="ctr" fontAlgn="ctr"/>
                      <a:r>
                        <a:rPr lang="en-ID" sz="1100" b="0" i="0" u="none" strike="noStrike">
                          <a:solidFill>
                            <a:srgbClr val="000000"/>
                          </a:solidFill>
                          <a:effectLst/>
                          <a:latin typeface="Times New Roman" panose="02020603050405020304" pitchFamily="18" charset="0"/>
                        </a:rPr>
                        <a:t>196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AE5FF"/>
                    </a:solidFill>
                  </a:tcPr>
                </a:tc>
                <a:tc>
                  <a:txBody>
                    <a:bodyPr/>
                    <a:lstStyle/>
                    <a:p>
                      <a:pPr algn="ctr" fontAlgn="ctr"/>
                      <a:r>
                        <a:rPr lang="en-ID" sz="1100" b="0" i="0" u="none" strike="noStrike">
                          <a:solidFill>
                            <a:srgbClr val="000000"/>
                          </a:solidFill>
                          <a:effectLst/>
                          <a:latin typeface="Times New Roman" panose="02020603050405020304" pitchFamily="18" charset="0"/>
                        </a:rPr>
                        <a:t>201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AE5FF"/>
                    </a:solidFill>
                  </a:tcPr>
                </a:tc>
                <a:tc>
                  <a:txBody>
                    <a:bodyPr/>
                    <a:lstStyle/>
                    <a:p>
                      <a:pPr algn="ctr" fontAlgn="ctr"/>
                      <a:r>
                        <a:rPr lang="en-ID" sz="1100" b="0" i="0" u="none" strike="noStrike">
                          <a:solidFill>
                            <a:srgbClr val="000000"/>
                          </a:solidFill>
                          <a:effectLst/>
                          <a:latin typeface="Times New Roman" panose="02020603050405020304" pitchFamily="18" charset="0"/>
                        </a:rPr>
                        <a:t>206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AE5FF"/>
                    </a:solidFill>
                  </a:tcPr>
                </a:tc>
                <a:tc>
                  <a:txBody>
                    <a:bodyPr/>
                    <a:lstStyle/>
                    <a:p>
                      <a:pPr algn="ctr" fontAlgn="ctr"/>
                      <a:r>
                        <a:rPr lang="en-ID" sz="1100" b="0" i="0" u="none" strike="noStrike">
                          <a:solidFill>
                            <a:srgbClr val="000000"/>
                          </a:solidFill>
                          <a:effectLst/>
                          <a:latin typeface="Times New Roman" panose="02020603050405020304" pitchFamily="18" charset="0"/>
                        </a:rPr>
                        <a:t>208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AE5FF"/>
                    </a:solidFill>
                  </a:tcPr>
                </a:tc>
                <a:tc>
                  <a:txBody>
                    <a:bodyPr/>
                    <a:lstStyle/>
                    <a:p>
                      <a:pPr algn="ctr" fontAlgn="ctr"/>
                      <a:r>
                        <a:rPr lang="en-ID" sz="1100" b="0" i="0" u="none" strike="noStrike">
                          <a:solidFill>
                            <a:srgbClr val="000000"/>
                          </a:solidFill>
                          <a:effectLst/>
                          <a:latin typeface="Times New Roman" panose="02020603050405020304" pitchFamily="18" charset="0"/>
                        </a:rPr>
                        <a:t>207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AE5FF"/>
                    </a:solidFill>
                  </a:tcPr>
                </a:tc>
                <a:tc>
                  <a:txBody>
                    <a:bodyPr/>
                    <a:lstStyle/>
                    <a:p>
                      <a:pPr algn="ctr" fontAlgn="ctr"/>
                      <a:r>
                        <a:rPr lang="en-ID" sz="1100" b="0" i="0" u="none" strike="noStrike">
                          <a:solidFill>
                            <a:srgbClr val="000000"/>
                          </a:solidFill>
                          <a:effectLst/>
                          <a:latin typeface="Times New Roman" panose="02020603050405020304" pitchFamily="18" charset="0"/>
                        </a:rPr>
                        <a:t>205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AE5FF"/>
                    </a:solidFill>
                  </a:tcPr>
                </a:tc>
                <a:tc>
                  <a:txBody>
                    <a:bodyPr/>
                    <a:lstStyle/>
                    <a:p>
                      <a:pPr algn="ctr" fontAlgn="ctr"/>
                      <a:r>
                        <a:rPr lang="en-ID" sz="1100" b="0" i="0" u="none" strike="noStrike">
                          <a:solidFill>
                            <a:srgbClr val="000000"/>
                          </a:solidFill>
                          <a:effectLst/>
                          <a:latin typeface="Times New Roman" panose="02020603050405020304" pitchFamily="18" charset="0"/>
                        </a:rPr>
                        <a:t>204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AE5FF"/>
                    </a:solidFill>
                  </a:tcPr>
                </a:tc>
                <a:tc>
                  <a:txBody>
                    <a:bodyPr/>
                    <a:lstStyle/>
                    <a:p>
                      <a:pPr algn="ctr" fontAlgn="ctr"/>
                      <a:r>
                        <a:rPr lang="en-ID" sz="1100" b="0" i="0" u="none" strike="noStrike">
                          <a:solidFill>
                            <a:srgbClr val="000000"/>
                          </a:solidFill>
                          <a:effectLst/>
                          <a:latin typeface="Times New Roman" panose="02020603050405020304" pitchFamily="18" charset="0"/>
                        </a:rPr>
                        <a:t>205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AE5FF"/>
                    </a:solidFill>
                  </a:tcPr>
                </a:tc>
                <a:tc>
                  <a:txBody>
                    <a:bodyPr/>
                    <a:lstStyle/>
                    <a:p>
                      <a:pPr algn="ctr" fontAlgn="ctr"/>
                      <a:r>
                        <a:rPr lang="en-ID" sz="1100" b="0" i="0" u="none" strike="noStrike">
                          <a:solidFill>
                            <a:srgbClr val="000000"/>
                          </a:solidFill>
                          <a:effectLst/>
                          <a:latin typeface="Times New Roman" panose="02020603050405020304" pitchFamily="18" charset="0"/>
                        </a:rPr>
                        <a:t>200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AE5FF"/>
                    </a:solidFill>
                  </a:tcPr>
                </a:tc>
                <a:tc>
                  <a:txBody>
                    <a:bodyPr/>
                    <a:lstStyle/>
                    <a:p>
                      <a:pPr algn="ctr" fontAlgn="ctr"/>
                      <a:r>
                        <a:rPr lang="en-ID" sz="1100" b="0" i="0" u="none" strike="noStrike">
                          <a:solidFill>
                            <a:srgbClr val="000000"/>
                          </a:solidFill>
                          <a:effectLst/>
                          <a:latin typeface="Times New Roman" panose="02020603050405020304" pitchFamily="18" charset="0"/>
                        </a:rPr>
                        <a:t>200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AE5FF"/>
                    </a:solidFill>
                  </a:tcPr>
                </a:tc>
                <a:extLst>
                  <a:ext uri="{0D108BD9-81ED-4DB2-BD59-A6C34878D82A}">
                    <a16:rowId xmlns:a16="http://schemas.microsoft.com/office/drawing/2014/main" val="4135371873"/>
                  </a:ext>
                </a:extLst>
              </a:tr>
              <a:tr h="405938">
                <a:tc>
                  <a:txBody>
                    <a:bodyPr/>
                    <a:lstStyle/>
                    <a:p>
                      <a:pPr algn="ctr" fontAlgn="ctr"/>
                      <a:r>
                        <a:rPr lang="en-ID" sz="1100" b="0" i="0" u="none" strike="noStrike">
                          <a:solidFill>
                            <a:srgbClr val="000000"/>
                          </a:solidFill>
                          <a:effectLst/>
                          <a:latin typeface="Times New Roman" panose="02020603050405020304" pitchFamily="18" charset="0"/>
                        </a:rPr>
                        <a:t>193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AE5FF"/>
                    </a:solidFill>
                  </a:tcPr>
                </a:tc>
                <a:tc>
                  <a:txBody>
                    <a:bodyPr/>
                    <a:lstStyle/>
                    <a:p>
                      <a:pPr algn="ctr" fontAlgn="ctr"/>
                      <a:r>
                        <a:rPr lang="en-ID" sz="1100" b="0" i="0" u="none" strike="noStrike">
                          <a:solidFill>
                            <a:srgbClr val="000000"/>
                          </a:solidFill>
                          <a:effectLst/>
                          <a:latin typeface="Times New Roman" panose="02020603050405020304" pitchFamily="18" charset="0"/>
                        </a:rPr>
                        <a:t>198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AE5FF"/>
                    </a:solidFill>
                  </a:tcPr>
                </a:tc>
                <a:tc>
                  <a:txBody>
                    <a:bodyPr/>
                    <a:lstStyle/>
                    <a:p>
                      <a:pPr algn="ctr" fontAlgn="ctr"/>
                      <a:r>
                        <a:rPr lang="en-ID" sz="1100" b="0" i="0" u="none" strike="noStrike">
                          <a:solidFill>
                            <a:srgbClr val="000000"/>
                          </a:solidFill>
                          <a:effectLst/>
                          <a:latin typeface="Times New Roman" panose="02020603050405020304" pitchFamily="18" charset="0"/>
                        </a:rPr>
                        <a:t>203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AE5FF"/>
                    </a:solidFill>
                  </a:tcPr>
                </a:tc>
                <a:tc>
                  <a:txBody>
                    <a:bodyPr/>
                    <a:lstStyle/>
                    <a:p>
                      <a:pPr algn="ctr" fontAlgn="ctr"/>
                      <a:r>
                        <a:rPr lang="en-ID" sz="1100" b="0" i="0" u="none" strike="noStrike">
                          <a:solidFill>
                            <a:srgbClr val="000000"/>
                          </a:solidFill>
                          <a:effectLst/>
                          <a:latin typeface="Times New Roman" panose="02020603050405020304" pitchFamily="18" charset="0"/>
                        </a:rPr>
                        <a:t>205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AE5FF"/>
                    </a:solidFill>
                  </a:tcPr>
                </a:tc>
                <a:tc>
                  <a:txBody>
                    <a:bodyPr/>
                    <a:lstStyle/>
                    <a:p>
                      <a:pPr algn="ctr" fontAlgn="ctr"/>
                      <a:r>
                        <a:rPr lang="en-ID" sz="1100" b="0" i="0" u="none" strike="noStrike">
                          <a:solidFill>
                            <a:srgbClr val="000000"/>
                          </a:solidFill>
                          <a:effectLst/>
                          <a:latin typeface="Times New Roman" panose="02020603050405020304" pitchFamily="18" charset="0"/>
                        </a:rPr>
                        <a:t>205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AE5FF"/>
                    </a:solidFill>
                  </a:tcPr>
                </a:tc>
                <a:tc>
                  <a:txBody>
                    <a:bodyPr/>
                    <a:lstStyle/>
                    <a:p>
                      <a:pPr algn="ctr" fontAlgn="ctr"/>
                      <a:r>
                        <a:rPr lang="en-ID" sz="1100" b="0" i="0" u="none" strike="noStrike">
                          <a:solidFill>
                            <a:srgbClr val="000000"/>
                          </a:solidFill>
                          <a:effectLst/>
                          <a:latin typeface="Times New Roman" panose="02020603050405020304" pitchFamily="18" charset="0"/>
                        </a:rPr>
                        <a:t>203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AE5FF"/>
                    </a:solidFill>
                  </a:tcPr>
                </a:tc>
                <a:tc>
                  <a:txBody>
                    <a:bodyPr/>
                    <a:lstStyle/>
                    <a:p>
                      <a:pPr algn="ctr" fontAlgn="ctr"/>
                      <a:r>
                        <a:rPr lang="en-ID" sz="1100" b="0" i="0" u="none" strike="noStrike">
                          <a:solidFill>
                            <a:srgbClr val="000000"/>
                          </a:solidFill>
                          <a:effectLst/>
                          <a:latin typeface="Times New Roman" panose="02020603050405020304" pitchFamily="18" charset="0"/>
                        </a:rPr>
                        <a:t>203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AE5FF"/>
                    </a:solidFill>
                  </a:tcPr>
                </a:tc>
                <a:tc>
                  <a:txBody>
                    <a:bodyPr/>
                    <a:lstStyle/>
                    <a:p>
                      <a:pPr algn="ctr" fontAlgn="ctr"/>
                      <a:r>
                        <a:rPr lang="en-ID" sz="1100" b="0" i="0" u="none" strike="noStrike">
                          <a:solidFill>
                            <a:srgbClr val="000000"/>
                          </a:solidFill>
                          <a:effectLst/>
                          <a:latin typeface="Times New Roman" panose="02020603050405020304" pitchFamily="18" charset="0"/>
                        </a:rPr>
                        <a:t>203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AE5FF"/>
                    </a:solidFill>
                  </a:tcPr>
                </a:tc>
                <a:tc>
                  <a:txBody>
                    <a:bodyPr/>
                    <a:lstStyle/>
                    <a:p>
                      <a:pPr algn="ctr" fontAlgn="ctr"/>
                      <a:r>
                        <a:rPr lang="en-ID" sz="1100" b="0" i="0" u="none" strike="noStrike">
                          <a:solidFill>
                            <a:srgbClr val="000000"/>
                          </a:solidFill>
                          <a:effectLst/>
                          <a:latin typeface="Times New Roman" panose="02020603050405020304" pitchFamily="18" charset="0"/>
                        </a:rPr>
                        <a:t>202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AE5FF"/>
                    </a:solidFill>
                  </a:tcPr>
                </a:tc>
                <a:tc>
                  <a:txBody>
                    <a:bodyPr/>
                    <a:lstStyle/>
                    <a:p>
                      <a:pPr algn="ctr" fontAlgn="ctr"/>
                      <a:r>
                        <a:rPr lang="en-ID" sz="1100" b="0" i="0" u="none" strike="noStrike">
                          <a:solidFill>
                            <a:srgbClr val="000000"/>
                          </a:solidFill>
                          <a:effectLst/>
                          <a:latin typeface="Times New Roman" panose="02020603050405020304" pitchFamily="18" charset="0"/>
                        </a:rPr>
                        <a:t>202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AE5FF"/>
                    </a:solidFill>
                  </a:tcPr>
                </a:tc>
                <a:extLst>
                  <a:ext uri="{0D108BD9-81ED-4DB2-BD59-A6C34878D82A}">
                    <a16:rowId xmlns:a16="http://schemas.microsoft.com/office/drawing/2014/main" val="1824202764"/>
                  </a:ext>
                </a:extLst>
              </a:tr>
            </a:tbl>
          </a:graphicData>
        </a:graphic>
      </p:graphicFrame>
    </p:spTree>
    <p:extLst>
      <p:ext uri="{BB962C8B-B14F-4D97-AF65-F5344CB8AC3E}">
        <p14:creationId xmlns:p14="http://schemas.microsoft.com/office/powerpoint/2010/main" val="22971084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62215-026D-F10C-18B7-E01F2B4A8BC1}"/>
              </a:ext>
            </a:extLst>
          </p:cNvPr>
          <p:cNvSpPr>
            <a:spLocks noGrp="1"/>
          </p:cNvSpPr>
          <p:nvPr>
            <p:ph type="title"/>
          </p:nvPr>
        </p:nvSpPr>
        <p:spPr/>
        <p:txBody>
          <a:bodyPr/>
          <a:lstStyle/>
          <a:p>
            <a:r>
              <a:rPr lang="en-US"/>
              <a:t>Pooling Layer</a:t>
            </a:r>
            <a:endParaRPr lang="en-ID"/>
          </a:p>
        </p:txBody>
      </p:sp>
      <p:pic>
        <p:nvPicPr>
          <p:cNvPr id="5" name="Content Placeholder 4">
            <a:extLst>
              <a:ext uri="{FF2B5EF4-FFF2-40B4-BE49-F238E27FC236}">
                <a16:creationId xmlns:a16="http://schemas.microsoft.com/office/drawing/2014/main" id="{3CE8C1D8-DBF8-F27F-0950-23E23B40D8AA}"/>
              </a:ext>
            </a:extLst>
          </p:cNvPr>
          <p:cNvPicPr>
            <a:picLocks noGrp="1" noChangeAspect="1"/>
          </p:cNvPicPr>
          <p:nvPr>
            <p:ph idx="1"/>
          </p:nvPr>
        </p:nvPicPr>
        <p:blipFill>
          <a:blip r:embed="rId2"/>
          <a:stretch>
            <a:fillRect/>
          </a:stretch>
        </p:blipFill>
        <p:spPr>
          <a:xfrm>
            <a:off x="838200" y="1690688"/>
            <a:ext cx="6629400" cy="2047875"/>
          </a:xfrm>
        </p:spPr>
      </p:pic>
      <p:sp>
        <p:nvSpPr>
          <p:cNvPr id="6" name="TextBox 5">
            <a:extLst>
              <a:ext uri="{FF2B5EF4-FFF2-40B4-BE49-F238E27FC236}">
                <a16:creationId xmlns:a16="http://schemas.microsoft.com/office/drawing/2014/main" id="{2E3ACFC3-2458-59C3-2DCD-10ECDBD50B71}"/>
              </a:ext>
            </a:extLst>
          </p:cNvPr>
          <p:cNvSpPr txBox="1"/>
          <p:nvPr/>
        </p:nvSpPr>
        <p:spPr>
          <a:xfrm>
            <a:off x="838200" y="3907552"/>
            <a:ext cx="10250264" cy="646331"/>
          </a:xfrm>
          <a:prstGeom prst="rect">
            <a:avLst/>
          </a:prstGeom>
          <a:noFill/>
        </p:spPr>
        <p:txBody>
          <a:bodyPr wrap="square" rtlCol="0">
            <a:spAutoFit/>
          </a:bodyPr>
          <a:lstStyle/>
          <a:p>
            <a:pPr algn="just"/>
            <a:r>
              <a:rPr lang="en-US"/>
              <a:t>	Pooling Layer membantu untuk mengurangi ukuran spasial dari activation map sehingga dapat mengurangi </a:t>
            </a:r>
            <a:r>
              <a:rPr lang="en-US" b="1"/>
              <a:t>waktu komputasi</a:t>
            </a:r>
            <a:r>
              <a:rPr lang="en-US"/>
              <a:t> dan jumlah bobot serta mengontrol overfitting. </a:t>
            </a:r>
            <a:endParaRPr lang="en-ID"/>
          </a:p>
        </p:txBody>
      </p:sp>
    </p:spTree>
    <p:extLst>
      <p:ext uri="{BB962C8B-B14F-4D97-AF65-F5344CB8AC3E}">
        <p14:creationId xmlns:p14="http://schemas.microsoft.com/office/powerpoint/2010/main" val="14237544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FAC2C-96CB-B58E-6F74-5F0F4C630DE0}"/>
              </a:ext>
            </a:extLst>
          </p:cNvPr>
          <p:cNvSpPr>
            <a:spLocks noGrp="1"/>
          </p:cNvSpPr>
          <p:nvPr>
            <p:ph type="title"/>
          </p:nvPr>
        </p:nvSpPr>
        <p:spPr/>
        <p:txBody>
          <a:bodyPr/>
          <a:lstStyle/>
          <a:p>
            <a:r>
              <a:rPr lang="en-US"/>
              <a:t>Pooling Layer</a:t>
            </a:r>
            <a:endParaRPr lang="en-ID"/>
          </a:p>
        </p:txBody>
      </p:sp>
      <p:graphicFrame>
        <p:nvGraphicFramePr>
          <p:cNvPr id="4" name="Content Placeholder 4">
            <a:extLst>
              <a:ext uri="{FF2B5EF4-FFF2-40B4-BE49-F238E27FC236}">
                <a16:creationId xmlns:a16="http://schemas.microsoft.com/office/drawing/2014/main" id="{BE2755EE-3123-CC7B-AC47-6B194B3AD889}"/>
              </a:ext>
            </a:extLst>
          </p:cNvPr>
          <p:cNvGraphicFramePr>
            <a:graphicFrameLocks/>
          </p:cNvGraphicFramePr>
          <p:nvPr>
            <p:extLst>
              <p:ext uri="{D42A27DB-BD31-4B8C-83A1-F6EECF244321}">
                <p14:modId xmlns:p14="http://schemas.microsoft.com/office/powerpoint/2010/main" val="937416236"/>
              </p:ext>
            </p:extLst>
          </p:nvPr>
        </p:nvGraphicFramePr>
        <p:xfrm>
          <a:off x="838200" y="1957386"/>
          <a:ext cx="3525984" cy="3966732"/>
        </p:xfrm>
        <a:graphic>
          <a:graphicData uri="http://schemas.openxmlformats.org/drawingml/2006/table">
            <a:tbl>
              <a:tblPr/>
              <a:tblGrid>
                <a:gridCol w="440748">
                  <a:extLst>
                    <a:ext uri="{9D8B030D-6E8A-4147-A177-3AD203B41FA5}">
                      <a16:colId xmlns:a16="http://schemas.microsoft.com/office/drawing/2014/main" val="2532153782"/>
                    </a:ext>
                  </a:extLst>
                </a:gridCol>
                <a:gridCol w="440748">
                  <a:extLst>
                    <a:ext uri="{9D8B030D-6E8A-4147-A177-3AD203B41FA5}">
                      <a16:colId xmlns:a16="http://schemas.microsoft.com/office/drawing/2014/main" val="2840077081"/>
                    </a:ext>
                  </a:extLst>
                </a:gridCol>
                <a:gridCol w="440748">
                  <a:extLst>
                    <a:ext uri="{9D8B030D-6E8A-4147-A177-3AD203B41FA5}">
                      <a16:colId xmlns:a16="http://schemas.microsoft.com/office/drawing/2014/main" val="3951333663"/>
                    </a:ext>
                  </a:extLst>
                </a:gridCol>
                <a:gridCol w="440748">
                  <a:extLst>
                    <a:ext uri="{9D8B030D-6E8A-4147-A177-3AD203B41FA5}">
                      <a16:colId xmlns:a16="http://schemas.microsoft.com/office/drawing/2014/main" val="3528984014"/>
                    </a:ext>
                  </a:extLst>
                </a:gridCol>
                <a:gridCol w="440748">
                  <a:extLst>
                    <a:ext uri="{9D8B030D-6E8A-4147-A177-3AD203B41FA5}">
                      <a16:colId xmlns:a16="http://schemas.microsoft.com/office/drawing/2014/main" val="1484917694"/>
                    </a:ext>
                  </a:extLst>
                </a:gridCol>
                <a:gridCol w="440748">
                  <a:extLst>
                    <a:ext uri="{9D8B030D-6E8A-4147-A177-3AD203B41FA5}">
                      <a16:colId xmlns:a16="http://schemas.microsoft.com/office/drawing/2014/main" val="2503240397"/>
                    </a:ext>
                  </a:extLst>
                </a:gridCol>
                <a:gridCol w="440748">
                  <a:extLst>
                    <a:ext uri="{9D8B030D-6E8A-4147-A177-3AD203B41FA5}">
                      <a16:colId xmlns:a16="http://schemas.microsoft.com/office/drawing/2014/main" val="697614062"/>
                    </a:ext>
                  </a:extLst>
                </a:gridCol>
                <a:gridCol w="440748">
                  <a:extLst>
                    <a:ext uri="{9D8B030D-6E8A-4147-A177-3AD203B41FA5}">
                      <a16:colId xmlns:a16="http://schemas.microsoft.com/office/drawing/2014/main" val="1846797542"/>
                    </a:ext>
                  </a:extLst>
                </a:gridCol>
              </a:tblGrid>
              <a:tr h="440748">
                <a:tc gridSpan="8">
                  <a:txBody>
                    <a:bodyPr/>
                    <a:lstStyle/>
                    <a:p>
                      <a:pPr algn="ctr" fontAlgn="ctr"/>
                      <a:r>
                        <a:rPr lang="en-US" sz="1300" b="0" i="0" u="none" strike="noStrike">
                          <a:solidFill>
                            <a:srgbClr val="000000"/>
                          </a:solidFill>
                          <a:effectLst/>
                          <a:latin typeface="Times New Roman" panose="02020603050405020304" pitchFamily="18" charset="0"/>
                          <a:cs typeface="Times New Roman" panose="02020603050405020304" pitchFamily="18" charset="0"/>
                        </a:rPr>
                        <a:t>ACTIVATION MAP</a:t>
                      </a:r>
                      <a:endParaRPr lang="en-ID" sz="1300" b="0" i="0" u="none" strike="noStrike">
                        <a:solidFill>
                          <a:srgbClr val="000000"/>
                        </a:solidFill>
                        <a:effectLst/>
                        <a:latin typeface="Times New Roman" panose="02020603050405020304" pitchFamily="18" charset="0"/>
                        <a:cs typeface="Times New Roman" panose="02020603050405020304" pitchFamily="18" charset="0"/>
                      </a:endParaRPr>
                    </a:p>
                  </a:txBody>
                  <a:tcPr marL="11019" marR="11019" marT="1101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fontAlgn="ctr"/>
                      <a:endParaRPr lang="en-ID" sz="1300" b="0" i="0" u="none" strike="noStrike">
                        <a:solidFill>
                          <a:srgbClr val="000000"/>
                        </a:solidFill>
                        <a:effectLst/>
                        <a:latin typeface="Consolas" panose="020B0609020204030204" pitchFamily="49" charset="0"/>
                      </a:endParaRPr>
                    </a:p>
                  </a:txBody>
                  <a:tcPr marL="11019" marR="11019" marT="1101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fontAlgn="ctr"/>
                      <a:endParaRPr lang="en-ID" sz="1300" b="0" i="0" u="none" strike="noStrike">
                        <a:solidFill>
                          <a:srgbClr val="000000"/>
                        </a:solidFill>
                        <a:effectLst/>
                        <a:latin typeface="Consolas" panose="020B0609020204030204" pitchFamily="49" charset="0"/>
                      </a:endParaRPr>
                    </a:p>
                  </a:txBody>
                  <a:tcPr marL="11019" marR="11019" marT="1101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fontAlgn="ctr"/>
                      <a:endParaRPr lang="en-ID" sz="1300" b="0" i="0" u="none" strike="noStrike">
                        <a:solidFill>
                          <a:srgbClr val="000000"/>
                        </a:solidFill>
                        <a:effectLst/>
                        <a:latin typeface="Consolas" panose="020B0609020204030204" pitchFamily="49" charset="0"/>
                      </a:endParaRPr>
                    </a:p>
                  </a:txBody>
                  <a:tcPr marL="11019" marR="11019" marT="1101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fontAlgn="ctr"/>
                      <a:endParaRPr lang="en-ID" sz="1300" b="0" i="0" u="none" strike="noStrike">
                        <a:solidFill>
                          <a:srgbClr val="000000"/>
                        </a:solidFill>
                        <a:effectLst/>
                        <a:latin typeface="Consolas" panose="020B0609020204030204" pitchFamily="49" charset="0"/>
                      </a:endParaRPr>
                    </a:p>
                  </a:txBody>
                  <a:tcPr marL="11019" marR="11019" marT="1101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fontAlgn="ctr"/>
                      <a:endParaRPr lang="en-ID" sz="1300" b="0" i="0" u="none" strike="noStrike">
                        <a:solidFill>
                          <a:srgbClr val="000000"/>
                        </a:solidFill>
                        <a:effectLst/>
                        <a:latin typeface="Consolas" panose="020B0609020204030204" pitchFamily="49" charset="0"/>
                      </a:endParaRPr>
                    </a:p>
                  </a:txBody>
                  <a:tcPr marL="11019" marR="11019" marT="1101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fontAlgn="ctr"/>
                      <a:endParaRPr lang="en-ID" sz="1300" b="0" i="0" u="none" strike="noStrike">
                        <a:solidFill>
                          <a:srgbClr val="000000"/>
                        </a:solidFill>
                        <a:effectLst/>
                        <a:latin typeface="Consolas" panose="020B0609020204030204" pitchFamily="49" charset="0"/>
                      </a:endParaRPr>
                    </a:p>
                  </a:txBody>
                  <a:tcPr marL="11019" marR="11019" marT="1101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fontAlgn="ctr"/>
                      <a:endParaRPr lang="en-ID" sz="1300" b="0" i="0" u="none" strike="noStrike">
                        <a:solidFill>
                          <a:srgbClr val="000000"/>
                        </a:solidFill>
                        <a:effectLst/>
                        <a:latin typeface="Consolas" panose="020B0609020204030204" pitchFamily="49" charset="0"/>
                      </a:endParaRPr>
                    </a:p>
                  </a:txBody>
                  <a:tcPr marL="11019" marR="11019" marT="1101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05830866"/>
                  </a:ext>
                </a:extLst>
              </a:tr>
              <a:tr h="440748">
                <a:tc>
                  <a:txBody>
                    <a:bodyPr/>
                    <a:lstStyle/>
                    <a:p>
                      <a:pPr algn="ctr" fontAlgn="ctr"/>
                      <a:r>
                        <a:rPr lang="en-ID" sz="1100" b="0" i="0" u="none" strike="noStrike">
                          <a:solidFill>
                            <a:srgbClr val="000000"/>
                          </a:solidFill>
                          <a:effectLst/>
                          <a:latin typeface="Times New Roman" panose="02020603050405020304" pitchFamily="18" charset="0"/>
                        </a:rPr>
                        <a:t>-30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E5E5"/>
                    </a:solidFill>
                  </a:tcPr>
                </a:tc>
                <a:tc>
                  <a:txBody>
                    <a:bodyPr/>
                    <a:lstStyle/>
                    <a:p>
                      <a:pPr algn="ctr" fontAlgn="ctr"/>
                      <a:r>
                        <a:rPr lang="en-ID" sz="1100" b="0" i="0" u="none" strike="noStrike">
                          <a:solidFill>
                            <a:srgbClr val="000000"/>
                          </a:solidFill>
                          <a:effectLst/>
                          <a:latin typeface="Times New Roman" panose="02020603050405020304" pitchFamily="18" charset="0"/>
                        </a:rPr>
                        <a:t>655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E5E5"/>
                    </a:solidFill>
                  </a:tcPr>
                </a:tc>
                <a:tc>
                  <a:txBody>
                    <a:bodyPr/>
                    <a:lstStyle/>
                    <a:p>
                      <a:pPr algn="ctr" fontAlgn="ctr"/>
                      <a:r>
                        <a:rPr lang="en-ID" sz="1100" b="0" i="0" u="none" strike="noStrike">
                          <a:solidFill>
                            <a:srgbClr val="000000"/>
                          </a:solidFill>
                          <a:effectLst/>
                          <a:latin typeface="Times New Roman" panose="02020603050405020304" pitchFamily="18" charset="0"/>
                        </a:rPr>
                        <a:t>399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D" sz="1100" b="0" i="0" u="none" strike="noStrike">
                          <a:solidFill>
                            <a:srgbClr val="000000"/>
                          </a:solidFill>
                          <a:effectLst/>
                          <a:latin typeface="Times New Roman" panose="02020603050405020304" pitchFamily="18" charset="0"/>
                        </a:rPr>
                        <a:t>-282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D" sz="1100" b="0" i="0" u="none" strike="noStrike">
                          <a:solidFill>
                            <a:srgbClr val="000000"/>
                          </a:solidFill>
                          <a:effectLst/>
                          <a:latin typeface="Times New Roman" panose="02020603050405020304" pitchFamily="18" charset="0"/>
                        </a:rPr>
                        <a:t>191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D" sz="1100" b="0" i="0" u="none" strike="noStrike">
                          <a:solidFill>
                            <a:srgbClr val="000000"/>
                          </a:solidFill>
                          <a:effectLst/>
                          <a:latin typeface="Times New Roman" panose="02020603050405020304" pitchFamily="18" charset="0"/>
                        </a:rPr>
                        <a:t>727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D" sz="1100" b="0" i="0" u="none" strike="noStrike">
                          <a:solidFill>
                            <a:srgbClr val="000000"/>
                          </a:solidFill>
                          <a:effectLst/>
                          <a:latin typeface="Times New Roman" panose="02020603050405020304" pitchFamily="18" charset="0"/>
                        </a:rPr>
                        <a:t>541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D" sz="1100" b="0" i="0" u="none" strike="noStrike">
                          <a:solidFill>
                            <a:srgbClr val="000000"/>
                          </a:solidFill>
                          <a:effectLst/>
                          <a:latin typeface="Times New Roman" panose="02020603050405020304" pitchFamily="18" charset="0"/>
                        </a:rPr>
                        <a:t>186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26585448"/>
                  </a:ext>
                </a:extLst>
              </a:tr>
              <a:tr h="440748">
                <a:tc>
                  <a:txBody>
                    <a:bodyPr/>
                    <a:lstStyle/>
                    <a:p>
                      <a:pPr algn="ctr" fontAlgn="ctr"/>
                      <a:r>
                        <a:rPr lang="en-ID" sz="1100" b="0" i="0" u="none" strike="noStrike">
                          <a:solidFill>
                            <a:srgbClr val="000000"/>
                          </a:solidFill>
                          <a:effectLst/>
                          <a:latin typeface="Times New Roman" panose="02020603050405020304" pitchFamily="18" charset="0"/>
                        </a:rPr>
                        <a:t>99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E5E5"/>
                    </a:solidFill>
                  </a:tcPr>
                </a:tc>
                <a:tc>
                  <a:txBody>
                    <a:bodyPr/>
                    <a:lstStyle/>
                    <a:p>
                      <a:pPr algn="ctr" fontAlgn="ctr"/>
                      <a:r>
                        <a:rPr lang="en-ID" sz="1100" b="0" i="0" u="none" strike="noStrike">
                          <a:solidFill>
                            <a:srgbClr val="000000"/>
                          </a:solidFill>
                          <a:effectLst/>
                          <a:latin typeface="Times New Roman" panose="02020603050405020304" pitchFamily="18" charset="0"/>
                        </a:rPr>
                        <a:t>460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E5E5"/>
                    </a:solidFill>
                  </a:tcPr>
                </a:tc>
                <a:tc>
                  <a:txBody>
                    <a:bodyPr/>
                    <a:lstStyle/>
                    <a:p>
                      <a:pPr algn="ctr" fontAlgn="ctr"/>
                      <a:r>
                        <a:rPr lang="en-ID" sz="1100" b="0" i="0" u="none" strike="noStrike">
                          <a:solidFill>
                            <a:srgbClr val="000000"/>
                          </a:solidFill>
                          <a:effectLst/>
                          <a:latin typeface="Times New Roman" panose="02020603050405020304" pitchFamily="18" charset="0"/>
                        </a:rPr>
                        <a:t>134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D" sz="1100" b="0" i="0" u="none" strike="noStrike">
                          <a:solidFill>
                            <a:srgbClr val="000000"/>
                          </a:solidFill>
                          <a:effectLst/>
                          <a:latin typeface="Times New Roman" panose="02020603050405020304" pitchFamily="18" charset="0"/>
                        </a:rPr>
                        <a:t>-444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D" sz="1100" b="0" i="0" u="none" strike="noStrike">
                          <a:solidFill>
                            <a:srgbClr val="000000"/>
                          </a:solidFill>
                          <a:effectLst/>
                          <a:latin typeface="Times New Roman" panose="02020603050405020304" pitchFamily="18" charset="0"/>
                        </a:rPr>
                        <a:t>-14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D" sz="1100" b="0" i="0" u="none" strike="noStrike">
                          <a:solidFill>
                            <a:srgbClr val="000000"/>
                          </a:solidFill>
                          <a:effectLst/>
                          <a:latin typeface="Times New Roman" panose="02020603050405020304" pitchFamily="18" charset="0"/>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D" sz="1100" b="0" i="0" u="none" strike="noStrike">
                          <a:solidFill>
                            <a:srgbClr val="000000"/>
                          </a:solidFill>
                          <a:effectLst/>
                          <a:latin typeface="Times New Roman" panose="02020603050405020304" pitchFamily="18" charset="0"/>
                        </a:rPr>
                        <a:t>-713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D" sz="1100" b="0" i="0" u="none" strike="noStrike">
                          <a:solidFill>
                            <a:srgbClr val="000000"/>
                          </a:solidFill>
                          <a:effectLst/>
                          <a:latin typeface="Times New Roman" panose="02020603050405020304" pitchFamily="18" charset="0"/>
                        </a:rPr>
                        <a:t>74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68381667"/>
                  </a:ext>
                </a:extLst>
              </a:tr>
              <a:tr h="440748">
                <a:tc>
                  <a:txBody>
                    <a:bodyPr/>
                    <a:lstStyle/>
                    <a:p>
                      <a:pPr algn="ctr" fontAlgn="ctr"/>
                      <a:r>
                        <a:rPr lang="en-ID" sz="1100" b="0" i="0" u="none" strike="noStrike">
                          <a:solidFill>
                            <a:srgbClr val="000000"/>
                          </a:solidFill>
                          <a:effectLst/>
                          <a:latin typeface="Times New Roman" panose="02020603050405020304" pitchFamily="18" charset="0"/>
                        </a:rPr>
                        <a:t>-385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D" sz="1100" b="0" i="0" u="none" strike="noStrike">
                          <a:solidFill>
                            <a:srgbClr val="000000"/>
                          </a:solidFill>
                          <a:effectLst/>
                          <a:latin typeface="Times New Roman" panose="02020603050405020304" pitchFamily="18" charset="0"/>
                        </a:rPr>
                        <a:t>-969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D" sz="1100" b="0" i="0" u="none" strike="noStrike">
                          <a:solidFill>
                            <a:srgbClr val="000000"/>
                          </a:solidFill>
                          <a:effectLst/>
                          <a:latin typeface="Times New Roman" panose="02020603050405020304" pitchFamily="18" charset="0"/>
                        </a:rPr>
                        <a:t>-1157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D" sz="1100" b="0" i="0" u="none" strike="noStrike">
                          <a:solidFill>
                            <a:srgbClr val="000000"/>
                          </a:solidFill>
                          <a:effectLst/>
                          <a:latin typeface="Times New Roman" panose="02020603050405020304" pitchFamily="18" charset="0"/>
                        </a:rPr>
                        <a:t>-381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D" sz="1100" b="0" i="0" u="none" strike="noStrike">
                          <a:solidFill>
                            <a:srgbClr val="000000"/>
                          </a:solidFill>
                          <a:effectLst/>
                          <a:latin typeface="Times New Roman" panose="02020603050405020304" pitchFamily="18" charset="0"/>
                        </a:rPr>
                        <a:t>106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D" sz="1100" b="0" i="0" u="none" strike="noStrike">
                          <a:solidFill>
                            <a:srgbClr val="000000"/>
                          </a:solidFill>
                          <a:effectLst/>
                          <a:latin typeface="Times New Roman" panose="02020603050405020304" pitchFamily="18" charset="0"/>
                        </a:rPr>
                        <a:t>-269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D" sz="1100" b="0" i="0" u="none" strike="noStrike">
                          <a:solidFill>
                            <a:srgbClr val="000000"/>
                          </a:solidFill>
                          <a:effectLst/>
                          <a:latin typeface="Times New Roman" panose="02020603050405020304" pitchFamily="18" charset="0"/>
                        </a:rPr>
                        <a:t>-267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D" sz="1100" b="0" i="0" u="none" strike="noStrike">
                          <a:solidFill>
                            <a:srgbClr val="000000"/>
                          </a:solidFill>
                          <a:effectLst/>
                          <a:latin typeface="Times New Roman" panose="02020603050405020304" pitchFamily="18" charset="0"/>
                        </a:rPr>
                        <a:t>-908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38714343"/>
                  </a:ext>
                </a:extLst>
              </a:tr>
              <a:tr h="440748">
                <a:tc>
                  <a:txBody>
                    <a:bodyPr/>
                    <a:lstStyle/>
                    <a:p>
                      <a:pPr algn="ctr" fontAlgn="ctr"/>
                      <a:r>
                        <a:rPr lang="en-ID" sz="1100" b="0" i="0" u="none" strike="noStrike">
                          <a:solidFill>
                            <a:srgbClr val="000000"/>
                          </a:solidFill>
                          <a:effectLst/>
                          <a:latin typeface="Times New Roman" panose="02020603050405020304" pitchFamily="18" charset="0"/>
                        </a:rPr>
                        <a:t>139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D" sz="1100" b="0" i="0" u="none" strike="noStrike">
                          <a:solidFill>
                            <a:srgbClr val="000000"/>
                          </a:solidFill>
                          <a:effectLst/>
                          <a:latin typeface="Times New Roman" panose="02020603050405020304" pitchFamily="18" charset="0"/>
                        </a:rPr>
                        <a:t>-247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D" sz="1100" b="0" i="0" u="none" strike="noStrike">
                          <a:solidFill>
                            <a:srgbClr val="000000"/>
                          </a:solidFill>
                          <a:effectLst/>
                          <a:latin typeface="Times New Roman" panose="02020603050405020304" pitchFamily="18" charset="0"/>
                        </a:rPr>
                        <a:t>-187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D" sz="1100" b="0" i="0" u="none" strike="noStrike">
                          <a:solidFill>
                            <a:srgbClr val="000000"/>
                          </a:solidFill>
                          <a:effectLst/>
                          <a:latin typeface="Times New Roman" panose="02020603050405020304" pitchFamily="18" charset="0"/>
                        </a:rPr>
                        <a:t>174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D" sz="1100" b="0" i="0" u="none" strike="noStrike">
                          <a:solidFill>
                            <a:srgbClr val="000000"/>
                          </a:solidFill>
                          <a:effectLst/>
                          <a:latin typeface="Times New Roman" panose="02020603050405020304" pitchFamily="18" charset="0"/>
                        </a:rPr>
                        <a:t>-168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D" sz="1100" b="0" i="0" u="none" strike="noStrike">
                          <a:solidFill>
                            <a:srgbClr val="000000"/>
                          </a:solidFill>
                          <a:effectLst/>
                          <a:latin typeface="Times New Roman" panose="02020603050405020304" pitchFamily="18" charset="0"/>
                        </a:rPr>
                        <a:t>-754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D" sz="1100" b="0" i="0" u="none" strike="noStrike">
                          <a:solidFill>
                            <a:srgbClr val="000000"/>
                          </a:solidFill>
                          <a:effectLst/>
                          <a:latin typeface="Times New Roman" panose="02020603050405020304" pitchFamily="18" charset="0"/>
                        </a:rPr>
                        <a:t>-397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D" sz="1100" b="0" i="0" u="none" strike="noStrike">
                          <a:solidFill>
                            <a:srgbClr val="000000"/>
                          </a:solidFill>
                          <a:effectLst/>
                          <a:latin typeface="Times New Roman" panose="02020603050405020304" pitchFamily="18" charset="0"/>
                        </a:rPr>
                        <a:t>-1253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77865387"/>
                  </a:ext>
                </a:extLst>
              </a:tr>
              <a:tr h="440748">
                <a:tc>
                  <a:txBody>
                    <a:bodyPr/>
                    <a:lstStyle/>
                    <a:p>
                      <a:pPr algn="ctr" fontAlgn="ctr"/>
                      <a:r>
                        <a:rPr lang="en-ID" sz="1100" b="0" i="0" u="none" strike="noStrike">
                          <a:solidFill>
                            <a:srgbClr val="000000"/>
                          </a:solidFill>
                          <a:effectLst/>
                          <a:latin typeface="Times New Roman" panose="02020603050405020304" pitchFamily="18" charset="0"/>
                        </a:rPr>
                        <a:t>-1222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D" sz="1100" b="0" i="0" u="none" strike="noStrike">
                          <a:solidFill>
                            <a:srgbClr val="000000"/>
                          </a:solidFill>
                          <a:effectLst/>
                          <a:latin typeface="Times New Roman" panose="02020603050405020304" pitchFamily="18" charset="0"/>
                        </a:rPr>
                        <a:t>-735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D" sz="1100" b="0" i="0" u="none" strike="noStrike">
                          <a:solidFill>
                            <a:srgbClr val="000000"/>
                          </a:solidFill>
                          <a:effectLst/>
                          <a:latin typeface="Times New Roman" panose="02020603050405020304" pitchFamily="18" charset="0"/>
                        </a:rPr>
                        <a:t>28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D" sz="1100" b="0" i="0" u="none" strike="noStrike">
                          <a:solidFill>
                            <a:srgbClr val="000000"/>
                          </a:solidFill>
                          <a:effectLst/>
                          <a:latin typeface="Times New Roman" panose="02020603050405020304" pitchFamily="18" charset="0"/>
                        </a:rPr>
                        <a:t>-151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D" sz="1100" b="0" i="0" u="none" strike="noStrike">
                          <a:solidFill>
                            <a:srgbClr val="000000"/>
                          </a:solidFill>
                          <a:effectLst/>
                          <a:latin typeface="Times New Roman" panose="02020603050405020304" pitchFamily="18" charset="0"/>
                        </a:rPr>
                        <a:t>-264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D" sz="1100" b="0" i="0" u="none" strike="noStrike">
                          <a:solidFill>
                            <a:srgbClr val="000000"/>
                          </a:solidFill>
                          <a:effectLst/>
                          <a:latin typeface="Times New Roman" panose="02020603050405020304" pitchFamily="18" charset="0"/>
                        </a:rPr>
                        <a:t>-247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D" sz="1100" b="0" i="0" u="none" strike="noStrike">
                          <a:solidFill>
                            <a:srgbClr val="000000"/>
                          </a:solidFill>
                          <a:effectLst/>
                          <a:latin typeface="Times New Roman" panose="02020603050405020304" pitchFamily="18" charset="0"/>
                        </a:rPr>
                        <a:t>-402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D" sz="1100" b="0" i="0" u="none" strike="noStrike">
                          <a:solidFill>
                            <a:srgbClr val="000000"/>
                          </a:solidFill>
                          <a:effectLst/>
                          <a:latin typeface="Times New Roman" panose="02020603050405020304" pitchFamily="18" charset="0"/>
                        </a:rPr>
                        <a:t>-144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40640591"/>
                  </a:ext>
                </a:extLst>
              </a:tr>
              <a:tr h="440748">
                <a:tc>
                  <a:txBody>
                    <a:bodyPr/>
                    <a:lstStyle/>
                    <a:p>
                      <a:pPr algn="ctr" fontAlgn="ctr"/>
                      <a:r>
                        <a:rPr lang="en-ID" sz="1100" b="0" i="0" u="none" strike="noStrike">
                          <a:solidFill>
                            <a:srgbClr val="000000"/>
                          </a:solidFill>
                          <a:effectLst/>
                          <a:latin typeface="Times New Roman" panose="02020603050405020304" pitchFamily="18" charset="0"/>
                        </a:rPr>
                        <a:t>-782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D" sz="1100" b="0" i="0" u="none" strike="noStrike">
                          <a:solidFill>
                            <a:srgbClr val="000000"/>
                          </a:solidFill>
                          <a:effectLst/>
                          <a:latin typeface="Times New Roman" panose="02020603050405020304" pitchFamily="18" charset="0"/>
                        </a:rPr>
                        <a:t>-860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D" sz="1100" b="0" i="0" u="none" strike="noStrike">
                          <a:solidFill>
                            <a:srgbClr val="000000"/>
                          </a:solidFill>
                          <a:effectLst/>
                          <a:latin typeface="Times New Roman" panose="02020603050405020304" pitchFamily="18" charset="0"/>
                        </a:rPr>
                        <a:t>-731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D" sz="1100" b="0" i="0" u="none" strike="noStrike">
                          <a:solidFill>
                            <a:srgbClr val="000000"/>
                          </a:solidFill>
                          <a:effectLst/>
                          <a:latin typeface="Times New Roman" panose="02020603050405020304" pitchFamily="18" charset="0"/>
                        </a:rPr>
                        <a:t>-1001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D" sz="1100" b="0" i="0" u="none" strike="noStrike">
                          <a:solidFill>
                            <a:srgbClr val="000000"/>
                          </a:solidFill>
                          <a:effectLst/>
                          <a:latin typeface="Times New Roman" panose="02020603050405020304" pitchFamily="18" charset="0"/>
                        </a:rPr>
                        <a:t>-692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D" sz="1100" b="0" i="0" u="none" strike="noStrike">
                          <a:solidFill>
                            <a:srgbClr val="000000"/>
                          </a:solidFill>
                          <a:effectLst/>
                          <a:latin typeface="Times New Roman" panose="02020603050405020304" pitchFamily="18" charset="0"/>
                        </a:rPr>
                        <a:t>-405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D" sz="1100" b="0" i="0" u="none" strike="noStrike">
                          <a:solidFill>
                            <a:srgbClr val="000000"/>
                          </a:solidFill>
                          <a:effectLst/>
                          <a:latin typeface="Times New Roman" panose="02020603050405020304" pitchFamily="18" charset="0"/>
                        </a:rPr>
                        <a:t>-652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D" sz="1100" b="0" i="0" u="none" strike="noStrike">
                          <a:solidFill>
                            <a:srgbClr val="000000"/>
                          </a:solidFill>
                          <a:effectLst/>
                          <a:latin typeface="Times New Roman" panose="02020603050405020304" pitchFamily="18" charset="0"/>
                        </a:rPr>
                        <a:t>372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34188810"/>
                  </a:ext>
                </a:extLst>
              </a:tr>
              <a:tr h="440748">
                <a:tc>
                  <a:txBody>
                    <a:bodyPr/>
                    <a:lstStyle/>
                    <a:p>
                      <a:pPr algn="ctr" fontAlgn="ctr"/>
                      <a:r>
                        <a:rPr lang="en-ID" sz="1100" b="0" i="0" u="none" strike="noStrike">
                          <a:solidFill>
                            <a:srgbClr val="000000"/>
                          </a:solidFill>
                          <a:effectLst/>
                          <a:latin typeface="Times New Roman" panose="02020603050405020304" pitchFamily="18" charset="0"/>
                        </a:rPr>
                        <a:t>560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D" sz="1100" b="0" i="0" u="none" strike="noStrike">
                          <a:solidFill>
                            <a:srgbClr val="000000"/>
                          </a:solidFill>
                          <a:effectLst/>
                          <a:latin typeface="Times New Roman" panose="02020603050405020304" pitchFamily="18" charset="0"/>
                        </a:rPr>
                        <a:t>651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D" sz="1100" b="0" i="0" u="none" strike="noStrike">
                          <a:solidFill>
                            <a:srgbClr val="000000"/>
                          </a:solidFill>
                          <a:effectLst/>
                          <a:latin typeface="Times New Roman" panose="02020603050405020304" pitchFamily="18" charset="0"/>
                        </a:rPr>
                        <a:t>478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D" sz="1100" b="0" i="0" u="none" strike="noStrike">
                          <a:solidFill>
                            <a:srgbClr val="000000"/>
                          </a:solidFill>
                          <a:effectLst/>
                          <a:latin typeface="Times New Roman" panose="02020603050405020304" pitchFamily="18" charset="0"/>
                        </a:rPr>
                        <a:t>783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D" sz="1100" b="0" i="0" u="none" strike="noStrike">
                          <a:solidFill>
                            <a:srgbClr val="000000"/>
                          </a:solidFill>
                          <a:effectLst/>
                          <a:latin typeface="Times New Roman" panose="02020603050405020304" pitchFamily="18" charset="0"/>
                        </a:rPr>
                        <a:t>907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D" sz="1100" b="0" i="0" u="none" strike="noStrike">
                          <a:solidFill>
                            <a:srgbClr val="000000"/>
                          </a:solidFill>
                          <a:effectLst/>
                          <a:latin typeface="Times New Roman" panose="02020603050405020304" pitchFamily="18" charset="0"/>
                        </a:rPr>
                        <a:t>531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D" sz="1100" b="0" i="0" u="none" strike="noStrike">
                          <a:solidFill>
                            <a:srgbClr val="000000"/>
                          </a:solidFill>
                          <a:effectLst/>
                          <a:latin typeface="Times New Roman" panose="02020603050405020304" pitchFamily="18" charset="0"/>
                        </a:rPr>
                        <a:t>635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D" sz="1100" b="0" i="0" u="none" strike="noStrike">
                          <a:solidFill>
                            <a:srgbClr val="000000"/>
                          </a:solidFill>
                          <a:effectLst/>
                          <a:latin typeface="Times New Roman" panose="02020603050405020304" pitchFamily="18" charset="0"/>
                        </a:rPr>
                        <a:t>278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40430633"/>
                  </a:ext>
                </a:extLst>
              </a:tr>
              <a:tr h="440748">
                <a:tc>
                  <a:txBody>
                    <a:bodyPr/>
                    <a:lstStyle/>
                    <a:p>
                      <a:pPr algn="ctr" fontAlgn="ctr"/>
                      <a:r>
                        <a:rPr lang="en-ID" sz="1100" b="0" i="0" u="none" strike="noStrike">
                          <a:solidFill>
                            <a:srgbClr val="000000"/>
                          </a:solidFill>
                          <a:effectLst/>
                          <a:latin typeface="Times New Roman" panose="02020603050405020304" pitchFamily="18" charset="0"/>
                        </a:rPr>
                        <a:t>103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D" sz="1100" b="0" i="0" u="none" strike="noStrike">
                          <a:solidFill>
                            <a:srgbClr val="000000"/>
                          </a:solidFill>
                          <a:effectLst/>
                          <a:latin typeface="Times New Roman" panose="02020603050405020304" pitchFamily="18" charset="0"/>
                        </a:rPr>
                        <a:t>255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D" sz="1100" b="0" i="0" u="none" strike="noStrike">
                          <a:solidFill>
                            <a:srgbClr val="000000"/>
                          </a:solidFill>
                          <a:effectLst/>
                          <a:latin typeface="Times New Roman" panose="02020603050405020304" pitchFamily="18" charset="0"/>
                        </a:rPr>
                        <a:t>289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D" sz="1100" b="0" i="0" u="none" strike="noStrike">
                          <a:solidFill>
                            <a:srgbClr val="000000"/>
                          </a:solidFill>
                          <a:effectLst/>
                          <a:latin typeface="Times New Roman" panose="02020603050405020304" pitchFamily="18" charset="0"/>
                        </a:rPr>
                        <a:t>237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D" sz="1100" b="0" i="0" u="none" strike="noStrike">
                          <a:solidFill>
                            <a:srgbClr val="000000"/>
                          </a:solidFill>
                          <a:effectLst/>
                          <a:latin typeface="Times New Roman" panose="02020603050405020304" pitchFamily="18" charset="0"/>
                        </a:rPr>
                        <a:t>148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D" sz="1100" b="0" i="0" u="none" strike="noStrike">
                          <a:solidFill>
                            <a:srgbClr val="000000"/>
                          </a:solidFill>
                          <a:effectLst/>
                          <a:latin typeface="Times New Roman" panose="02020603050405020304" pitchFamily="18" charset="0"/>
                        </a:rPr>
                        <a:t>94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D" sz="1100" b="0" i="0" u="none" strike="noStrike">
                          <a:solidFill>
                            <a:srgbClr val="000000"/>
                          </a:solidFill>
                          <a:effectLst/>
                          <a:latin typeface="Times New Roman" panose="02020603050405020304" pitchFamily="18" charset="0"/>
                        </a:rPr>
                        <a:t>119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D" sz="1100" b="0" i="0" u="none" strike="noStrike">
                          <a:solidFill>
                            <a:srgbClr val="000000"/>
                          </a:solidFill>
                          <a:effectLst/>
                          <a:latin typeface="Times New Roman" panose="02020603050405020304" pitchFamily="18" charset="0"/>
                        </a:rPr>
                        <a:t>-26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65230374"/>
                  </a:ext>
                </a:extLst>
              </a:tr>
            </a:tbl>
          </a:graphicData>
        </a:graphic>
      </p:graphicFrame>
      <p:graphicFrame>
        <p:nvGraphicFramePr>
          <p:cNvPr id="5" name="Table 4">
            <a:extLst>
              <a:ext uri="{FF2B5EF4-FFF2-40B4-BE49-F238E27FC236}">
                <a16:creationId xmlns:a16="http://schemas.microsoft.com/office/drawing/2014/main" id="{AD4BCD35-07C5-6E66-1070-54BE1FC59423}"/>
              </a:ext>
            </a:extLst>
          </p:cNvPr>
          <p:cNvGraphicFramePr>
            <a:graphicFrameLocks noGrp="1"/>
          </p:cNvGraphicFramePr>
          <p:nvPr>
            <p:extLst>
              <p:ext uri="{D42A27DB-BD31-4B8C-83A1-F6EECF244321}">
                <p14:modId xmlns:p14="http://schemas.microsoft.com/office/powerpoint/2010/main" val="4110964396"/>
              </p:ext>
            </p:extLst>
          </p:nvPr>
        </p:nvGraphicFramePr>
        <p:xfrm>
          <a:off x="7827818" y="2988252"/>
          <a:ext cx="1536192" cy="1905000"/>
        </p:xfrm>
        <a:graphic>
          <a:graphicData uri="http://schemas.openxmlformats.org/drawingml/2006/table">
            <a:tbl>
              <a:tblPr/>
              <a:tblGrid>
                <a:gridCol w="384048">
                  <a:extLst>
                    <a:ext uri="{9D8B030D-6E8A-4147-A177-3AD203B41FA5}">
                      <a16:colId xmlns:a16="http://schemas.microsoft.com/office/drawing/2014/main" val="1455501295"/>
                    </a:ext>
                  </a:extLst>
                </a:gridCol>
                <a:gridCol w="384048">
                  <a:extLst>
                    <a:ext uri="{9D8B030D-6E8A-4147-A177-3AD203B41FA5}">
                      <a16:colId xmlns:a16="http://schemas.microsoft.com/office/drawing/2014/main" val="2193356877"/>
                    </a:ext>
                  </a:extLst>
                </a:gridCol>
                <a:gridCol w="384048">
                  <a:extLst>
                    <a:ext uri="{9D8B030D-6E8A-4147-A177-3AD203B41FA5}">
                      <a16:colId xmlns:a16="http://schemas.microsoft.com/office/drawing/2014/main" val="4218440953"/>
                    </a:ext>
                  </a:extLst>
                </a:gridCol>
                <a:gridCol w="384048">
                  <a:extLst>
                    <a:ext uri="{9D8B030D-6E8A-4147-A177-3AD203B41FA5}">
                      <a16:colId xmlns:a16="http://schemas.microsoft.com/office/drawing/2014/main" val="3325594837"/>
                    </a:ext>
                  </a:extLst>
                </a:gridCol>
              </a:tblGrid>
              <a:tr h="381000">
                <a:tc gridSpan="4">
                  <a:txBody>
                    <a:bodyPr/>
                    <a:lstStyle/>
                    <a:p>
                      <a:pPr algn="ctr" fontAlgn="ctr"/>
                      <a:r>
                        <a:rPr lang="en-US" sz="1100" b="0" i="0" u="none" strike="noStrike">
                          <a:solidFill>
                            <a:srgbClr val="000000"/>
                          </a:solidFill>
                          <a:effectLst/>
                          <a:latin typeface="Times New Roman" panose="02020603050405020304" pitchFamily="18" charset="0"/>
                        </a:rPr>
                        <a:t>POOLED LAYER</a:t>
                      </a:r>
                      <a:endParaRPr lang="en-ID" sz="1100" b="0" i="0" u="none" strike="noStrike">
                        <a:solidFill>
                          <a:srgbClr val="000000"/>
                        </a:solidFill>
                        <a:effectLst/>
                        <a:latin typeface="Times New Roman" panose="02020603050405020304" pitchFamily="18"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algn="ctr" fontAlgn="ctr"/>
                      <a:endParaRPr lang="en-ID" sz="1100" b="0" i="0" u="none" strike="noStrike">
                        <a:solidFill>
                          <a:srgbClr val="000000"/>
                        </a:solidFill>
                        <a:effectLst/>
                        <a:latin typeface="Times New Roman" panose="02020603050405020304" pitchFamily="18"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algn="ctr" fontAlgn="ctr"/>
                      <a:endParaRPr lang="en-ID" sz="1100" b="0" i="0" u="none" strike="noStrike">
                        <a:solidFill>
                          <a:srgbClr val="000000"/>
                        </a:solidFill>
                        <a:effectLst/>
                        <a:latin typeface="Times New Roman" panose="02020603050405020304" pitchFamily="18"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algn="ctr" fontAlgn="ctr"/>
                      <a:endParaRPr lang="en-ID" sz="1100" b="0" i="0" u="none" strike="noStrike">
                        <a:solidFill>
                          <a:srgbClr val="000000"/>
                        </a:solidFill>
                        <a:effectLst/>
                        <a:latin typeface="Times New Roman" panose="02020603050405020304" pitchFamily="18"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17011633"/>
                  </a:ext>
                </a:extLst>
              </a:tr>
              <a:tr h="381000">
                <a:tc>
                  <a:txBody>
                    <a:bodyPr/>
                    <a:lstStyle/>
                    <a:p>
                      <a:pPr algn="ctr" fontAlgn="ctr"/>
                      <a:r>
                        <a:rPr lang="en-US" sz="1100" b="0" i="0" u="none" strike="noStrike">
                          <a:solidFill>
                            <a:srgbClr val="000000"/>
                          </a:solidFill>
                          <a:effectLst/>
                          <a:latin typeface="Times New Roman" panose="02020603050405020304" pitchFamily="18" charset="0"/>
                        </a:rPr>
                        <a:t>6</a:t>
                      </a:r>
                      <a:r>
                        <a:rPr lang="en-ID" sz="1100" b="0" i="0" u="none" strike="noStrike">
                          <a:solidFill>
                            <a:srgbClr val="000000"/>
                          </a:solidFill>
                          <a:effectLst/>
                          <a:latin typeface="Times New Roman" panose="02020603050405020304" pitchFamily="18" charset="0"/>
                        </a:rPr>
                        <a:t>55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E5E5"/>
                    </a:solidFill>
                  </a:tcPr>
                </a:tc>
                <a:tc>
                  <a:txBody>
                    <a:bodyPr/>
                    <a:lstStyle/>
                    <a:p>
                      <a:pPr algn="ctr" fontAlgn="ctr"/>
                      <a:r>
                        <a:rPr lang="en-ID" sz="1100" b="0" i="0" u="none" strike="noStrike">
                          <a:solidFill>
                            <a:srgbClr val="000000"/>
                          </a:solidFill>
                          <a:effectLst/>
                          <a:latin typeface="Times New Roman" panose="02020603050405020304" pitchFamily="18" charset="0"/>
                        </a:rPr>
                        <a:t>399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D" sz="1100" b="0" i="0" u="none" strike="noStrike">
                          <a:solidFill>
                            <a:srgbClr val="000000"/>
                          </a:solidFill>
                          <a:effectLst/>
                          <a:latin typeface="Times New Roman" panose="02020603050405020304" pitchFamily="18" charset="0"/>
                        </a:rPr>
                        <a:t>727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100" b="0" i="0" u="none" strike="noStrike">
                          <a:solidFill>
                            <a:srgbClr val="000000"/>
                          </a:solidFill>
                          <a:effectLst/>
                          <a:latin typeface="Times New Roman" panose="02020603050405020304" pitchFamily="18" charset="0"/>
                        </a:rPr>
                        <a:t>541</a:t>
                      </a:r>
                      <a:endParaRPr lang="en-ID" sz="1100" b="0" i="0" u="none" strike="noStrike">
                        <a:solidFill>
                          <a:srgbClr val="000000"/>
                        </a:solidFill>
                        <a:effectLst/>
                        <a:latin typeface="Times New Roman" panose="02020603050405020304" pitchFamily="18"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47570564"/>
                  </a:ext>
                </a:extLst>
              </a:tr>
              <a:tr h="381000">
                <a:tc>
                  <a:txBody>
                    <a:bodyPr/>
                    <a:lstStyle/>
                    <a:p>
                      <a:pPr algn="ctr" fontAlgn="ctr"/>
                      <a:r>
                        <a:rPr lang="en-US" sz="1100" b="0" i="0" u="none" strike="noStrike">
                          <a:solidFill>
                            <a:srgbClr val="000000"/>
                          </a:solidFill>
                          <a:effectLst/>
                          <a:latin typeface="Times New Roman" panose="02020603050405020304" pitchFamily="18" charset="0"/>
                        </a:rPr>
                        <a:t>139</a:t>
                      </a:r>
                      <a:endParaRPr lang="en-ID" sz="1100" b="0" i="0" u="none" strike="noStrike">
                        <a:solidFill>
                          <a:srgbClr val="000000"/>
                        </a:solidFill>
                        <a:effectLst/>
                        <a:latin typeface="Times New Roman" panose="02020603050405020304" pitchFamily="18"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100" b="0" i="0" u="none" strike="noStrike">
                          <a:solidFill>
                            <a:srgbClr val="000000"/>
                          </a:solidFill>
                          <a:effectLst/>
                          <a:latin typeface="Times New Roman" panose="02020603050405020304" pitchFamily="18" charset="0"/>
                        </a:rPr>
                        <a:t>1</a:t>
                      </a:r>
                      <a:r>
                        <a:rPr lang="en-ID" sz="1100" b="0" i="0" u="none" strike="noStrike">
                          <a:solidFill>
                            <a:srgbClr val="000000"/>
                          </a:solidFill>
                          <a:effectLst/>
                          <a:latin typeface="Times New Roman" panose="02020603050405020304" pitchFamily="18" charset="0"/>
                        </a:rPr>
                        <a:t>74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100" b="0" i="0" u="none" strike="noStrike">
                          <a:solidFill>
                            <a:srgbClr val="000000"/>
                          </a:solidFill>
                          <a:effectLst/>
                          <a:latin typeface="Times New Roman" panose="02020603050405020304" pitchFamily="18" charset="0"/>
                        </a:rPr>
                        <a:t>1</a:t>
                      </a:r>
                      <a:r>
                        <a:rPr lang="en-ID" sz="1100" b="0" i="0" u="none" strike="noStrike">
                          <a:solidFill>
                            <a:srgbClr val="000000"/>
                          </a:solidFill>
                          <a:effectLst/>
                          <a:latin typeface="Times New Roman" panose="02020603050405020304" pitchFamily="18" charset="0"/>
                        </a:rPr>
                        <a:t>06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100" b="0" i="0" u="none" strike="noStrike">
                          <a:solidFill>
                            <a:srgbClr val="000000"/>
                          </a:solidFill>
                          <a:effectLst/>
                          <a:latin typeface="Times New Roman" panose="02020603050405020304" pitchFamily="18" charset="0"/>
                        </a:rPr>
                        <a:t>-267</a:t>
                      </a:r>
                      <a:endParaRPr lang="en-ID" sz="1100" b="0" i="0" u="none" strike="noStrike">
                        <a:solidFill>
                          <a:srgbClr val="000000"/>
                        </a:solidFill>
                        <a:effectLst/>
                        <a:latin typeface="Times New Roman" panose="02020603050405020304" pitchFamily="18"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26732395"/>
                  </a:ext>
                </a:extLst>
              </a:tr>
              <a:tr h="381000">
                <a:tc>
                  <a:txBody>
                    <a:bodyPr/>
                    <a:lstStyle/>
                    <a:p>
                      <a:pPr algn="ctr" fontAlgn="ctr"/>
                      <a:r>
                        <a:rPr lang="en-US" sz="1100" b="0" i="0" u="none" strike="noStrike">
                          <a:solidFill>
                            <a:srgbClr val="000000"/>
                          </a:solidFill>
                          <a:effectLst/>
                          <a:latin typeface="Times New Roman" panose="02020603050405020304" pitchFamily="18" charset="0"/>
                        </a:rPr>
                        <a:t>-</a:t>
                      </a:r>
                      <a:r>
                        <a:rPr lang="en-ID" sz="1100" b="0" i="0" u="none" strike="noStrike">
                          <a:solidFill>
                            <a:srgbClr val="000000"/>
                          </a:solidFill>
                          <a:effectLst/>
                          <a:latin typeface="Times New Roman" panose="02020603050405020304" pitchFamily="18" charset="0"/>
                        </a:rPr>
                        <a:t>735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100" b="0" i="0" u="none" strike="noStrike">
                          <a:solidFill>
                            <a:srgbClr val="000000"/>
                          </a:solidFill>
                          <a:effectLst/>
                          <a:latin typeface="Times New Roman" panose="02020603050405020304" pitchFamily="18" charset="0"/>
                        </a:rPr>
                        <a:t>28</a:t>
                      </a:r>
                      <a:endParaRPr lang="en-ID" sz="1100" b="0" i="0" u="none" strike="noStrike">
                        <a:solidFill>
                          <a:srgbClr val="000000"/>
                        </a:solidFill>
                        <a:effectLst/>
                        <a:latin typeface="Times New Roman" panose="02020603050405020304" pitchFamily="18"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100" b="0" i="0" u="none" strike="noStrike">
                          <a:solidFill>
                            <a:srgbClr val="000000"/>
                          </a:solidFill>
                          <a:effectLst/>
                          <a:latin typeface="Times New Roman" panose="02020603050405020304" pitchFamily="18" charset="0"/>
                        </a:rPr>
                        <a:t>-</a:t>
                      </a:r>
                      <a:r>
                        <a:rPr lang="en-ID" sz="1100" b="0" i="0" u="none" strike="noStrike">
                          <a:solidFill>
                            <a:srgbClr val="000000"/>
                          </a:solidFill>
                          <a:effectLst/>
                          <a:latin typeface="Times New Roman" panose="02020603050405020304" pitchFamily="18" charset="0"/>
                        </a:rPr>
                        <a:t>247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100" b="0" i="0" u="none" strike="noStrike">
                          <a:solidFill>
                            <a:srgbClr val="000000"/>
                          </a:solidFill>
                          <a:effectLst/>
                          <a:latin typeface="Times New Roman" panose="02020603050405020304" pitchFamily="18" charset="0"/>
                        </a:rPr>
                        <a:t>372</a:t>
                      </a:r>
                      <a:endParaRPr lang="en-ID" sz="1100" b="0" i="0" u="none" strike="noStrike">
                        <a:solidFill>
                          <a:srgbClr val="000000"/>
                        </a:solidFill>
                        <a:effectLst/>
                        <a:latin typeface="Times New Roman" panose="02020603050405020304" pitchFamily="18"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51327931"/>
                  </a:ext>
                </a:extLst>
              </a:tr>
              <a:tr h="381000">
                <a:tc>
                  <a:txBody>
                    <a:bodyPr/>
                    <a:lstStyle/>
                    <a:p>
                      <a:pPr algn="ctr" fontAlgn="ctr"/>
                      <a:r>
                        <a:rPr lang="en-US" sz="1100" b="0" i="0" u="none" strike="noStrike">
                          <a:solidFill>
                            <a:srgbClr val="000000"/>
                          </a:solidFill>
                          <a:effectLst/>
                          <a:latin typeface="Times New Roman" panose="02020603050405020304" pitchFamily="18" charset="0"/>
                        </a:rPr>
                        <a:t>651</a:t>
                      </a:r>
                      <a:endParaRPr lang="en-ID" sz="1100" b="0" i="0" u="none" strike="noStrike">
                        <a:solidFill>
                          <a:srgbClr val="000000"/>
                        </a:solidFill>
                        <a:effectLst/>
                        <a:latin typeface="Times New Roman" panose="02020603050405020304" pitchFamily="18"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100" b="0" i="0" u="none" strike="noStrike">
                          <a:solidFill>
                            <a:srgbClr val="000000"/>
                          </a:solidFill>
                          <a:effectLst/>
                          <a:latin typeface="Times New Roman" panose="02020603050405020304" pitchFamily="18" charset="0"/>
                        </a:rPr>
                        <a:t>783</a:t>
                      </a:r>
                      <a:endParaRPr lang="en-ID" sz="1100" b="0" i="0" u="none" strike="noStrike">
                        <a:solidFill>
                          <a:srgbClr val="000000"/>
                        </a:solidFill>
                        <a:effectLst/>
                        <a:latin typeface="Times New Roman" panose="02020603050405020304" pitchFamily="18"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100" b="0" i="0" u="none" strike="noStrike">
                          <a:solidFill>
                            <a:srgbClr val="000000"/>
                          </a:solidFill>
                          <a:effectLst/>
                          <a:latin typeface="Times New Roman" panose="02020603050405020304" pitchFamily="18" charset="0"/>
                        </a:rPr>
                        <a:t>907</a:t>
                      </a:r>
                      <a:endParaRPr lang="en-ID" sz="1100" b="0" i="0" u="none" strike="noStrike">
                        <a:solidFill>
                          <a:srgbClr val="000000"/>
                        </a:solidFill>
                        <a:effectLst/>
                        <a:latin typeface="Times New Roman" panose="02020603050405020304" pitchFamily="18"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100" b="0" i="0" u="none" strike="noStrike">
                          <a:solidFill>
                            <a:srgbClr val="000000"/>
                          </a:solidFill>
                          <a:effectLst/>
                          <a:latin typeface="Times New Roman" panose="02020603050405020304" pitchFamily="18" charset="0"/>
                        </a:rPr>
                        <a:t>635</a:t>
                      </a:r>
                      <a:endParaRPr lang="en-ID" sz="1100" b="0" i="0" u="none" strike="noStrike">
                        <a:solidFill>
                          <a:srgbClr val="000000"/>
                        </a:solidFill>
                        <a:effectLst/>
                        <a:latin typeface="Times New Roman" panose="02020603050405020304" pitchFamily="18"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55656389"/>
                  </a:ext>
                </a:extLst>
              </a:tr>
            </a:tbl>
          </a:graphicData>
        </a:graphic>
      </p:graphicFrame>
    </p:spTree>
    <p:extLst>
      <p:ext uri="{BB962C8B-B14F-4D97-AF65-F5344CB8AC3E}">
        <p14:creationId xmlns:p14="http://schemas.microsoft.com/office/powerpoint/2010/main" val="21158780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FAC2C-96CB-B58E-6F74-5F0F4C630DE0}"/>
              </a:ext>
            </a:extLst>
          </p:cNvPr>
          <p:cNvSpPr>
            <a:spLocks noGrp="1"/>
          </p:cNvSpPr>
          <p:nvPr>
            <p:ph type="title"/>
          </p:nvPr>
        </p:nvSpPr>
        <p:spPr/>
        <p:txBody>
          <a:bodyPr/>
          <a:lstStyle/>
          <a:p>
            <a:r>
              <a:rPr lang="en-US"/>
              <a:t>Pooling Layer</a:t>
            </a:r>
            <a:endParaRPr lang="en-ID"/>
          </a:p>
        </p:txBody>
      </p:sp>
      <p:graphicFrame>
        <p:nvGraphicFramePr>
          <p:cNvPr id="4" name="Content Placeholder 4">
            <a:extLst>
              <a:ext uri="{FF2B5EF4-FFF2-40B4-BE49-F238E27FC236}">
                <a16:creationId xmlns:a16="http://schemas.microsoft.com/office/drawing/2014/main" id="{BE2755EE-3123-CC7B-AC47-6B194B3AD889}"/>
              </a:ext>
            </a:extLst>
          </p:cNvPr>
          <p:cNvGraphicFramePr>
            <a:graphicFrameLocks/>
          </p:cNvGraphicFramePr>
          <p:nvPr>
            <p:extLst>
              <p:ext uri="{D42A27DB-BD31-4B8C-83A1-F6EECF244321}">
                <p14:modId xmlns:p14="http://schemas.microsoft.com/office/powerpoint/2010/main" val="37454930"/>
              </p:ext>
            </p:extLst>
          </p:nvPr>
        </p:nvGraphicFramePr>
        <p:xfrm>
          <a:off x="838200" y="1957386"/>
          <a:ext cx="3525984" cy="3966732"/>
        </p:xfrm>
        <a:graphic>
          <a:graphicData uri="http://schemas.openxmlformats.org/drawingml/2006/table">
            <a:tbl>
              <a:tblPr/>
              <a:tblGrid>
                <a:gridCol w="440748">
                  <a:extLst>
                    <a:ext uri="{9D8B030D-6E8A-4147-A177-3AD203B41FA5}">
                      <a16:colId xmlns:a16="http://schemas.microsoft.com/office/drawing/2014/main" val="2532153782"/>
                    </a:ext>
                  </a:extLst>
                </a:gridCol>
                <a:gridCol w="440748">
                  <a:extLst>
                    <a:ext uri="{9D8B030D-6E8A-4147-A177-3AD203B41FA5}">
                      <a16:colId xmlns:a16="http://schemas.microsoft.com/office/drawing/2014/main" val="2840077081"/>
                    </a:ext>
                  </a:extLst>
                </a:gridCol>
                <a:gridCol w="440748">
                  <a:extLst>
                    <a:ext uri="{9D8B030D-6E8A-4147-A177-3AD203B41FA5}">
                      <a16:colId xmlns:a16="http://schemas.microsoft.com/office/drawing/2014/main" val="3951333663"/>
                    </a:ext>
                  </a:extLst>
                </a:gridCol>
                <a:gridCol w="440748">
                  <a:extLst>
                    <a:ext uri="{9D8B030D-6E8A-4147-A177-3AD203B41FA5}">
                      <a16:colId xmlns:a16="http://schemas.microsoft.com/office/drawing/2014/main" val="3528984014"/>
                    </a:ext>
                  </a:extLst>
                </a:gridCol>
                <a:gridCol w="440748">
                  <a:extLst>
                    <a:ext uri="{9D8B030D-6E8A-4147-A177-3AD203B41FA5}">
                      <a16:colId xmlns:a16="http://schemas.microsoft.com/office/drawing/2014/main" val="1484917694"/>
                    </a:ext>
                  </a:extLst>
                </a:gridCol>
                <a:gridCol w="440748">
                  <a:extLst>
                    <a:ext uri="{9D8B030D-6E8A-4147-A177-3AD203B41FA5}">
                      <a16:colId xmlns:a16="http://schemas.microsoft.com/office/drawing/2014/main" val="2503240397"/>
                    </a:ext>
                  </a:extLst>
                </a:gridCol>
                <a:gridCol w="440748">
                  <a:extLst>
                    <a:ext uri="{9D8B030D-6E8A-4147-A177-3AD203B41FA5}">
                      <a16:colId xmlns:a16="http://schemas.microsoft.com/office/drawing/2014/main" val="697614062"/>
                    </a:ext>
                  </a:extLst>
                </a:gridCol>
                <a:gridCol w="440748">
                  <a:extLst>
                    <a:ext uri="{9D8B030D-6E8A-4147-A177-3AD203B41FA5}">
                      <a16:colId xmlns:a16="http://schemas.microsoft.com/office/drawing/2014/main" val="1846797542"/>
                    </a:ext>
                  </a:extLst>
                </a:gridCol>
              </a:tblGrid>
              <a:tr h="440748">
                <a:tc gridSpan="8">
                  <a:txBody>
                    <a:bodyPr/>
                    <a:lstStyle/>
                    <a:p>
                      <a:pPr algn="ctr" fontAlgn="ctr"/>
                      <a:r>
                        <a:rPr lang="en-US" sz="1300" b="0" i="0" u="none" strike="noStrike">
                          <a:solidFill>
                            <a:srgbClr val="000000"/>
                          </a:solidFill>
                          <a:effectLst/>
                          <a:latin typeface="Times New Roman" panose="02020603050405020304" pitchFamily="18" charset="0"/>
                          <a:cs typeface="Times New Roman" panose="02020603050405020304" pitchFamily="18" charset="0"/>
                        </a:rPr>
                        <a:t>ACTIVATION MAP</a:t>
                      </a:r>
                      <a:endParaRPr lang="en-ID" sz="1300" b="0" i="0" u="none" strike="noStrike">
                        <a:solidFill>
                          <a:srgbClr val="000000"/>
                        </a:solidFill>
                        <a:effectLst/>
                        <a:latin typeface="Times New Roman" panose="02020603050405020304" pitchFamily="18" charset="0"/>
                        <a:cs typeface="Times New Roman" panose="02020603050405020304" pitchFamily="18" charset="0"/>
                      </a:endParaRPr>
                    </a:p>
                  </a:txBody>
                  <a:tcPr marL="11019" marR="11019" marT="1101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fontAlgn="ctr"/>
                      <a:endParaRPr lang="en-ID" sz="1300" b="0" i="0" u="none" strike="noStrike">
                        <a:solidFill>
                          <a:srgbClr val="000000"/>
                        </a:solidFill>
                        <a:effectLst/>
                        <a:latin typeface="Consolas" panose="020B0609020204030204" pitchFamily="49" charset="0"/>
                      </a:endParaRPr>
                    </a:p>
                  </a:txBody>
                  <a:tcPr marL="11019" marR="11019" marT="1101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fontAlgn="ctr"/>
                      <a:endParaRPr lang="en-ID" sz="1300" b="0" i="0" u="none" strike="noStrike">
                        <a:solidFill>
                          <a:srgbClr val="000000"/>
                        </a:solidFill>
                        <a:effectLst/>
                        <a:latin typeface="Consolas" panose="020B0609020204030204" pitchFamily="49" charset="0"/>
                      </a:endParaRPr>
                    </a:p>
                  </a:txBody>
                  <a:tcPr marL="11019" marR="11019" marT="1101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fontAlgn="ctr"/>
                      <a:endParaRPr lang="en-ID" sz="1300" b="0" i="0" u="none" strike="noStrike">
                        <a:solidFill>
                          <a:srgbClr val="000000"/>
                        </a:solidFill>
                        <a:effectLst/>
                        <a:latin typeface="Consolas" panose="020B0609020204030204" pitchFamily="49" charset="0"/>
                      </a:endParaRPr>
                    </a:p>
                  </a:txBody>
                  <a:tcPr marL="11019" marR="11019" marT="1101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fontAlgn="ctr"/>
                      <a:endParaRPr lang="en-ID" sz="1300" b="0" i="0" u="none" strike="noStrike">
                        <a:solidFill>
                          <a:srgbClr val="000000"/>
                        </a:solidFill>
                        <a:effectLst/>
                        <a:latin typeface="Consolas" panose="020B0609020204030204" pitchFamily="49" charset="0"/>
                      </a:endParaRPr>
                    </a:p>
                  </a:txBody>
                  <a:tcPr marL="11019" marR="11019" marT="1101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fontAlgn="ctr"/>
                      <a:endParaRPr lang="en-ID" sz="1300" b="0" i="0" u="none" strike="noStrike">
                        <a:solidFill>
                          <a:srgbClr val="000000"/>
                        </a:solidFill>
                        <a:effectLst/>
                        <a:latin typeface="Consolas" panose="020B0609020204030204" pitchFamily="49" charset="0"/>
                      </a:endParaRPr>
                    </a:p>
                  </a:txBody>
                  <a:tcPr marL="11019" marR="11019" marT="1101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fontAlgn="ctr"/>
                      <a:endParaRPr lang="en-ID" sz="1300" b="0" i="0" u="none" strike="noStrike">
                        <a:solidFill>
                          <a:srgbClr val="000000"/>
                        </a:solidFill>
                        <a:effectLst/>
                        <a:latin typeface="Consolas" panose="020B0609020204030204" pitchFamily="49" charset="0"/>
                      </a:endParaRPr>
                    </a:p>
                  </a:txBody>
                  <a:tcPr marL="11019" marR="11019" marT="1101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fontAlgn="ctr"/>
                      <a:endParaRPr lang="en-ID" sz="1300" b="0" i="0" u="none" strike="noStrike">
                        <a:solidFill>
                          <a:srgbClr val="000000"/>
                        </a:solidFill>
                        <a:effectLst/>
                        <a:latin typeface="Consolas" panose="020B0609020204030204" pitchFamily="49" charset="0"/>
                      </a:endParaRPr>
                    </a:p>
                  </a:txBody>
                  <a:tcPr marL="11019" marR="11019" marT="1101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05830866"/>
                  </a:ext>
                </a:extLst>
              </a:tr>
              <a:tr h="440748">
                <a:tc>
                  <a:txBody>
                    <a:bodyPr/>
                    <a:lstStyle/>
                    <a:p>
                      <a:pPr algn="ctr" fontAlgn="ctr"/>
                      <a:r>
                        <a:rPr lang="en-ID" sz="1100" b="0" i="0" u="none" strike="noStrike">
                          <a:solidFill>
                            <a:srgbClr val="000000"/>
                          </a:solidFill>
                          <a:effectLst/>
                          <a:latin typeface="Times New Roman" panose="02020603050405020304" pitchFamily="18" charset="0"/>
                        </a:rPr>
                        <a:t>-30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D" sz="1100" b="0" i="0" u="none" strike="noStrike">
                          <a:solidFill>
                            <a:srgbClr val="000000"/>
                          </a:solidFill>
                          <a:effectLst/>
                          <a:latin typeface="Times New Roman" panose="02020603050405020304" pitchFamily="18" charset="0"/>
                        </a:rPr>
                        <a:t>655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D" sz="1100" b="0" i="0" u="none" strike="noStrike">
                          <a:solidFill>
                            <a:srgbClr val="000000"/>
                          </a:solidFill>
                          <a:effectLst/>
                          <a:latin typeface="Times New Roman" panose="02020603050405020304" pitchFamily="18" charset="0"/>
                        </a:rPr>
                        <a:t>399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E5E5"/>
                    </a:solidFill>
                  </a:tcPr>
                </a:tc>
                <a:tc>
                  <a:txBody>
                    <a:bodyPr/>
                    <a:lstStyle/>
                    <a:p>
                      <a:pPr algn="ctr" fontAlgn="ctr"/>
                      <a:r>
                        <a:rPr lang="en-ID" sz="1100" b="0" i="0" u="none" strike="noStrike">
                          <a:solidFill>
                            <a:srgbClr val="000000"/>
                          </a:solidFill>
                          <a:effectLst/>
                          <a:latin typeface="Times New Roman" panose="02020603050405020304" pitchFamily="18" charset="0"/>
                        </a:rPr>
                        <a:t>-282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E5E5"/>
                    </a:solidFill>
                  </a:tcPr>
                </a:tc>
                <a:tc>
                  <a:txBody>
                    <a:bodyPr/>
                    <a:lstStyle/>
                    <a:p>
                      <a:pPr algn="ctr" fontAlgn="ctr"/>
                      <a:r>
                        <a:rPr lang="en-ID" sz="1100" b="0" i="0" u="none" strike="noStrike">
                          <a:solidFill>
                            <a:srgbClr val="000000"/>
                          </a:solidFill>
                          <a:effectLst/>
                          <a:latin typeface="Times New Roman" panose="02020603050405020304" pitchFamily="18" charset="0"/>
                        </a:rPr>
                        <a:t>191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D" sz="1100" b="0" i="0" u="none" strike="noStrike">
                          <a:solidFill>
                            <a:srgbClr val="000000"/>
                          </a:solidFill>
                          <a:effectLst/>
                          <a:latin typeface="Times New Roman" panose="02020603050405020304" pitchFamily="18" charset="0"/>
                        </a:rPr>
                        <a:t>727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D" sz="1100" b="0" i="0" u="none" strike="noStrike">
                          <a:solidFill>
                            <a:srgbClr val="000000"/>
                          </a:solidFill>
                          <a:effectLst/>
                          <a:latin typeface="Times New Roman" panose="02020603050405020304" pitchFamily="18" charset="0"/>
                        </a:rPr>
                        <a:t>541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D" sz="1100" b="0" i="0" u="none" strike="noStrike">
                          <a:solidFill>
                            <a:srgbClr val="000000"/>
                          </a:solidFill>
                          <a:effectLst/>
                          <a:latin typeface="Times New Roman" panose="02020603050405020304" pitchFamily="18" charset="0"/>
                        </a:rPr>
                        <a:t>186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26585448"/>
                  </a:ext>
                </a:extLst>
              </a:tr>
              <a:tr h="440748">
                <a:tc>
                  <a:txBody>
                    <a:bodyPr/>
                    <a:lstStyle/>
                    <a:p>
                      <a:pPr algn="ctr" fontAlgn="ctr"/>
                      <a:r>
                        <a:rPr lang="en-ID" sz="1100" b="0" i="0" u="none" strike="noStrike">
                          <a:solidFill>
                            <a:srgbClr val="000000"/>
                          </a:solidFill>
                          <a:effectLst/>
                          <a:latin typeface="Times New Roman" panose="02020603050405020304" pitchFamily="18" charset="0"/>
                        </a:rPr>
                        <a:t>99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D" sz="1100" b="0" i="0" u="none" strike="noStrike">
                          <a:solidFill>
                            <a:srgbClr val="000000"/>
                          </a:solidFill>
                          <a:effectLst/>
                          <a:latin typeface="Times New Roman" panose="02020603050405020304" pitchFamily="18" charset="0"/>
                        </a:rPr>
                        <a:t>460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D" sz="1100" b="0" i="0" u="none" strike="noStrike">
                          <a:solidFill>
                            <a:srgbClr val="000000"/>
                          </a:solidFill>
                          <a:effectLst/>
                          <a:latin typeface="Times New Roman" panose="02020603050405020304" pitchFamily="18" charset="0"/>
                        </a:rPr>
                        <a:t>134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E5E5"/>
                    </a:solidFill>
                  </a:tcPr>
                </a:tc>
                <a:tc>
                  <a:txBody>
                    <a:bodyPr/>
                    <a:lstStyle/>
                    <a:p>
                      <a:pPr algn="ctr" fontAlgn="ctr"/>
                      <a:r>
                        <a:rPr lang="en-ID" sz="1100" b="0" i="0" u="none" strike="noStrike">
                          <a:solidFill>
                            <a:srgbClr val="000000"/>
                          </a:solidFill>
                          <a:effectLst/>
                          <a:latin typeface="Times New Roman" panose="02020603050405020304" pitchFamily="18" charset="0"/>
                        </a:rPr>
                        <a:t>-444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E5E5"/>
                    </a:solidFill>
                  </a:tcPr>
                </a:tc>
                <a:tc>
                  <a:txBody>
                    <a:bodyPr/>
                    <a:lstStyle/>
                    <a:p>
                      <a:pPr algn="ctr" fontAlgn="ctr"/>
                      <a:r>
                        <a:rPr lang="en-ID" sz="1100" b="0" i="0" u="none" strike="noStrike">
                          <a:solidFill>
                            <a:srgbClr val="000000"/>
                          </a:solidFill>
                          <a:effectLst/>
                          <a:latin typeface="Times New Roman" panose="02020603050405020304" pitchFamily="18" charset="0"/>
                        </a:rPr>
                        <a:t>-14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D" sz="1100" b="0" i="0" u="none" strike="noStrike">
                          <a:solidFill>
                            <a:srgbClr val="000000"/>
                          </a:solidFill>
                          <a:effectLst/>
                          <a:latin typeface="Times New Roman" panose="02020603050405020304" pitchFamily="18" charset="0"/>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D" sz="1100" b="0" i="0" u="none" strike="noStrike">
                          <a:solidFill>
                            <a:srgbClr val="000000"/>
                          </a:solidFill>
                          <a:effectLst/>
                          <a:latin typeface="Times New Roman" panose="02020603050405020304" pitchFamily="18" charset="0"/>
                        </a:rPr>
                        <a:t>-713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D" sz="1100" b="0" i="0" u="none" strike="noStrike">
                          <a:solidFill>
                            <a:srgbClr val="000000"/>
                          </a:solidFill>
                          <a:effectLst/>
                          <a:latin typeface="Times New Roman" panose="02020603050405020304" pitchFamily="18" charset="0"/>
                        </a:rPr>
                        <a:t>74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68381667"/>
                  </a:ext>
                </a:extLst>
              </a:tr>
              <a:tr h="440748">
                <a:tc>
                  <a:txBody>
                    <a:bodyPr/>
                    <a:lstStyle/>
                    <a:p>
                      <a:pPr algn="ctr" fontAlgn="ctr"/>
                      <a:r>
                        <a:rPr lang="en-ID" sz="1100" b="0" i="0" u="none" strike="noStrike">
                          <a:solidFill>
                            <a:srgbClr val="000000"/>
                          </a:solidFill>
                          <a:effectLst/>
                          <a:latin typeface="Times New Roman" panose="02020603050405020304" pitchFamily="18" charset="0"/>
                        </a:rPr>
                        <a:t>-385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D" sz="1100" b="0" i="0" u="none" strike="noStrike">
                          <a:solidFill>
                            <a:srgbClr val="000000"/>
                          </a:solidFill>
                          <a:effectLst/>
                          <a:latin typeface="Times New Roman" panose="02020603050405020304" pitchFamily="18" charset="0"/>
                        </a:rPr>
                        <a:t>-969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D" sz="1100" b="0" i="0" u="none" strike="noStrike">
                          <a:solidFill>
                            <a:srgbClr val="000000"/>
                          </a:solidFill>
                          <a:effectLst/>
                          <a:latin typeface="Times New Roman" panose="02020603050405020304" pitchFamily="18" charset="0"/>
                        </a:rPr>
                        <a:t>-1157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D" sz="1100" b="0" i="0" u="none" strike="noStrike">
                          <a:solidFill>
                            <a:srgbClr val="000000"/>
                          </a:solidFill>
                          <a:effectLst/>
                          <a:latin typeface="Times New Roman" panose="02020603050405020304" pitchFamily="18" charset="0"/>
                        </a:rPr>
                        <a:t>-381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D" sz="1100" b="0" i="0" u="none" strike="noStrike">
                          <a:solidFill>
                            <a:srgbClr val="000000"/>
                          </a:solidFill>
                          <a:effectLst/>
                          <a:latin typeface="Times New Roman" panose="02020603050405020304" pitchFamily="18" charset="0"/>
                        </a:rPr>
                        <a:t>106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D" sz="1100" b="0" i="0" u="none" strike="noStrike">
                          <a:solidFill>
                            <a:srgbClr val="000000"/>
                          </a:solidFill>
                          <a:effectLst/>
                          <a:latin typeface="Times New Roman" panose="02020603050405020304" pitchFamily="18" charset="0"/>
                        </a:rPr>
                        <a:t>-269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D" sz="1100" b="0" i="0" u="none" strike="noStrike">
                          <a:solidFill>
                            <a:srgbClr val="000000"/>
                          </a:solidFill>
                          <a:effectLst/>
                          <a:latin typeface="Times New Roman" panose="02020603050405020304" pitchFamily="18" charset="0"/>
                        </a:rPr>
                        <a:t>-267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D" sz="1100" b="0" i="0" u="none" strike="noStrike">
                          <a:solidFill>
                            <a:srgbClr val="000000"/>
                          </a:solidFill>
                          <a:effectLst/>
                          <a:latin typeface="Times New Roman" panose="02020603050405020304" pitchFamily="18" charset="0"/>
                        </a:rPr>
                        <a:t>-908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38714343"/>
                  </a:ext>
                </a:extLst>
              </a:tr>
              <a:tr h="440748">
                <a:tc>
                  <a:txBody>
                    <a:bodyPr/>
                    <a:lstStyle/>
                    <a:p>
                      <a:pPr algn="ctr" fontAlgn="ctr"/>
                      <a:r>
                        <a:rPr lang="en-ID" sz="1100" b="0" i="0" u="none" strike="noStrike">
                          <a:solidFill>
                            <a:srgbClr val="000000"/>
                          </a:solidFill>
                          <a:effectLst/>
                          <a:latin typeface="Times New Roman" panose="02020603050405020304" pitchFamily="18" charset="0"/>
                        </a:rPr>
                        <a:t>139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D" sz="1100" b="0" i="0" u="none" strike="noStrike">
                          <a:solidFill>
                            <a:srgbClr val="000000"/>
                          </a:solidFill>
                          <a:effectLst/>
                          <a:latin typeface="Times New Roman" panose="02020603050405020304" pitchFamily="18" charset="0"/>
                        </a:rPr>
                        <a:t>-247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D" sz="1100" b="0" i="0" u="none" strike="noStrike">
                          <a:solidFill>
                            <a:srgbClr val="000000"/>
                          </a:solidFill>
                          <a:effectLst/>
                          <a:latin typeface="Times New Roman" panose="02020603050405020304" pitchFamily="18" charset="0"/>
                        </a:rPr>
                        <a:t>-187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D" sz="1100" b="0" i="0" u="none" strike="noStrike">
                          <a:solidFill>
                            <a:srgbClr val="000000"/>
                          </a:solidFill>
                          <a:effectLst/>
                          <a:latin typeface="Times New Roman" panose="02020603050405020304" pitchFamily="18" charset="0"/>
                        </a:rPr>
                        <a:t>174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D" sz="1100" b="0" i="0" u="none" strike="noStrike">
                          <a:solidFill>
                            <a:srgbClr val="000000"/>
                          </a:solidFill>
                          <a:effectLst/>
                          <a:latin typeface="Times New Roman" panose="02020603050405020304" pitchFamily="18" charset="0"/>
                        </a:rPr>
                        <a:t>-168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D" sz="1100" b="0" i="0" u="none" strike="noStrike">
                          <a:solidFill>
                            <a:srgbClr val="000000"/>
                          </a:solidFill>
                          <a:effectLst/>
                          <a:latin typeface="Times New Roman" panose="02020603050405020304" pitchFamily="18" charset="0"/>
                        </a:rPr>
                        <a:t>-754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D" sz="1100" b="0" i="0" u="none" strike="noStrike">
                          <a:solidFill>
                            <a:srgbClr val="000000"/>
                          </a:solidFill>
                          <a:effectLst/>
                          <a:latin typeface="Times New Roman" panose="02020603050405020304" pitchFamily="18" charset="0"/>
                        </a:rPr>
                        <a:t>-397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D" sz="1100" b="0" i="0" u="none" strike="noStrike">
                          <a:solidFill>
                            <a:srgbClr val="000000"/>
                          </a:solidFill>
                          <a:effectLst/>
                          <a:latin typeface="Times New Roman" panose="02020603050405020304" pitchFamily="18" charset="0"/>
                        </a:rPr>
                        <a:t>-1253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77865387"/>
                  </a:ext>
                </a:extLst>
              </a:tr>
              <a:tr h="440748">
                <a:tc>
                  <a:txBody>
                    <a:bodyPr/>
                    <a:lstStyle/>
                    <a:p>
                      <a:pPr algn="ctr" fontAlgn="ctr"/>
                      <a:r>
                        <a:rPr lang="en-ID" sz="1100" b="0" i="0" u="none" strike="noStrike">
                          <a:solidFill>
                            <a:srgbClr val="000000"/>
                          </a:solidFill>
                          <a:effectLst/>
                          <a:latin typeface="Times New Roman" panose="02020603050405020304" pitchFamily="18" charset="0"/>
                        </a:rPr>
                        <a:t>-1222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D" sz="1100" b="0" i="0" u="none" strike="noStrike">
                          <a:solidFill>
                            <a:srgbClr val="000000"/>
                          </a:solidFill>
                          <a:effectLst/>
                          <a:latin typeface="Times New Roman" panose="02020603050405020304" pitchFamily="18" charset="0"/>
                        </a:rPr>
                        <a:t>-735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D" sz="1100" b="0" i="0" u="none" strike="noStrike">
                          <a:solidFill>
                            <a:srgbClr val="000000"/>
                          </a:solidFill>
                          <a:effectLst/>
                          <a:latin typeface="Times New Roman" panose="02020603050405020304" pitchFamily="18" charset="0"/>
                        </a:rPr>
                        <a:t>28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D" sz="1100" b="0" i="0" u="none" strike="noStrike">
                          <a:solidFill>
                            <a:srgbClr val="000000"/>
                          </a:solidFill>
                          <a:effectLst/>
                          <a:latin typeface="Times New Roman" panose="02020603050405020304" pitchFamily="18" charset="0"/>
                        </a:rPr>
                        <a:t>-151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D" sz="1100" b="0" i="0" u="none" strike="noStrike">
                          <a:solidFill>
                            <a:srgbClr val="000000"/>
                          </a:solidFill>
                          <a:effectLst/>
                          <a:latin typeface="Times New Roman" panose="02020603050405020304" pitchFamily="18" charset="0"/>
                        </a:rPr>
                        <a:t>-264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D" sz="1100" b="0" i="0" u="none" strike="noStrike">
                          <a:solidFill>
                            <a:srgbClr val="000000"/>
                          </a:solidFill>
                          <a:effectLst/>
                          <a:latin typeface="Times New Roman" panose="02020603050405020304" pitchFamily="18" charset="0"/>
                        </a:rPr>
                        <a:t>-247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D" sz="1100" b="0" i="0" u="none" strike="noStrike">
                          <a:solidFill>
                            <a:srgbClr val="000000"/>
                          </a:solidFill>
                          <a:effectLst/>
                          <a:latin typeface="Times New Roman" panose="02020603050405020304" pitchFamily="18" charset="0"/>
                        </a:rPr>
                        <a:t>-402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D" sz="1100" b="0" i="0" u="none" strike="noStrike">
                          <a:solidFill>
                            <a:srgbClr val="000000"/>
                          </a:solidFill>
                          <a:effectLst/>
                          <a:latin typeface="Times New Roman" panose="02020603050405020304" pitchFamily="18" charset="0"/>
                        </a:rPr>
                        <a:t>-144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40640591"/>
                  </a:ext>
                </a:extLst>
              </a:tr>
              <a:tr h="440748">
                <a:tc>
                  <a:txBody>
                    <a:bodyPr/>
                    <a:lstStyle/>
                    <a:p>
                      <a:pPr algn="ctr" fontAlgn="ctr"/>
                      <a:r>
                        <a:rPr lang="en-ID" sz="1100" b="0" i="0" u="none" strike="noStrike">
                          <a:solidFill>
                            <a:srgbClr val="000000"/>
                          </a:solidFill>
                          <a:effectLst/>
                          <a:latin typeface="Times New Roman" panose="02020603050405020304" pitchFamily="18" charset="0"/>
                        </a:rPr>
                        <a:t>-782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D" sz="1100" b="0" i="0" u="none" strike="noStrike">
                          <a:solidFill>
                            <a:srgbClr val="000000"/>
                          </a:solidFill>
                          <a:effectLst/>
                          <a:latin typeface="Times New Roman" panose="02020603050405020304" pitchFamily="18" charset="0"/>
                        </a:rPr>
                        <a:t>-860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D" sz="1100" b="0" i="0" u="none" strike="noStrike">
                          <a:solidFill>
                            <a:srgbClr val="000000"/>
                          </a:solidFill>
                          <a:effectLst/>
                          <a:latin typeface="Times New Roman" panose="02020603050405020304" pitchFamily="18" charset="0"/>
                        </a:rPr>
                        <a:t>-731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D" sz="1100" b="0" i="0" u="none" strike="noStrike">
                          <a:solidFill>
                            <a:srgbClr val="000000"/>
                          </a:solidFill>
                          <a:effectLst/>
                          <a:latin typeface="Times New Roman" panose="02020603050405020304" pitchFamily="18" charset="0"/>
                        </a:rPr>
                        <a:t>-1001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D" sz="1100" b="0" i="0" u="none" strike="noStrike">
                          <a:solidFill>
                            <a:srgbClr val="000000"/>
                          </a:solidFill>
                          <a:effectLst/>
                          <a:latin typeface="Times New Roman" panose="02020603050405020304" pitchFamily="18" charset="0"/>
                        </a:rPr>
                        <a:t>-692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D" sz="1100" b="0" i="0" u="none" strike="noStrike">
                          <a:solidFill>
                            <a:srgbClr val="000000"/>
                          </a:solidFill>
                          <a:effectLst/>
                          <a:latin typeface="Times New Roman" panose="02020603050405020304" pitchFamily="18" charset="0"/>
                        </a:rPr>
                        <a:t>-405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D" sz="1100" b="0" i="0" u="none" strike="noStrike">
                          <a:solidFill>
                            <a:srgbClr val="000000"/>
                          </a:solidFill>
                          <a:effectLst/>
                          <a:latin typeface="Times New Roman" panose="02020603050405020304" pitchFamily="18" charset="0"/>
                        </a:rPr>
                        <a:t>-652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D" sz="1100" b="0" i="0" u="none" strike="noStrike">
                          <a:solidFill>
                            <a:srgbClr val="000000"/>
                          </a:solidFill>
                          <a:effectLst/>
                          <a:latin typeface="Times New Roman" panose="02020603050405020304" pitchFamily="18" charset="0"/>
                        </a:rPr>
                        <a:t>372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34188810"/>
                  </a:ext>
                </a:extLst>
              </a:tr>
              <a:tr h="440748">
                <a:tc>
                  <a:txBody>
                    <a:bodyPr/>
                    <a:lstStyle/>
                    <a:p>
                      <a:pPr algn="ctr" fontAlgn="ctr"/>
                      <a:r>
                        <a:rPr lang="en-ID" sz="1100" b="0" i="0" u="none" strike="noStrike">
                          <a:solidFill>
                            <a:srgbClr val="000000"/>
                          </a:solidFill>
                          <a:effectLst/>
                          <a:latin typeface="Times New Roman" panose="02020603050405020304" pitchFamily="18" charset="0"/>
                        </a:rPr>
                        <a:t>560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D" sz="1100" b="0" i="0" u="none" strike="noStrike">
                          <a:solidFill>
                            <a:srgbClr val="000000"/>
                          </a:solidFill>
                          <a:effectLst/>
                          <a:latin typeface="Times New Roman" panose="02020603050405020304" pitchFamily="18" charset="0"/>
                        </a:rPr>
                        <a:t>651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D" sz="1100" b="0" i="0" u="none" strike="noStrike">
                          <a:solidFill>
                            <a:srgbClr val="000000"/>
                          </a:solidFill>
                          <a:effectLst/>
                          <a:latin typeface="Times New Roman" panose="02020603050405020304" pitchFamily="18" charset="0"/>
                        </a:rPr>
                        <a:t>478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D" sz="1100" b="0" i="0" u="none" strike="noStrike">
                          <a:solidFill>
                            <a:srgbClr val="000000"/>
                          </a:solidFill>
                          <a:effectLst/>
                          <a:latin typeface="Times New Roman" panose="02020603050405020304" pitchFamily="18" charset="0"/>
                        </a:rPr>
                        <a:t>783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D" sz="1100" b="0" i="0" u="none" strike="noStrike">
                          <a:solidFill>
                            <a:srgbClr val="000000"/>
                          </a:solidFill>
                          <a:effectLst/>
                          <a:latin typeface="Times New Roman" panose="02020603050405020304" pitchFamily="18" charset="0"/>
                        </a:rPr>
                        <a:t>907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D" sz="1100" b="0" i="0" u="none" strike="noStrike">
                          <a:solidFill>
                            <a:srgbClr val="000000"/>
                          </a:solidFill>
                          <a:effectLst/>
                          <a:latin typeface="Times New Roman" panose="02020603050405020304" pitchFamily="18" charset="0"/>
                        </a:rPr>
                        <a:t>531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D" sz="1100" b="0" i="0" u="none" strike="noStrike">
                          <a:solidFill>
                            <a:srgbClr val="000000"/>
                          </a:solidFill>
                          <a:effectLst/>
                          <a:latin typeface="Times New Roman" panose="02020603050405020304" pitchFamily="18" charset="0"/>
                        </a:rPr>
                        <a:t>635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D" sz="1100" b="0" i="0" u="none" strike="noStrike">
                          <a:solidFill>
                            <a:srgbClr val="000000"/>
                          </a:solidFill>
                          <a:effectLst/>
                          <a:latin typeface="Times New Roman" panose="02020603050405020304" pitchFamily="18" charset="0"/>
                        </a:rPr>
                        <a:t>278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40430633"/>
                  </a:ext>
                </a:extLst>
              </a:tr>
              <a:tr h="440748">
                <a:tc>
                  <a:txBody>
                    <a:bodyPr/>
                    <a:lstStyle/>
                    <a:p>
                      <a:pPr algn="ctr" fontAlgn="ctr"/>
                      <a:r>
                        <a:rPr lang="en-ID" sz="1100" b="0" i="0" u="none" strike="noStrike">
                          <a:solidFill>
                            <a:srgbClr val="000000"/>
                          </a:solidFill>
                          <a:effectLst/>
                          <a:latin typeface="Times New Roman" panose="02020603050405020304" pitchFamily="18" charset="0"/>
                        </a:rPr>
                        <a:t>103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D" sz="1100" b="0" i="0" u="none" strike="noStrike">
                          <a:solidFill>
                            <a:srgbClr val="000000"/>
                          </a:solidFill>
                          <a:effectLst/>
                          <a:latin typeface="Times New Roman" panose="02020603050405020304" pitchFamily="18" charset="0"/>
                        </a:rPr>
                        <a:t>255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D" sz="1100" b="0" i="0" u="none" strike="noStrike">
                          <a:solidFill>
                            <a:srgbClr val="000000"/>
                          </a:solidFill>
                          <a:effectLst/>
                          <a:latin typeface="Times New Roman" panose="02020603050405020304" pitchFamily="18" charset="0"/>
                        </a:rPr>
                        <a:t>289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D" sz="1100" b="0" i="0" u="none" strike="noStrike">
                          <a:solidFill>
                            <a:srgbClr val="000000"/>
                          </a:solidFill>
                          <a:effectLst/>
                          <a:latin typeface="Times New Roman" panose="02020603050405020304" pitchFamily="18" charset="0"/>
                        </a:rPr>
                        <a:t>237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D" sz="1100" b="0" i="0" u="none" strike="noStrike">
                          <a:solidFill>
                            <a:srgbClr val="000000"/>
                          </a:solidFill>
                          <a:effectLst/>
                          <a:latin typeface="Times New Roman" panose="02020603050405020304" pitchFamily="18" charset="0"/>
                        </a:rPr>
                        <a:t>148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D" sz="1100" b="0" i="0" u="none" strike="noStrike">
                          <a:solidFill>
                            <a:srgbClr val="000000"/>
                          </a:solidFill>
                          <a:effectLst/>
                          <a:latin typeface="Times New Roman" panose="02020603050405020304" pitchFamily="18" charset="0"/>
                        </a:rPr>
                        <a:t>94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D" sz="1100" b="0" i="0" u="none" strike="noStrike">
                          <a:solidFill>
                            <a:srgbClr val="000000"/>
                          </a:solidFill>
                          <a:effectLst/>
                          <a:latin typeface="Times New Roman" panose="02020603050405020304" pitchFamily="18" charset="0"/>
                        </a:rPr>
                        <a:t>119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D" sz="1100" b="0" i="0" u="none" strike="noStrike">
                          <a:solidFill>
                            <a:srgbClr val="000000"/>
                          </a:solidFill>
                          <a:effectLst/>
                          <a:latin typeface="Times New Roman" panose="02020603050405020304" pitchFamily="18" charset="0"/>
                        </a:rPr>
                        <a:t>-26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65230374"/>
                  </a:ext>
                </a:extLst>
              </a:tr>
            </a:tbl>
          </a:graphicData>
        </a:graphic>
      </p:graphicFrame>
      <p:graphicFrame>
        <p:nvGraphicFramePr>
          <p:cNvPr id="5" name="Table 4">
            <a:extLst>
              <a:ext uri="{FF2B5EF4-FFF2-40B4-BE49-F238E27FC236}">
                <a16:creationId xmlns:a16="http://schemas.microsoft.com/office/drawing/2014/main" id="{AD4BCD35-07C5-6E66-1070-54BE1FC59423}"/>
              </a:ext>
            </a:extLst>
          </p:cNvPr>
          <p:cNvGraphicFramePr>
            <a:graphicFrameLocks noGrp="1"/>
          </p:cNvGraphicFramePr>
          <p:nvPr>
            <p:extLst>
              <p:ext uri="{D42A27DB-BD31-4B8C-83A1-F6EECF244321}">
                <p14:modId xmlns:p14="http://schemas.microsoft.com/office/powerpoint/2010/main" val="3901569476"/>
              </p:ext>
            </p:extLst>
          </p:nvPr>
        </p:nvGraphicFramePr>
        <p:xfrm>
          <a:off x="7827818" y="2988252"/>
          <a:ext cx="1536192" cy="1905000"/>
        </p:xfrm>
        <a:graphic>
          <a:graphicData uri="http://schemas.openxmlformats.org/drawingml/2006/table">
            <a:tbl>
              <a:tblPr/>
              <a:tblGrid>
                <a:gridCol w="384048">
                  <a:extLst>
                    <a:ext uri="{9D8B030D-6E8A-4147-A177-3AD203B41FA5}">
                      <a16:colId xmlns:a16="http://schemas.microsoft.com/office/drawing/2014/main" val="1455501295"/>
                    </a:ext>
                  </a:extLst>
                </a:gridCol>
                <a:gridCol w="384048">
                  <a:extLst>
                    <a:ext uri="{9D8B030D-6E8A-4147-A177-3AD203B41FA5}">
                      <a16:colId xmlns:a16="http://schemas.microsoft.com/office/drawing/2014/main" val="2193356877"/>
                    </a:ext>
                  </a:extLst>
                </a:gridCol>
                <a:gridCol w="384048">
                  <a:extLst>
                    <a:ext uri="{9D8B030D-6E8A-4147-A177-3AD203B41FA5}">
                      <a16:colId xmlns:a16="http://schemas.microsoft.com/office/drawing/2014/main" val="4218440953"/>
                    </a:ext>
                  </a:extLst>
                </a:gridCol>
                <a:gridCol w="384048">
                  <a:extLst>
                    <a:ext uri="{9D8B030D-6E8A-4147-A177-3AD203B41FA5}">
                      <a16:colId xmlns:a16="http://schemas.microsoft.com/office/drawing/2014/main" val="3325594837"/>
                    </a:ext>
                  </a:extLst>
                </a:gridCol>
              </a:tblGrid>
              <a:tr h="381000">
                <a:tc gridSpan="4">
                  <a:txBody>
                    <a:bodyPr/>
                    <a:lstStyle/>
                    <a:p>
                      <a:pPr algn="ctr" fontAlgn="ctr"/>
                      <a:r>
                        <a:rPr lang="en-US" sz="1100" b="0" i="0" u="none" strike="noStrike">
                          <a:solidFill>
                            <a:srgbClr val="000000"/>
                          </a:solidFill>
                          <a:effectLst/>
                          <a:latin typeface="Times New Roman" panose="02020603050405020304" pitchFamily="18" charset="0"/>
                        </a:rPr>
                        <a:t>POOLED LAYER</a:t>
                      </a:r>
                      <a:endParaRPr lang="en-ID" sz="1100" b="0" i="0" u="none" strike="noStrike">
                        <a:solidFill>
                          <a:srgbClr val="000000"/>
                        </a:solidFill>
                        <a:effectLst/>
                        <a:latin typeface="Times New Roman" panose="02020603050405020304" pitchFamily="18"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algn="ctr" fontAlgn="ctr"/>
                      <a:endParaRPr lang="en-ID" sz="1100" b="0" i="0" u="none" strike="noStrike">
                        <a:solidFill>
                          <a:srgbClr val="000000"/>
                        </a:solidFill>
                        <a:effectLst/>
                        <a:latin typeface="Times New Roman" panose="02020603050405020304" pitchFamily="18"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algn="ctr" fontAlgn="ctr"/>
                      <a:endParaRPr lang="en-ID" sz="1100" b="0" i="0" u="none" strike="noStrike">
                        <a:solidFill>
                          <a:srgbClr val="000000"/>
                        </a:solidFill>
                        <a:effectLst/>
                        <a:latin typeface="Times New Roman" panose="02020603050405020304" pitchFamily="18"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algn="ctr" fontAlgn="ctr"/>
                      <a:endParaRPr lang="en-ID" sz="1100" b="0" i="0" u="none" strike="noStrike">
                        <a:solidFill>
                          <a:srgbClr val="000000"/>
                        </a:solidFill>
                        <a:effectLst/>
                        <a:latin typeface="Times New Roman" panose="02020603050405020304" pitchFamily="18"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17011633"/>
                  </a:ext>
                </a:extLst>
              </a:tr>
              <a:tr h="381000">
                <a:tc>
                  <a:txBody>
                    <a:bodyPr/>
                    <a:lstStyle/>
                    <a:p>
                      <a:pPr algn="ctr" fontAlgn="ctr"/>
                      <a:r>
                        <a:rPr lang="en-US" sz="1100" b="0" i="0" u="none" strike="noStrike">
                          <a:solidFill>
                            <a:srgbClr val="000000"/>
                          </a:solidFill>
                          <a:effectLst/>
                          <a:latin typeface="Times New Roman" panose="02020603050405020304" pitchFamily="18" charset="0"/>
                        </a:rPr>
                        <a:t>6</a:t>
                      </a:r>
                      <a:r>
                        <a:rPr lang="en-ID" sz="1100" b="0" i="0" u="none" strike="noStrike">
                          <a:solidFill>
                            <a:srgbClr val="000000"/>
                          </a:solidFill>
                          <a:effectLst/>
                          <a:latin typeface="Times New Roman" panose="02020603050405020304" pitchFamily="18" charset="0"/>
                        </a:rPr>
                        <a:t>55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D" sz="1100" b="0" i="0" u="none" strike="noStrike">
                          <a:solidFill>
                            <a:srgbClr val="000000"/>
                          </a:solidFill>
                          <a:effectLst/>
                          <a:latin typeface="Times New Roman" panose="02020603050405020304" pitchFamily="18" charset="0"/>
                        </a:rPr>
                        <a:t>399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E5E5"/>
                    </a:solidFill>
                  </a:tcPr>
                </a:tc>
                <a:tc>
                  <a:txBody>
                    <a:bodyPr/>
                    <a:lstStyle/>
                    <a:p>
                      <a:pPr algn="ctr" fontAlgn="ctr"/>
                      <a:r>
                        <a:rPr lang="en-ID" sz="1100" b="0" i="0" u="none" strike="noStrike">
                          <a:solidFill>
                            <a:srgbClr val="000000"/>
                          </a:solidFill>
                          <a:effectLst/>
                          <a:latin typeface="Times New Roman" panose="02020603050405020304" pitchFamily="18" charset="0"/>
                        </a:rPr>
                        <a:t>727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100" b="0" i="0" u="none" strike="noStrike">
                          <a:solidFill>
                            <a:srgbClr val="000000"/>
                          </a:solidFill>
                          <a:effectLst/>
                          <a:latin typeface="Times New Roman" panose="02020603050405020304" pitchFamily="18" charset="0"/>
                        </a:rPr>
                        <a:t>541</a:t>
                      </a:r>
                      <a:endParaRPr lang="en-ID" sz="1100" b="0" i="0" u="none" strike="noStrike">
                        <a:solidFill>
                          <a:srgbClr val="000000"/>
                        </a:solidFill>
                        <a:effectLst/>
                        <a:latin typeface="Times New Roman" panose="02020603050405020304" pitchFamily="18"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47570564"/>
                  </a:ext>
                </a:extLst>
              </a:tr>
              <a:tr h="381000">
                <a:tc>
                  <a:txBody>
                    <a:bodyPr/>
                    <a:lstStyle/>
                    <a:p>
                      <a:pPr algn="ctr" fontAlgn="ctr"/>
                      <a:r>
                        <a:rPr lang="en-US" sz="1100" b="0" i="0" u="none" strike="noStrike">
                          <a:solidFill>
                            <a:srgbClr val="000000"/>
                          </a:solidFill>
                          <a:effectLst/>
                          <a:latin typeface="Times New Roman" panose="02020603050405020304" pitchFamily="18" charset="0"/>
                        </a:rPr>
                        <a:t>139</a:t>
                      </a:r>
                      <a:endParaRPr lang="en-ID" sz="1100" b="0" i="0" u="none" strike="noStrike">
                        <a:solidFill>
                          <a:srgbClr val="000000"/>
                        </a:solidFill>
                        <a:effectLst/>
                        <a:latin typeface="Times New Roman" panose="02020603050405020304" pitchFamily="18"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100" b="0" i="0" u="none" strike="noStrike">
                          <a:solidFill>
                            <a:srgbClr val="000000"/>
                          </a:solidFill>
                          <a:effectLst/>
                          <a:latin typeface="Times New Roman" panose="02020603050405020304" pitchFamily="18" charset="0"/>
                        </a:rPr>
                        <a:t>1</a:t>
                      </a:r>
                      <a:r>
                        <a:rPr lang="en-ID" sz="1100" b="0" i="0" u="none" strike="noStrike">
                          <a:solidFill>
                            <a:srgbClr val="000000"/>
                          </a:solidFill>
                          <a:effectLst/>
                          <a:latin typeface="Times New Roman" panose="02020603050405020304" pitchFamily="18" charset="0"/>
                        </a:rPr>
                        <a:t>74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100" b="0" i="0" u="none" strike="noStrike">
                          <a:solidFill>
                            <a:srgbClr val="000000"/>
                          </a:solidFill>
                          <a:effectLst/>
                          <a:latin typeface="Times New Roman" panose="02020603050405020304" pitchFamily="18" charset="0"/>
                        </a:rPr>
                        <a:t>1</a:t>
                      </a:r>
                      <a:r>
                        <a:rPr lang="en-ID" sz="1100" b="0" i="0" u="none" strike="noStrike">
                          <a:solidFill>
                            <a:srgbClr val="000000"/>
                          </a:solidFill>
                          <a:effectLst/>
                          <a:latin typeface="Times New Roman" panose="02020603050405020304" pitchFamily="18" charset="0"/>
                        </a:rPr>
                        <a:t>06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100" b="0" i="0" u="none" strike="noStrike">
                          <a:solidFill>
                            <a:srgbClr val="000000"/>
                          </a:solidFill>
                          <a:effectLst/>
                          <a:latin typeface="Times New Roman" panose="02020603050405020304" pitchFamily="18" charset="0"/>
                        </a:rPr>
                        <a:t>-267</a:t>
                      </a:r>
                      <a:endParaRPr lang="en-ID" sz="1100" b="0" i="0" u="none" strike="noStrike">
                        <a:solidFill>
                          <a:srgbClr val="000000"/>
                        </a:solidFill>
                        <a:effectLst/>
                        <a:latin typeface="Times New Roman" panose="02020603050405020304" pitchFamily="18"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26732395"/>
                  </a:ext>
                </a:extLst>
              </a:tr>
              <a:tr h="381000">
                <a:tc>
                  <a:txBody>
                    <a:bodyPr/>
                    <a:lstStyle/>
                    <a:p>
                      <a:pPr algn="ctr" fontAlgn="ctr"/>
                      <a:r>
                        <a:rPr lang="en-US" sz="1100" b="0" i="0" u="none" strike="noStrike">
                          <a:solidFill>
                            <a:srgbClr val="000000"/>
                          </a:solidFill>
                          <a:effectLst/>
                          <a:latin typeface="Times New Roman" panose="02020603050405020304" pitchFamily="18" charset="0"/>
                        </a:rPr>
                        <a:t>-</a:t>
                      </a:r>
                      <a:r>
                        <a:rPr lang="en-ID" sz="1100" b="0" i="0" u="none" strike="noStrike">
                          <a:solidFill>
                            <a:srgbClr val="000000"/>
                          </a:solidFill>
                          <a:effectLst/>
                          <a:latin typeface="Times New Roman" panose="02020603050405020304" pitchFamily="18" charset="0"/>
                        </a:rPr>
                        <a:t>735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100" b="0" i="0" u="none" strike="noStrike">
                          <a:solidFill>
                            <a:srgbClr val="000000"/>
                          </a:solidFill>
                          <a:effectLst/>
                          <a:latin typeface="Times New Roman" panose="02020603050405020304" pitchFamily="18" charset="0"/>
                        </a:rPr>
                        <a:t>28</a:t>
                      </a:r>
                      <a:endParaRPr lang="en-ID" sz="1100" b="0" i="0" u="none" strike="noStrike">
                        <a:solidFill>
                          <a:srgbClr val="000000"/>
                        </a:solidFill>
                        <a:effectLst/>
                        <a:latin typeface="Times New Roman" panose="02020603050405020304" pitchFamily="18"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100" b="0" i="0" u="none" strike="noStrike">
                          <a:solidFill>
                            <a:srgbClr val="000000"/>
                          </a:solidFill>
                          <a:effectLst/>
                          <a:latin typeface="Times New Roman" panose="02020603050405020304" pitchFamily="18" charset="0"/>
                        </a:rPr>
                        <a:t>-</a:t>
                      </a:r>
                      <a:r>
                        <a:rPr lang="en-ID" sz="1100" b="0" i="0" u="none" strike="noStrike">
                          <a:solidFill>
                            <a:srgbClr val="000000"/>
                          </a:solidFill>
                          <a:effectLst/>
                          <a:latin typeface="Times New Roman" panose="02020603050405020304" pitchFamily="18" charset="0"/>
                        </a:rPr>
                        <a:t>247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100" b="0" i="0" u="none" strike="noStrike">
                          <a:solidFill>
                            <a:srgbClr val="000000"/>
                          </a:solidFill>
                          <a:effectLst/>
                          <a:latin typeface="Times New Roman" panose="02020603050405020304" pitchFamily="18" charset="0"/>
                        </a:rPr>
                        <a:t>372</a:t>
                      </a:r>
                      <a:endParaRPr lang="en-ID" sz="1100" b="0" i="0" u="none" strike="noStrike">
                        <a:solidFill>
                          <a:srgbClr val="000000"/>
                        </a:solidFill>
                        <a:effectLst/>
                        <a:latin typeface="Times New Roman" panose="02020603050405020304" pitchFamily="18"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51327931"/>
                  </a:ext>
                </a:extLst>
              </a:tr>
              <a:tr h="381000">
                <a:tc>
                  <a:txBody>
                    <a:bodyPr/>
                    <a:lstStyle/>
                    <a:p>
                      <a:pPr algn="ctr" fontAlgn="ctr"/>
                      <a:r>
                        <a:rPr lang="en-US" sz="1100" b="0" i="0" u="none" strike="noStrike">
                          <a:solidFill>
                            <a:srgbClr val="000000"/>
                          </a:solidFill>
                          <a:effectLst/>
                          <a:latin typeface="Times New Roman" panose="02020603050405020304" pitchFamily="18" charset="0"/>
                        </a:rPr>
                        <a:t>651</a:t>
                      </a:r>
                      <a:endParaRPr lang="en-ID" sz="1100" b="0" i="0" u="none" strike="noStrike">
                        <a:solidFill>
                          <a:srgbClr val="000000"/>
                        </a:solidFill>
                        <a:effectLst/>
                        <a:latin typeface="Times New Roman" panose="02020603050405020304" pitchFamily="18"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100" b="0" i="0" u="none" strike="noStrike">
                          <a:solidFill>
                            <a:srgbClr val="000000"/>
                          </a:solidFill>
                          <a:effectLst/>
                          <a:latin typeface="Times New Roman" panose="02020603050405020304" pitchFamily="18" charset="0"/>
                        </a:rPr>
                        <a:t>783</a:t>
                      </a:r>
                      <a:endParaRPr lang="en-ID" sz="1100" b="0" i="0" u="none" strike="noStrike">
                        <a:solidFill>
                          <a:srgbClr val="000000"/>
                        </a:solidFill>
                        <a:effectLst/>
                        <a:latin typeface="Times New Roman" panose="02020603050405020304" pitchFamily="18"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100" b="0" i="0" u="none" strike="noStrike">
                          <a:solidFill>
                            <a:srgbClr val="000000"/>
                          </a:solidFill>
                          <a:effectLst/>
                          <a:latin typeface="Times New Roman" panose="02020603050405020304" pitchFamily="18" charset="0"/>
                        </a:rPr>
                        <a:t>907</a:t>
                      </a:r>
                      <a:endParaRPr lang="en-ID" sz="1100" b="0" i="0" u="none" strike="noStrike">
                        <a:solidFill>
                          <a:srgbClr val="000000"/>
                        </a:solidFill>
                        <a:effectLst/>
                        <a:latin typeface="Times New Roman" panose="02020603050405020304" pitchFamily="18"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100" b="0" i="0" u="none" strike="noStrike">
                          <a:solidFill>
                            <a:srgbClr val="000000"/>
                          </a:solidFill>
                          <a:effectLst/>
                          <a:latin typeface="Times New Roman" panose="02020603050405020304" pitchFamily="18" charset="0"/>
                        </a:rPr>
                        <a:t>635</a:t>
                      </a:r>
                      <a:endParaRPr lang="en-ID" sz="1100" b="0" i="0" u="none" strike="noStrike">
                        <a:solidFill>
                          <a:srgbClr val="000000"/>
                        </a:solidFill>
                        <a:effectLst/>
                        <a:latin typeface="Times New Roman" panose="02020603050405020304" pitchFamily="18"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55656389"/>
                  </a:ext>
                </a:extLst>
              </a:tr>
            </a:tbl>
          </a:graphicData>
        </a:graphic>
      </p:graphicFrame>
    </p:spTree>
    <p:extLst>
      <p:ext uri="{BB962C8B-B14F-4D97-AF65-F5344CB8AC3E}">
        <p14:creationId xmlns:p14="http://schemas.microsoft.com/office/powerpoint/2010/main" val="16616374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FAC2C-96CB-B58E-6F74-5F0F4C630DE0}"/>
              </a:ext>
            </a:extLst>
          </p:cNvPr>
          <p:cNvSpPr>
            <a:spLocks noGrp="1"/>
          </p:cNvSpPr>
          <p:nvPr>
            <p:ph type="title"/>
          </p:nvPr>
        </p:nvSpPr>
        <p:spPr/>
        <p:txBody>
          <a:bodyPr/>
          <a:lstStyle/>
          <a:p>
            <a:r>
              <a:rPr lang="en-US"/>
              <a:t>Pooling Layer</a:t>
            </a:r>
            <a:endParaRPr lang="en-ID"/>
          </a:p>
        </p:txBody>
      </p:sp>
      <p:graphicFrame>
        <p:nvGraphicFramePr>
          <p:cNvPr id="4" name="Content Placeholder 4">
            <a:extLst>
              <a:ext uri="{FF2B5EF4-FFF2-40B4-BE49-F238E27FC236}">
                <a16:creationId xmlns:a16="http://schemas.microsoft.com/office/drawing/2014/main" id="{BE2755EE-3123-CC7B-AC47-6B194B3AD889}"/>
              </a:ext>
            </a:extLst>
          </p:cNvPr>
          <p:cNvGraphicFramePr>
            <a:graphicFrameLocks/>
          </p:cNvGraphicFramePr>
          <p:nvPr>
            <p:extLst>
              <p:ext uri="{D42A27DB-BD31-4B8C-83A1-F6EECF244321}">
                <p14:modId xmlns:p14="http://schemas.microsoft.com/office/powerpoint/2010/main" val="1225422896"/>
              </p:ext>
            </p:extLst>
          </p:nvPr>
        </p:nvGraphicFramePr>
        <p:xfrm>
          <a:off x="838200" y="1957386"/>
          <a:ext cx="3525984" cy="3966732"/>
        </p:xfrm>
        <a:graphic>
          <a:graphicData uri="http://schemas.openxmlformats.org/drawingml/2006/table">
            <a:tbl>
              <a:tblPr/>
              <a:tblGrid>
                <a:gridCol w="440748">
                  <a:extLst>
                    <a:ext uri="{9D8B030D-6E8A-4147-A177-3AD203B41FA5}">
                      <a16:colId xmlns:a16="http://schemas.microsoft.com/office/drawing/2014/main" val="2532153782"/>
                    </a:ext>
                  </a:extLst>
                </a:gridCol>
                <a:gridCol w="440748">
                  <a:extLst>
                    <a:ext uri="{9D8B030D-6E8A-4147-A177-3AD203B41FA5}">
                      <a16:colId xmlns:a16="http://schemas.microsoft.com/office/drawing/2014/main" val="2840077081"/>
                    </a:ext>
                  </a:extLst>
                </a:gridCol>
                <a:gridCol w="440748">
                  <a:extLst>
                    <a:ext uri="{9D8B030D-6E8A-4147-A177-3AD203B41FA5}">
                      <a16:colId xmlns:a16="http://schemas.microsoft.com/office/drawing/2014/main" val="3951333663"/>
                    </a:ext>
                  </a:extLst>
                </a:gridCol>
                <a:gridCol w="440748">
                  <a:extLst>
                    <a:ext uri="{9D8B030D-6E8A-4147-A177-3AD203B41FA5}">
                      <a16:colId xmlns:a16="http://schemas.microsoft.com/office/drawing/2014/main" val="3528984014"/>
                    </a:ext>
                  </a:extLst>
                </a:gridCol>
                <a:gridCol w="440748">
                  <a:extLst>
                    <a:ext uri="{9D8B030D-6E8A-4147-A177-3AD203B41FA5}">
                      <a16:colId xmlns:a16="http://schemas.microsoft.com/office/drawing/2014/main" val="1484917694"/>
                    </a:ext>
                  </a:extLst>
                </a:gridCol>
                <a:gridCol w="440748">
                  <a:extLst>
                    <a:ext uri="{9D8B030D-6E8A-4147-A177-3AD203B41FA5}">
                      <a16:colId xmlns:a16="http://schemas.microsoft.com/office/drawing/2014/main" val="2503240397"/>
                    </a:ext>
                  </a:extLst>
                </a:gridCol>
                <a:gridCol w="440748">
                  <a:extLst>
                    <a:ext uri="{9D8B030D-6E8A-4147-A177-3AD203B41FA5}">
                      <a16:colId xmlns:a16="http://schemas.microsoft.com/office/drawing/2014/main" val="697614062"/>
                    </a:ext>
                  </a:extLst>
                </a:gridCol>
                <a:gridCol w="440748">
                  <a:extLst>
                    <a:ext uri="{9D8B030D-6E8A-4147-A177-3AD203B41FA5}">
                      <a16:colId xmlns:a16="http://schemas.microsoft.com/office/drawing/2014/main" val="1846797542"/>
                    </a:ext>
                  </a:extLst>
                </a:gridCol>
              </a:tblGrid>
              <a:tr h="440748">
                <a:tc gridSpan="8">
                  <a:txBody>
                    <a:bodyPr/>
                    <a:lstStyle/>
                    <a:p>
                      <a:pPr algn="ctr" fontAlgn="ctr"/>
                      <a:r>
                        <a:rPr lang="en-US" sz="1300" b="0" i="0" u="none" strike="noStrike">
                          <a:solidFill>
                            <a:srgbClr val="000000"/>
                          </a:solidFill>
                          <a:effectLst/>
                          <a:latin typeface="Times New Roman" panose="02020603050405020304" pitchFamily="18" charset="0"/>
                          <a:cs typeface="Times New Roman" panose="02020603050405020304" pitchFamily="18" charset="0"/>
                        </a:rPr>
                        <a:t>ACTIVATION MAP</a:t>
                      </a:r>
                      <a:endParaRPr lang="en-ID" sz="1300" b="0" i="0" u="none" strike="noStrike">
                        <a:solidFill>
                          <a:srgbClr val="000000"/>
                        </a:solidFill>
                        <a:effectLst/>
                        <a:latin typeface="Times New Roman" panose="02020603050405020304" pitchFamily="18" charset="0"/>
                        <a:cs typeface="Times New Roman" panose="02020603050405020304" pitchFamily="18" charset="0"/>
                      </a:endParaRPr>
                    </a:p>
                  </a:txBody>
                  <a:tcPr marL="11019" marR="11019" marT="1101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fontAlgn="ctr"/>
                      <a:endParaRPr lang="en-ID" sz="1300" b="0" i="0" u="none" strike="noStrike">
                        <a:solidFill>
                          <a:srgbClr val="000000"/>
                        </a:solidFill>
                        <a:effectLst/>
                        <a:latin typeface="Consolas" panose="020B0609020204030204" pitchFamily="49" charset="0"/>
                      </a:endParaRPr>
                    </a:p>
                  </a:txBody>
                  <a:tcPr marL="11019" marR="11019" marT="1101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fontAlgn="ctr"/>
                      <a:endParaRPr lang="en-ID" sz="1300" b="0" i="0" u="none" strike="noStrike">
                        <a:solidFill>
                          <a:srgbClr val="000000"/>
                        </a:solidFill>
                        <a:effectLst/>
                        <a:latin typeface="Consolas" panose="020B0609020204030204" pitchFamily="49" charset="0"/>
                      </a:endParaRPr>
                    </a:p>
                  </a:txBody>
                  <a:tcPr marL="11019" marR="11019" marT="1101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fontAlgn="ctr"/>
                      <a:endParaRPr lang="en-ID" sz="1300" b="0" i="0" u="none" strike="noStrike">
                        <a:solidFill>
                          <a:srgbClr val="000000"/>
                        </a:solidFill>
                        <a:effectLst/>
                        <a:latin typeface="Consolas" panose="020B0609020204030204" pitchFamily="49" charset="0"/>
                      </a:endParaRPr>
                    </a:p>
                  </a:txBody>
                  <a:tcPr marL="11019" marR="11019" marT="1101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fontAlgn="ctr"/>
                      <a:endParaRPr lang="en-ID" sz="1300" b="0" i="0" u="none" strike="noStrike">
                        <a:solidFill>
                          <a:srgbClr val="000000"/>
                        </a:solidFill>
                        <a:effectLst/>
                        <a:latin typeface="Consolas" panose="020B0609020204030204" pitchFamily="49" charset="0"/>
                      </a:endParaRPr>
                    </a:p>
                  </a:txBody>
                  <a:tcPr marL="11019" marR="11019" marT="1101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fontAlgn="ctr"/>
                      <a:endParaRPr lang="en-ID" sz="1300" b="0" i="0" u="none" strike="noStrike">
                        <a:solidFill>
                          <a:srgbClr val="000000"/>
                        </a:solidFill>
                        <a:effectLst/>
                        <a:latin typeface="Consolas" panose="020B0609020204030204" pitchFamily="49" charset="0"/>
                      </a:endParaRPr>
                    </a:p>
                  </a:txBody>
                  <a:tcPr marL="11019" marR="11019" marT="1101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fontAlgn="ctr"/>
                      <a:endParaRPr lang="en-ID" sz="1300" b="0" i="0" u="none" strike="noStrike">
                        <a:solidFill>
                          <a:srgbClr val="000000"/>
                        </a:solidFill>
                        <a:effectLst/>
                        <a:latin typeface="Consolas" panose="020B0609020204030204" pitchFamily="49" charset="0"/>
                      </a:endParaRPr>
                    </a:p>
                  </a:txBody>
                  <a:tcPr marL="11019" marR="11019" marT="1101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fontAlgn="ctr"/>
                      <a:endParaRPr lang="en-ID" sz="1300" b="0" i="0" u="none" strike="noStrike">
                        <a:solidFill>
                          <a:srgbClr val="000000"/>
                        </a:solidFill>
                        <a:effectLst/>
                        <a:latin typeface="Consolas" panose="020B0609020204030204" pitchFamily="49" charset="0"/>
                      </a:endParaRPr>
                    </a:p>
                  </a:txBody>
                  <a:tcPr marL="11019" marR="11019" marT="1101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05830866"/>
                  </a:ext>
                </a:extLst>
              </a:tr>
              <a:tr h="440748">
                <a:tc>
                  <a:txBody>
                    <a:bodyPr/>
                    <a:lstStyle/>
                    <a:p>
                      <a:pPr algn="ctr" fontAlgn="ctr"/>
                      <a:r>
                        <a:rPr lang="en-ID" sz="1100" b="0" i="0" u="none" strike="noStrike">
                          <a:solidFill>
                            <a:srgbClr val="000000"/>
                          </a:solidFill>
                          <a:effectLst/>
                          <a:latin typeface="Times New Roman" panose="02020603050405020304" pitchFamily="18" charset="0"/>
                        </a:rPr>
                        <a:t>-30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D" sz="1100" b="0" i="0" u="none" strike="noStrike">
                          <a:solidFill>
                            <a:srgbClr val="000000"/>
                          </a:solidFill>
                          <a:effectLst/>
                          <a:latin typeface="Times New Roman" panose="02020603050405020304" pitchFamily="18" charset="0"/>
                        </a:rPr>
                        <a:t>655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D" sz="1100" b="0" i="0" u="none" strike="noStrike">
                          <a:solidFill>
                            <a:srgbClr val="000000"/>
                          </a:solidFill>
                          <a:effectLst/>
                          <a:latin typeface="Times New Roman" panose="02020603050405020304" pitchFamily="18" charset="0"/>
                        </a:rPr>
                        <a:t>399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D" sz="1100" b="0" i="0" u="none" strike="noStrike">
                          <a:solidFill>
                            <a:srgbClr val="000000"/>
                          </a:solidFill>
                          <a:effectLst/>
                          <a:latin typeface="Times New Roman" panose="02020603050405020304" pitchFamily="18" charset="0"/>
                        </a:rPr>
                        <a:t>-282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D" sz="1100" b="0" i="0" u="none" strike="noStrike">
                          <a:solidFill>
                            <a:srgbClr val="000000"/>
                          </a:solidFill>
                          <a:effectLst/>
                          <a:latin typeface="Times New Roman" panose="02020603050405020304" pitchFamily="18" charset="0"/>
                        </a:rPr>
                        <a:t>191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E5E5"/>
                    </a:solidFill>
                  </a:tcPr>
                </a:tc>
                <a:tc>
                  <a:txBody>
                    <a:bodyPr/>
                    <a:lstStyle/>
                    <a:p>
                      <a:pPr algn="ctr" fontAlgn="ctr"/>
                      <a:r>
                        <a:rPr lang="en-ID" sz="1100" b="0" i="0" u="none" strike="noStrike">
                          <a:solidFill>
                            <a:srgbClr val="000000"/>
                          </a:solidFill>
                          <a:effectLst/>
                          <a:latin typeface="Times New Roman" panose="02020603050405020304" pitchFamily="18" charset="0"/>
                        </a:rPr>
                        <a:t>727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E5E5"/>
                    </a:solidFill>
                  </a:tcPr>
                </a:tc>
                <a:tc>
                  <a:txBody>
                    <a:bodyPr/>
                    <a:lstStyle/>
                    <a:p>
                      <a:pPr algn="ctr" fontAlgn="ctr"/>
                      <a:r>
                        <a:rPr lang="en-ID" sz="1100" b="0" i="0" u="none" strike="noStrike">
                          <a:solidFill>
                            <a:srgbClr val="000000"/>
                          </a:solidFill>
                          <a:effectLst/>
                          <a:latin typeface="Times New Roman" panose="02020603050405020304" pitchFamily="18" charset="0"/>
                        </a:rPr>
                        <a:t>541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D" sz="1100" b="0" i="0" u="none" strike="noStrike">
                          <a:solidFill>
                            <a:srgbClr val="000000"/>
                          </a:solidFill>
                          <a:effectLst/>
                          <a:latin typeface="Times New Roman" panose="02020603050405020304" pitchFamily="18" charset="0"/>
                        </a:rPr>
                        <a:t>186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26585448"/>
                  </a:ext>
                </a:extLst>
              </a:tr>
              <a:tr h="440748">
                <a:tc>
                  <a:txBody>
                    <a:bodyPr/>
                    <a:lstStyle/>
                    <a:p>
                      <a:pPr algn="ctr" fontAlgn="ctr"/>
                      <a:r>
                        <a:rPr lang="en-ID" sz="1100" b="0" i="0" u="none" strike="noStrike">
                          <a:solidFill>
                            <a:srgbClr val="000000"/>
                          </a:solidFill>
                          <a:effectLst/>
                          <a:latin typeface="Times New Roman" panose="02020603050405020304" pitchFamily="18" charset="0"/>
                        </a:rPr>
                        <a:t>99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D" sz="1100" b="0" i="0" u="none" strike="noStrike">
                          <a:solidFill>
                            <a:srgbClr val="000000"/>
                          </a:solidFill>
                          <a:effectLst/>
                          <a:latin typeface="Times New Roman" panose="02020603050405020304" pitchFamily="18" charset="0"/>
                        </a:rPr>
                        <a:t>460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D" sz="1100" b="0" i="0" u="none" strike="noStrike">
                          <a:solidFill>
                            <a:srgbClr val="000000"/>
                          </a:solidFill>
                          <a:effectLst/>
                          <a:latin typeface="Times New Roman" panose="02020603050405020304" pitchFamily="18" charset="0"/>
                        </a:rPr>
                        <a:t>134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D" sz="1100" b="0" i="0" u="none" strike="noStrike">
                          <a:solidFill>
                            <a:srgbClr val="000000"/>
                          </a:solidFill>
                          <a:effectLst/>
                          <a:latin typeface="Times New Roman" panose="02020603050405020304" pitchFamily="18" charset="0"/>
                        </a:rPr>
                        <a:t>-444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D" sz="1100" b="0" i="0" u="none" strike="noStrike">
                          <a:solidFill>
                            <a:srgbClr val="000000"/>
                          </a:solidFill>
                          <a:effectLst/>
                          <a:latin typeface="Times New Roman" panose="02020603050405020304" pitchFamily="18" charset="0"/>
                        </a:rPr>
                        <a:t>-14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E5E5"/>
                    </a:solidFill>
                  </a:tcPr>
                </a:tc>
                <a:tc>
                  <a:txBody>
                    <a:bodyPr/>
                    <a:lstStyle/>
                    <a:p>
                      <a:pPr algn="ctr" fontAlgn="ctr"/>
                      <a:r>
                        <a:rPr lang="en-ID" sz="1100" b="0" i="0" u="none" strike="noStrike">
                          <a:solidFill>
                            <a:srgbClr val="000000"/>
                          </a:solidFill>
                          <a:effectLst/>
                          <a:latin typeface="Times New Roman" panose="02020603050405020304" pitchFamily="18" charset="0"/>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E5E5"/>
                    </a:solidFill>
                  </a:tcPr>
                </a:tc>
                <a:tc>
                  <a:txBody>
                    <a:bodyPr/>
                    <a:lstStyle/>
                    <a:p>
                      <a:pPr algn="ctr" fontAlgn="ctr"/>
                      <a:r>
                        <a:rPr lang="en-ID" sz="1100" b="0" i="0" u="none" strike="noStrike">
                          <a:solidFill>
                            <a:srgbClr val="000000"/>
                          </a:solidFill>
                          <a:effectLst/>
                          <a:latin typeface="Times New Roman" panose="02020603050405020304" pitchFamily="18" charset="0"/>
                        </a:rPr>
                        <a:t>-713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D" sz="1100" b="0" i="0" u="none" strike="noStrike">
                          <a:solidFill>
                            <a:srgbClr val="000000"/>
                          </a:solidFill>
                          <a:effectLst/>
                          <a:latin typeface="Times New Roman" panose="02020603050405020304" pitchFamily="18" charset="0"/>
                        </a:rPr>
                        <a:t>74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68381667"/>
                  </a:ext>
                </a:extLst>
              </a:tr>
              <a:tr h="440748">
                <a:tc>
                  <a:txBody>
                    <a:bodyPr/>
                    <a:lstStyle/>
                    <a:p>
                      <a:pPr algn="ctr" fontAlgn="ctr"/>
                      <a:r>
                        <a:rPr lang="en-ID" sz="1100" b="0" i="0" u="none" strike="noStrike">
                          <a:solidFill>
                            <a:srgbClr val="000000"/>
                          </a:solidFill>
                          <a:effectLst/>
                          <a:latin typeface="Times New Roman" panose="02020603050405020304" pitchFamily="18" charset="0"/>
                        </a:rPr>
                        <a:t>-385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D" sz="1100" b="0" i="0" u="none" strike="noStrike">
                          <a:solidFill>
                            <a:srgbClr val="000000"/>
                          </a:solidFill>
                          <a:effectLst/>
                          <a:latin typeface="Times New Roman" panose="02020603050405020304" pitchFamily="18" charset="0"/>
                        </a:rPr>
                        <a:t>-969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D" sz="1100" b="0" i="0" u="none" strike="noStrike">
                          <a:solidFill>
                            <a:srgbClr val="000000"/>
                          </a:solidFill>
                          <a:effectLst/>
                          <a:latin typeface="Times New Roman" panose="02020603050405020304" pitchFamily="18" charset="0"/>
                        </a:rPr>
                        <a:t>-1157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D" sz="1100" b="0" i="0" u="none" strike="noStrike">
                          <a:solidFill>
                            <a:srgbClr val="000000"/>
                          </a:solidFill>
                          <a:effectLst/>
                          <a:latin typeface="Times New Roman" panose="02020603050405020304" pitchFamily="18" charset="0"/>
                        </a:rPr>
                        <a:t>-381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D" sz="1100" b="0" i="0" u="none" strike="noStrike">
                          <a:solidFill>
                            <a:srgbClr val="000000"/>
                          </a:solidFill>
                          <a:effectLst/>
                          <a:latin typeface="Times New Roman" panose="02020603050405020304" pitchFamily="18" charset="0"/>
                        </a:rPr>
                        <a:t>106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D" sz="1100" b="0" i="0" u="none" strike="noStrike">
                          <a:solidFill>
                            <a:srgbClr val="000000"/>
                          </a:solidFill>
                          <a:effectLst/>
                          <a:latin typeface="Times New Roman" panose="02020603050405020304" pitchFamily="18" charset="0"/>
                        </a:rPr>
                        <a:t>-269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D" sz="1100" b="0" i="0" u="none" strike="noStrike">
                          <a:solidFill>
                            <a:srgbClr val="000000"/>
                          </a:solidFill>
                          <a:effectLst/>
                          <a:latin typeface="Times New Roman" panose="02020603050405020304" pitchFamily="18" charset="0"/>
                        </a:rPr>
                        <a:t>-267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D" sz="1100" b="0" i="0" u="none" strike="noStrike">
                          <a:solidFill>
                            <a:srgbClr val="000000"/>
                          </a:solidFill>
                          <a:effectLst/>
                          <a:latin typeface="Times New Roman" panose="02020603050405020304" pitchFamily="18" charset="0"/>
                        </a:rPr>
                        <a:t>-908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38714343"/>
                  </a:ext>
                </a:extLst>
              </a:tr>
              <a:tr h="440748">
                <a:tc>
                  <a:txBody>
                    <a:bodyPr/>
                    <a:lstStyle/>
                    <a:p>
                      <a:pPr algn="ctr" fontAlgn="ctr"/>
                      <a:r>
                        <a:rPr lang="en-ID" sz="1100" b="0" i="0" u="none" strike="noStrike">
                          <a:solidFill>
                            <a:srgbClr val="000000"/>
                          </a:solidFill>
                          <a:effectLst/>
                          <a:latin typeface="Times New Roman" panose="02020603050405020304" pitchFamily="18" charset="0"/>
                        </a:rPr>
                        <a:t>139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D" sz="1100" b="0" i="0" u="none" strike="noStrike">
                          <a:solidFill>
                            <a:srgbClr val="000000"/>
                          </a:solidFill>
                          <a:effectLst/>
                          <a:latin typeface="Times New Roman" panose="02020603050405020304" pitchFamily="18" charset="0"/>
                        </a:rPr>
                        <a:t>-247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D" sz="1100" b="0" i="0" u="none" strike="noStrike">
                          <a:solidFill>
                            <a:srgbClr val="000000"/>
                          </a:solidFill>
                          <a:effectLst/>
                          <a:latin typeface="Times New Roman" panose="02020603050405020304" pitchFamily="18" charset="0"/>
                        </a:rPr>
                        <a:t>-187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D" sz="1100" b="0" i="0" u="none" strike="noStrike">
                          <a:solidFill>
                            <a:srgbClr val="000000"/>
                          </a:solidFill>
                          <a:effectLst/>
                          <a:latin typeface="Times New Roman" panose="02020603050405020304" pitchFamily="18" charset="0"/>
                        </a:rPr>
                        <a:t>174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D" sz="1100" b="0" i="0" u="none" strike="noStrike">
                          <a:solidFill>
                            <a:srgbClr val="000000"/>
                          </a:solidFill>
                          <a:effectLst/>
                          <a:latin typeface="Times New Roman" panose="02020603050405020304" pitchFamily="18" charset="0"/>
                        </a:rPr>
                        <a:t>-168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D" sz="1100" b="0" i="0" u="none" strike="noStrike">
                          <a:solidFill>
                            <a:srgbClr val="000000"/>
                          </a:solidFill>
                          <a:effectLst/>
                          <a:latin typeface="Times New Roman" panose="02020603050405020304" pitchFamily="18" charset="0"/>
                        </a:rPr>
                        <a:t>-754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D" sz="1100" b="0" i="0" u="none" strike="noStrike">
                          <a:solidFill>
                            <a:srgbClr val="000000"/>
                          </a:solidFill>
                          <a:effectLst/>
                          <a:latin typeface="Times New Roman" panose="02020603050405020304" pitchFamily="18" charset="0"/>
                        </a:rPr>
                        <a:t>-397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D" sz="1100" b="0" i="0" u="none" strike="noStrike">
                          <a:solidFill>
                            <a:srgbClr val="000000"/>
                          </a:solidFill>
                          <a:effectLst/>
                          <a:latin typeface="Times New Roman" panose="02020603050405020304" pitchFamily="18" charset="0"/>
                        </a:rPr>
                        <a:t>-1253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77865387"/>
                  </a:ext>
                </a:extLst>
              </a:tr>
              <a:tr h="440748">
                <a:tc>
                  <a:txBody>
                    <a:bodyPr/>
                    <a:lstStyle/>
                    <a:p>
                      <a:pPr algn="ctr" fontAlgn="ctr"/>
                      <a:r>
                        <a:rPr lang="en-ID" sz="1100" b="0" i="0" u="none" strike="noStrike">
                          <a:solidFill>
                            <a:srgbClr val="000000"/>
                          </a:solidFill>
                          <a:effectLst/>
                          <a:latin typeface="Times New Roman" panose="02020603050405020304" pitchFamily="18" charset="0"/>
                        </a:rPr>
                        <a:t>-1222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D" sz="1100" b="0" i="0" u="none" strike="noStrike">
                          <a:solidFill>
                            <a:srgbClr val="000000"/>
                          </a:solidFill>
                          <a:effectLst/>
                          <a:latin typeface="Times New Roman" panose="02020603050405020304" pitchFamily="18" charset="0"/>
                        </a:rPr>
                        <a:t>-735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D" sz="1100" b="0" i="0" u="none" strike="noStrike">
                          <a:solidFill>
                            <a:srgbClr val="000000"/>
                          </a:solidFill>
                          <a:effectLst/>
                          <a:latin typeface="Times New Roman" panose="02020603050405020304" pitchFamily="18" charset="0"/>
                        </a:rPr>
                        <a:t>28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D" sz="1100" b="0" i="0" u="none" strike="noStrike">
                          <a:solidFill>
                            <a:srgbClr val="000000"/>
                          </a:solidFill>
                          <a:effectLst/>
                          <a:latin typeface="Times New Roman" panose="02020603050405020304" pitchFamily="18" charset="0"/>
                        </a:rPr>
                        <a:t>-151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D" sz="1100" b="0" i="0" u="none" strike="noStrike">
                          <a:solidFill>
                            <a:srgbClr val="000000"/>
                          </a:solidFill>
                          <a:effectLst/>
                          <a:latin typeface="Times New Roman" panose="02020603050405020304" pitchFamily="18" charset="0"/>
                        </a:rPr>
                        <a:t>-264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D" sz="1100" b="0" i="0" u="none" strike="noStrike">
                          <a:solidFill>
                            <a:srgbClr val="000000"/>
                          </a:solidFill>
                          <a:effectLst/>
                          <a:latin typeface="Times New Roman" panose="02020603050405020304" pitchFamily="18" charset="0"/>
                        </a:rPr>
                        <a:t>-247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D" sz="1100" b="0" i="0" u="none" strike="noStrike">
                          <a:solidFill>
                            <a:srgbClr val="000000"/>
                          </a:solidFill>
                          <a:effectLst/>
                          <a:latin typeface="Times New Roman" panose="02020603050405020304" pitchFamily="18" charset="0"/>
                        </a:rPr>
                        <a:t>-402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D" sz="1100" b="0" i="0" u="none" strike="noStrike">
                          <a:solidFill>
                            <a:srgbClr val="000000"/>
                          </a:solidFill>
                          <a:effectLst/>
                          <a:latin typeface="Times New Roman" panose="02020603050405020304" pitchFamily="18" charset="0"/>
                        </a:rPr>
                        <a:t>-144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40640591"/>
                  </a:ext>
                </a:extLst>
              </a:tr>
              <a:tr h="440748">
                <a:tc>
                  <a:txBody>
                    <a:bodyPr/>
                    <a:lstStyle/>
                    <a:p>
                      <a:pPr algn="ctr" fontAlgn="ctr"/>
                      <a:r>
                        <a:rPr lang="en-ID" sz="1100" b="0" i="0" u="none" strike="noStrike">
                          <a:solidFill>
                            <a:srgbClr val="000000"/>
                          </a:solidFill>
                          <a:effectLst/>
                          <a:latin typeface="Times New Roman" panose="02020603050405020304" pitchFamily="18" charset="0"/>
                        </a:rPr>
                        <a:t>-782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D" sz="1100" b="0" i="0" u="none" strike="noStrike">
                          <a:solidFill>
                            <a:srgbClr val="000000"/>
                          </a:solidFill>
                          <a:effectLst/>
                          <a:latin typeface="Times New Roman" panose="02020603050405020304" pitchFamily="18" charset="0"/>
                        </a:rPr>
                        <a:t>-860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D" sz="1100" b="0" i="0" u="none" strike="noStrike">
                          <a:solidFill>
                            <a:srgbClr val="000000"/>
                          </a:solidFill>
                          <a:effectLst/>
                          <a:latin typeface="Times New Roman" panose="02020603050405020304" pitchFamily="18" charset="0"/>
                        </a:rPr>
                        <a:t>-731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D" sz="1100" b="0" i="0" u="none" strike="noStrike">
                          <a:solidFill>
                            <a:srgbClr val="000000"/>
                          </a:solidFill>
                          <a:effectLst/>
                          <a:latin typeface="Times New Roman" panose="02020603050405020304" pitchFamily="18" charset="0"/>
                        </a:rPr>
                        <a:t>-1001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D" sz="1100" b="0" i="0" u="none" strike="noStrike">
                          <a:solidFill>
                            <a:srgbClr val="000000"/>
                          </a:solidFill>
                          <a:effectLst/>
                          <a:latin typeface="Times New Roman" panose="02020603050405020304" pitchFamily="18" charset="0"/>
                        </a:rPr>
                        <a:t>-692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D" sz="1100" b="0" i="0" u="none" strike="noStrike">
                          <a:solidFill>
                            <a:srgbClr val="000000"/>
                          </a:solidFill>
                          <a:effectLst/>
                          <a:latin typeface="Times New Roman" panose="02020603050405020304" pitchFamily="18" charset="0"/>
                        </a:rPr>
                        <a:t>-405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D" sz="1100" b="0" i="0" u="none" strike="noStrike">
                          <a:solidFill>
                            <a:srgbClr val="000000"/>
                          </a:solidFill>
                          <a:effectLst/>
                          <a:latin typeface="Times New Roman" panose="02020603050405020304" pitchFamily="18" charset="0"/>
                        </a:rPr>
                        <a:t>-652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D" sz="1100" b="0" i="0" u="none" strike="noStrike">
                          <a:solidFill>
                            <a:srgbClr val="000000"/>
                          </a:solidFill>
                          <a:effectLst/>
                          <a:latin typeface="Times New Roman" panose="02020603050405020304" pitchFamily="18" charset="0"/>
                        </a:rPr>
                        <a:t>372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34188810"/>
                  </a:ext>
                </a:extLst>
              </a:tr>
              <a:tr h="440748">
                <a:tc>
                  <a:txBody>
                    <a:bodyPr/>
                    <a:lstStyle/>
                    <a:p>
                      <a:pPr algn="ctr" fontAlgn="ctr"/>
                      <a:r>
                        <a:rPr lang="en-ID" sz="1100" b="0" i="0" u="none" strike="noStrike">
                          <a:solidFill>
                            <a:srgbClr val="000000"/>
                          </a:solidFill>
                          <a:effectLst/>
                          <a:latin typeface="Times New Roman" panose="02020603050405020304" pitchFamily="18" charset="0"/>
                        </a:rPr>
                        <a:t>560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D" sz="1100" b="0" i="0" u="none" strike="noStrike">
                          <a:solidFill>
                            <a:srgbClr val="000000"/>
                          </a:solidFill>
                          <a:effectLst/>
                          <a:latin typeface="Times New Roman" panose="02020603050405020304" pitchFamily="18" charset="0"/>
                        </a:rPr>
                        <a:t>651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D" sz="1100" b="0" i="0" u="none" strike="noStrike">
                          <a:solidFill>
                            <a:srgbClr val="000000"/>
                          </a:solidFill>
                          <a:effectLst/>
                          <a:latin typeface="Times New Roman" panose="02020603050405020304" pitchFamily="18" charset="0"/>
                        </a:rPr>
                        <a:t>478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D" sz="1100" b="0" i="0" u="none" strike="noStrike">
                          <a:solidFill>
                            <a:srgbClr val="000000"/>
                          </a:solidFill>
                          <a:effectLst/>
                          <a:latin typeface="Times New Roman" panose="02020603050405020304" pitchFamily="18" charset="0"/>
                        </a:rPr>
                        <a:t>783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D" sz="1100" b="0" i="0" u="none" strike="noStrike">
                          <a:solidFill>
                            <a:srgbClr val="000000"/>
                          </a:solidFill>
                          <a:effectLst/>
                          <a:latin typeface="Times New Roman" panose="02020603050405020304" pitchFamily="18" charset="0"/>
                        </a:rPr>
                        <a:t>907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D" sz="1100" b="0" i="0" u="none" strike="noStrike">
                          <a:solidFill>
                            <a:srgbClr val="000000"/>
                          </a:solidFill>
                          <a:effectLst/>
                          <a:latin typeface="Times New Roman" panose="02020603050405020304" pitchFamily="18" charset="0"/>
                        </a:rPr>
                        <a:t>531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D" sz="1100" b="0" i="0" u="none" strike="noStrike">
                          <a:solidFill>
                            <a:srgbClr val="000000"/>
                          </a:solidFill>
                          <a:effectLst/>
                          <a:latin typeface="Times New Roman" panose="02020603050405020304" pitchFamily="18" charset="0"/>
                        </a:rPr>
                        <a:t>635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D" sz="1100" b="0" i="0" u="none" strike="noStrike">
                          <a:solidFill>
                            <a:srgbClr val="000000"/>
                          </a:solidFill>
                          <a:effectLst/>
                          <a:latin typeface="Times New Roman" panose="02020603050405020304" pitchFamily="18" charset="0"/>
                        </a:rPr>
                        <a:t>278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40430633"/>
                  </a:ext>
                </a:extLst>
              </a:tr>
              <a:tr h="440748">
                <a:tc>
                  <a:txBody>
                    <a:bodyPr/>
                    <a:lstStyle/>
                    <a:p>
                      <a:pPr algn="ctr" fontAlgn="ctr"/>
                      <a:r>
                        <a:rPr lang="en-ID" sz="1100" b="0" i="0" u="none" strike="noStrike">
                          <a:solidFill>
                            <a:srgbClr val="000000"/>
                          </a:solidFill>
                          <a:effectLst/>
                          <a:latin typeface="Times New Roman" panose="02020603050405020304" pitchFamily="18" charset="0"/>
                        </a:rPr>
                        <a:t>103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D" sz="1100" b="0" i="0" u="none" strike="noStrike">
                          <a:solidFill>
                            <a:srgbClr val="000000"/>
                          </a:solidFill>
                          <a:effectLst/>
                          <a:latin typeface="Times New Roman" panose="02020603050405020304" pitchFamily="18" charset="0"/>
                        </a:rPr>
                        <a:t>255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D" sz="1100" b="0" i="0" u="none" strike="noStrike">
                          <a:solidFill>
                            <a:srgbClr val="000000"/>
                          </a:solidFill>
                          <a:effectLst/>
                          <a:latin typeface="Times New Roman" panose="02020603050405020304" pitchFamily="18" charset="0"/>
                        </a:rPr>
                        <a:t>289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D" sz="1100" b="0" i="0" u="none" strike="noStrike">
                          <a:solidFill>
                            <a:srgbClr val="000000"/>
                          </a:solidFill>
                          <a:effectLst/>
                          <a:latin typeface="Times New Roman" panose="02020603050405020304" pitchFamily="18" charset="0"/>
                        </a:rPr>
                        <a:t>237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D" sz="1100" b="0" i="0" u="none" strike="noStrike">
                          <a:solidFill>
                            <a:srgbClr val="000000"/>
                          </a:solidFill>
                          <a:effectLst/>
                          <a:latin typeface="Times New Roman" panose="02020603050405020304" pitchFamily="18" charset="0"/>
                        </a:rPr>
                        <a:t>148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D" sz="1100" b="0" i="0" u="none" strike="noStrike">
                          <a:solidFill>
                            <a:srgbClr val="000000"/>
                          </a:solidFill>
                          <a:effectLst/>
                          <a:latin typeface="Times New Roman" panose="02020603050405020304" pitchFamily="18" charset="0"/>
                        </a:rPr>
                        <a:t>94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D" sz="1100" b="0" i="0" u="none" strike="noStrike">
                          <a:solidFill>
                            <a:srgbClr val="000000"/>
                          </a:solidFill>
                          <a:effectLst/>
                          <a:latin typeface="Times New Roman" panose="02020603050405020304" pitchFamily="18" charset="0"/>
                        </a:rPr>
                        <a:t>119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D" sz="1100" b="0" i="0" u="none" strike="noStrike">
                          <a:solidFill>
                            <a:srgbClr val="000000"/>
                          </a:solidFill>
                          <a:effectLst/>
                          <a:latin typeface="Times New Roman" panose="02020603050405020304" pitchFamily="18" charset="0"/>
                        </a:rPr>
                        <a:t>-26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65230374"/>
                  </a:ext>
                </a:extLst>
              </a:tr>
            </a:tbl>
          </a:graphicData>
        </a:graphic>
      </p:graphicFrame>
      <p:graphicFrame>
        <p:nvGraphicFramePr>
          <p:cNvPr id="5" name="Table 4">
            <a:extLst>
              <a:ext uri="{FF2B5EF4-FFF2-40B4-BE49-F238E27FC236}">
                <a16:creationId xmlns:a16="http://schemas.microsoft.com/office/drawing/2014/main" id="{AD4BCD35-07C5-6E66-1070-54BE1FC59423}"/>
              </a:ext>
            </a:extLst>
          </p:cNvPr>
          <p:cNvGraphicFramePr>
            <a:graphicFrameLocks noGrp="1"/>
          </p:cNvGraphicFramePr>
          <p:nvPr>
            <p:extLst>
              <p:ext uri="{D42A27DB-BD31-4B8C-83A1-F6EECF244321}">
                <p14:modId xmlns:p14="http://schemas.microsoft.com/office/powerpoint/2010/main" val="235558971"/>
              </p:ext>
            </p:extLst>
          </p:nvPr>
        </p:nvGraphicFramePr>
        <p:xfrm>
          <a:off x="7827818" y="2988252"/>
          <a:ext cx="1536192" cy="1905000"/>
        </p:xfrm>
        <a:graphic>
          <a:graphicData uri="http://schemas.openxmlformats.org/drawingml/2006/table">
            <a:tbl>
              <a:tblPr/>
              <a:tblGrid>
                <a:gridCol w="384048">
                  <a:extLst>
                    <a:ext uri="{9D8B030D-6E8A-4147-A177-3AD203B41FA5}">
                      <a16:colId xmlns:a16="http://schemas.microsoft.com/office/drawing/2014/main" val="1455501295"/>
                    </a:ext>
                  </a:extLst>
                </a:gridCol>
                <a:gridCol w="384048">
                  <a:extLst>
                    <a:ext uri="{9D8B030D-6E8A-4147-A177-3AD203B41FA5}">
                      <a16:colId xmlns:a16="http://schemas.microsoft.com/office/drawing/2014/main" val="2193356877"/>
                    </a:ext>
                  </a:extLst>
                </a:gridCol>
                <a:gridCol w="384048">
                  <a:extLst>
                    <a:ext uri="{9D8B030D-6E8A-4147-A177-3AD203B41FA5}">
                      <a16:colId xmlns:a16="http://schemas.microsoft.com/office/drawing/2014/main" val="4218440953"/>
                    </a:ext>
                  </a:extLst>
                </a:gridCol>
                <a:gridCol w="384048">
                  <a:extLst>
                    <a:ext uri="{9D8B030D-6E8A-4147-A177-3AD203B41FA5}">
                      <a16:colId xmlns:a16="http://schemas.microsoft.com/office/drawing/2014/main" val="3325594837"/>
                    </a:ext>
                  </a:extLst>
                </a:gridCol>
              </a:tblGrid>
              <a:tr h="381000">
                <a:tc gridSpan="4">
                  <a:txBody>
                    <a:bodyPr/>
                    <a:lstStyle/>
                    <a:p>
                      <a:pPr algn="ctr" fontAlgn="ctr"/>
                      <a:r>
                        <a:rPr lang="en-US" sz="1100" b="0" i="0" u="none" strike="noStrike">
                          <a:solidFill>
                            <a:srgbClr val="000000"/>
                          </a:solidFill>
                          <a:effectLst/>
                          <a:latin typeface="Times New Roman" panose="02020603050405020304" pitchFamily="18" charset="0"/>
                        </a:rPr>
                        <a:t>POOLED LAYER</a:t>
                      </a:r>
                      <a:endParaRPr lang="en-ID" sz="1100" b="0" i="0" u="none" strike="noStrike">
                        <a:solidFill>
                          <a:srgbClr val="000000"/>
                        </a:solidFill>
                        <a:effectLst/>
                        <a:latin typeface="Times New Roman" panose="02020603050405020304" pitchFamily="18"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algn="ctr" fontAlgn="ctr"/>
                      <a:endParaRPr lang="en-ID" sz="1100" b="0" i="0" u="none" strike="noStrike">
                        <a:solidFill>
                          <a:srgbClr val="000000"/>
                        </a:solidFill>
                        <a:effectLst/>
                        <a:latin typeface="Times New Roman" panose="02020603050405020304" pitchFamily="18"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algn="ctr" fontAlgn="ctr"/>
                      <a:endParaRPr lang="en-ID" sz="1100" b="0" i="0" u="none" strike="noStrike">
                        <a:solidFill>
                          <a:srgbClr val="000000"/>
                        </a:solidFill>
                        <a:effectLst/>
                        <a:latin typeface="Times New Roman" panose="02020603050405020304" pitchFamily="18"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algn="ctr" fontAlgn="ctr"/>
                      <a:endParaRPr lang="en-ID" sz="1100" b="0" i="0" u="none" strike="noStrike">
                        <a:solidFill>
                          <a:srgbClr val="000000"/>
                        </a:solidFill>
                        <a:effectLst/>
                        <a:latin typeface="Times New Roman" panose="02020603050405020304" pitchFamily="18"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17011633"/>
                  </a:ext>
                </a:extLst>
              </a:tr>
              <a:tr h="381000">
                <a:tc>
                  <a:txBody>
                    <a:bodyPr/>
                    <a:lstStyle/>
                    <a:p>
                      <a:pPr algn="ctr" fontAlgn="ctr"/>
                      <a:r>
                        <a:rPr lang="en-US" sz="1100" b="0" i="0" u="none" strike="noStrike">
                          <a:solidFill>
                            <a:srgbClr val="000000"/>
                          </a:solidFill>
                          <a:effectLst/>
                          <a:latin typeface="Times New Roman" panose="02020603050405020304" pitchFamily="18" charset="0"/>
                        </a:rPr>
                        <a:t>6</a:t>
                      </a:r>
                      <a:r>
                        <a:rPr lang="en-ID" sz="1100" b="0" i="0" u="none" strike="noStrike">
                          <a:solidFill>
                            <a:srgbClr val="000000"/>
                          </a:solidFill>
                          <a:effectLst/>
                          <a:latin typeface="Times New Roman" panose="02020603050405020304" pitchFamily="18" charset="0"/>
                        </a:rPr>
                        <a:t>55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D" sz="1100" b="0" i="0" u="none" strike="noStrike">
                          <a:solidFill>
                            <a:srgbClr val="000000"/>
                          </a:solidFill>
                          <a:effectLst/>
                          <a:latin typeface="Times New Roman" panose="02020603050405020304" pitchFamily="18" charset="0"/>
                        </a:rPr>
                        <a:t>399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D" sz="1100" b="0" i="0" u="none" strike="noStrike">
                          <a:solidFill>
                            <a:srgbClr val="000000"/>
                          </a:solidFill>
                          <a:effectLst/>
                          <a:latin typeface="Times New Roman" panose="02020603050405020304" pitchFamily="18" charset="0"/>
                        </a:rPr>
                        <a:t>727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E5E5"/>
                    </a:solidFill>
                  </a:tcPr>
                </a:tc>
                <a:tc>
                  <a:txBody>
                    <a:bodyPr/>
                    <a:lstStyle/>
                    <a:p>
                      <a:pPr algn="ctr" fontAlgn="ctr"/>
                      <a:r>
                        <a:rPr lang="en-US" sz="1100" b="0" i="0" u="none" strike="noStrike">
                          <a:solidFill>
                            <a:srgbClr val="000000"/>
                          </a:solidFill>
                          <a:effectLst/>
                          <a:latin typeface="Times New Roman" panose="02020603050405020304" pitchFamily="18" charset="0"/>
                        </a:rPr>
                        <a:t>541</a:t>
                      </a:r>
                      <a:endParaRPr lang="en-ID" sz="1100" b="0" i="0" u="none" strike="noStrike">
                        <a:solidFill>
                          <a:srgbClr val="000000"/>
                        </a:solidFill>
                        <a:effectLst/>
                        <a:latin typeface="Times New Roman" panose="02020603050405020304" pitchFamily="18"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47570564"/>
                  </a:ext>
                </a:extLst>
              </a:tr>
              <a:tr h="381000">
                <a:tc>
                  <a:txBody>
                    <a:bodyPr/>
                    <a:lstStyle/>
                    <a:p>
                      <a:pPr algn="ctr" fontAlgn="ctr"/>
                      <a:r>
                        <a:rPr lang="en-US" sz="1100" b="0" i="0" u="none" strike="noStrike">
                          <a:solidFill>
                            <a:srgbClr val="000000"/>
                          </a:solidFill>
                          <a:effectLst/>
                          <a:latin typeface="Times New Roman" panose="02020603050405020304" pitchFamily="18" charset="0"/>
                        </a:rPr>
                        <a:t>139</a:t>
                      </a:r>
                      <a:endParaRPr lang="en-ID" sz="1100" b="0" i="0" u="none" strike="noStrike">
                        <a:solidFill>
                          <a:srgbClr val="000000"/>
                        </a:solidFill>
                        <a:effectLst/>
                        <a:latin typeface="Times New Roman" panose="02020603050405020304" pitchFamily="18"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100" b="0" i="0" u="none" strike="noStrike">
                          <a:solidFill>
                            <a:srgbClr val="000000"/>
                          </a:solidFill>
                          <a:effectLst/>
                          <a:latin typeface="Times New Roman" panose="02020603050405020304" pitchFamily="18" charset="0"/>
                        </a:rPr>
                        <a:t>1</a:t>
                      </a:r>
                      <a:r>
                        <a:rPr lang="en-ID" sz="1100" b="0" i="0" u="none" strike="noStrike">
                          <a:solidFill>
                            <a:srgbClr val="000000"/>
                          </a:solidFill>
                          <a:effectLst/>
                          <a:latin typeface="Times New Roman" panose="02020603050405020304" pitchFamily="18" charset="0"/>
                        </a:rPr>
                        <a:t>74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100" b="0" i="0" u="none" strike="noStrike">
                          <a:solidFill>
                            <a:srgbClr val="000000"/>
                          </a:solidFill>
                          <a:effectLst/>
                          <a:latin typeface="Times New Roman" panose="02020603050405020304" pitchFamily="18" charset="0"/>
                        </a:rPr>
                        <a:t>1</a:t>
                      </a:r>
                      <a:r>
                        <a:rPr lang="en-ID" sz="1100" b="0" i="0" u="none" strike="noStrike">
                          <a:solidFill>
                            <a:srgbClr val="000000"/>
                          </a:solidFill>
                          <a:effectLst/>
                          <a:latin typeface="Times New Roman" panose="02020603050405020304" pitchFamily="18" charset="0"/>
                        </a:rPr>
                        <a:t>06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100" b="0" i="0" u="none" strike="noStrike">
                          <a:solidFill>
                            <a:srgbClr val="000000"/>
                          </a:solidFill>
                          <a:effectLst/>
                          <a:latin typeface="Times New Roman" panose="02020603050405020304" pitchFamily="18" charset="0"/>
                        </a:rPr>
                        <a:t>-267</a:t>
                      </a:r>
                      <a:endParaRPr lang="en-ID" sz="1100" b="0" i="0" u="none" strike="noStrike">
                        <a:solidFill>
                          <a:srgbClr val="000000"/>
                        </a:solidFill>
                        <a:effectLst/>
                        <a:latin typeface="Times New Roman" panose="02020603050405020304" pitchFamily="18"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26732395"/>
                  </a:ext>
                </a:extLst>
              </a:tr>
              <a:tr h="381000">
                <a:tc>
                  <a:txBody>
                    <a:bodyPr/>
                    <a:lstStyle/>
                    <a:p>
                      <a:pPr algn="ctr" fontAlgn="ctr"/>
                      <a:r>
                        <a:rPr lang="en-US" sz="1100" b="0" i="0" u="none" strike="noStrike">
                          <a:solidFill>
                            <a:srgbClr val="000000"/>
                          </a:solidFill>
                          <a:effectLst/>
                          <a:latin typeface="Times New Roman" panose="02020603050405020304" pitchFamily="18" charset="0"/>
                        </a:rPr>
                        <a:t>-</a:t>
                      </a:r>
                      <a:r>
                        <a:rPr lang="en-ID" sz="1100" b="0" i="0" u="none" strike="noStrike">
                          <a:solidFill>
                            <a:srgbClr val="000000"/>
                          </a:solidFill>
                          <a:effectLst/>
                          <a:latin typeface="Times New Roman" panose="02020603050405020304" pitchFamily="18" charset="0"/>
                        </a:rPr>
                        <a:t>735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100" b="0" i="0" u="none" strike="noStrike">
                          <a:solidFill>
                            <a:srgbClr val="000000"/>
                          </a:solidFill>
                          <a:effectLst/>
                          <a:latin typeface="Times New Roman" panose="02020603050405020304" pitchFamily="18" charset="0"/>
                        </a:rPr>
                        <a:t>28</a:t>
                      </a:r>
                      <a:endParaRPr lang="en-ID" sz="1100" b="0" i="0" u="none" strike="noStrike">
                        <a:solidFill>
                          <a:srgbClr val="000000"/>
                        </a:solidFill>
                        <a:effectLst/>
                        <a:latin typeface="Times New Roman" panose="02020603050405020304" pitchFamily="18"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100" b="0" i="0" u="none" strike="noStrike">
                          <a:solidFill>
                            <a:srgbClr val="000000"/>
                          </a:solidFill>
                          <a:effectLst/>
                          <a:latin typeface="Times New Roman" panose="02020603050405020304" pitchFamily="18" charset="0"/>
                        </a:rPr>
                        <a:t>-</a:t>
                      </a:r>
                      <a:r>
                        <a:rPr lang="en-ID" sz="1100" b="0" i="0" u="none" strike="noStrike">
                          <a:solidFill>
                            <a:srgbClr val="000000"/>
                          </a:solidFill>
                          <a:effectLst/>
                          <a:latin typeface="Times New Roman" panose="02020603050405020304" pitchFamily="18" charset="0"/>
                        </a:rPr>
                        <a:t>247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100" b="0" i="0" u="none" strike="noStrike">
                          <a:solidFill>
                            <a:srgbClr val="000000"/>
                          </a:solidFill>
                          <a:effectLst/>
                          <a:latin typeface="Times New Roman" panose="02020603050405020304" pitchFamily="18" charset="0"/>
                        </a:rPr>
                        <a:t>372</a:t>
                      </a:r>
                      <a:endParaRPr lang="en-ID" sz="1100" b="0" i="0" u="none" strike="noStrike">
                        <a:solidFill>
                          <a:srgbClr val="000000"/>
                        </a:solidFill>
                        <a:effectLst/>
                        <a:latin typeface="Times New Roman" panose="02020603050405020304" pitchFamily="18"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51327931"/>
                  </a:ext>
                </a:extLst>
              </a:tr>
              <a:tr h="381000">
                <a:tc>
                  <a:txBody>
                    <a:bodyPr/>
                    <a:lstStyle/>
                    <a:p>
                      <a:pPr algn="ctr" fontAlgn="ctr"/>
                      <a:r>
                        <a:rPr lang="en-US" sz="1100" b="0" i="0" u="none" strike="noStrike">
                          <a:solidFill>
                            <a:srgbClr val="000000"/>
                          </a:solidFill>
                          <a:effectLst/>
                          <a:latin typeface="Times New Roman" panose="02020603050405020304" pitchFamily="18" charset="0"/>
                        </a:rPr>
                        <a:t>651</a:t>
                      </a:r>
                      <a:endParaRPr lang="en-ID" sz="1100" b="0" i="0" u="none" strike="noStrike">
                        <a:solidFill>
                          <a:srgbClr val="000000"/>
                        </a:solidFill>
                        <a:effectLst/>
                        <a:latin typeface="Times New Roman" panose="02020603050405020304" pitchFamily="18"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100" b="0" i="0" u="none" strike="noStrike">
                          <a:solidFill>
                            <a:srgbClr val="000000"/>
                          </a:solidFill>
                          <a:effectLst/>
                          <a:latin typeface="Times New Roman" panose="02020603050405020304" pitchFamily="18" charset="0"/>
                        </a:rPr>
                        <a:t>783</a:t>
                      </a:r>
                      <a:endParaRPr lang="en-ID" sz="1100" b="0" i="0" u="none" strike="noStrike">
                        <a:solidFill>
                          <a:srgbClr val="000000"/>
                        </a:solidFill>
                        <a:effectLst/>
                        <a:latin typeface="Times New Roman" panose="02020603050405020304" pitchFamily="18"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100" b="0" i="0" u="none" strike="noStrike">
                          <a:solidFill>
                            <a:srgbClr val="000000"/>
                          </a:solidFill>
                          <a:effectLst/>
                          <a:latin typeface="Times New Roman" panose="02020603050405020304" pitchFamily="18" charset="0"/>
                        </a:rPr>
                        <a:t>907</a:t>
                      </a:r>
                      <a:endParaRPr lang="en-ID" sz="1100" b="0" i="0" u="none" strike="noStrike">
                        <a:solidFill>
                          <a:srgbClr val="000000"/>
                        </a:solidFill>
                        <a:effectLst/>
                        <a:latin typeface="Times New Roman" panose="02020603050405020304" pitchFamily="18"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100" b="0" i="0" u="none" strike="noStrike">
                          <a:solidFill>
                            <a:srgbClr val="000000"/>
                          </a:solidFill>
                          <a:effectLst/>
                          <a:latin typeface="Times New Roman" panose="02020603050405020304" pitchFamily="18" charset="0"/>
                        </a:rPr>
                        <a:t>635</a:t>
                      </a:r>
                      <a:endParaRPr lang="en-ID" sz="1100" b="0" i="0" u="none" strike="noStrike">
                        <a:solidFill>
                          <a:srgbClr val="000000"/>
                        </a:solidFill>
                        <a:effectLst/>
                        <a:latin typeface="Times New Roman" panose="02020603050405020304" pitchFamily="18"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55656389"/>
                  </a:ext>
                </a:extLst>
              </a:tr>
            </a:tbl>
          </a:graphicData>
        </a:graphic>
      </p:graphicFrame>
    </p:spTree>
    <p:extLst>
      <p:ext uri="{BB962C8B-B14F-4D97-AF65-F5344CB8AC3E}">
        <p14:creationId xmlns:p14="http://schemas.microsoft.com/office/powerpoint/2010/main" val="41098204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44599-4CBF-5EC7-64E3-D7B2F7441928}"/>
              </a:ext>
            </a:extLst>
          </p:cNvPr>
          <p:cNvSpPr>
            <a:spLocks noGrp="1"/>
          </p:cNvSpPr>
          <p:nvPr>
            <p:ph type="title"/>
          </p:nvPr>
        </p:nvSpPr>
        <p:spPr/>
        <p:txBody>
          <a:bodyPr/>
          <a:lstStyle/>
          <a:p>
            <a:r>
              <a:rPr lang="en-US"/>
              <a:t>Why Skin Cancer?</a:t>
            </a:r>
            <a:endParaRPr lang="en-ID"/>
          </a:p>
        </p:txBody>
      </p:sp>
      <p:pic>
        <p:nvPicPr>
          <p:cNvPr id="5" name="Picture 4">
            <a:extLst>
              <a:ext uri="{FF2B5EF4-FFF2-40B4-BE49-F238E27FC236}">
                <a16:creationId xmlns:a16="http://schemas.microsoft.com/office/drawing/2014/main" id="{6EC826A7-BC2C-EA7F-4E1C-5ACB168C5972}"/>
              </a:ext>
            </a:extLst>
          </p:cNvPr>
          <p:cNvPicPr>
            <a:picLocks noChangeAspect="1"/>
          </p:cNvPicPr>
          <p:nvPr/>
        </p:nvPicPr>
        <p:blipFill>
          <a:blip r:embed="rId2"/>
          <a:stretch>
            <a:fillRect/>
          </a:stretch>
        </p:blipFill>
        <p:spPr>
          <a:xfrm>
            <a:off x="838200" y="2106324"/>
            <a:ext cx="4229100" cy="5581650"/>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pic>
        <p:nvPicPr>
          <p:cNvPr id="7" name="Picture 6">
            <a:extLst>
              <a:ext uri="{FF2B5EF4-FFF2-40B4-BE49-F238E27FC236}">
                <a16:creationId xmlns:a16="http://schemas.microsoft.com/office/drawing/2014/main" id="{2DA3381F-48D8-FF1C-FB1E-04DE7EC062C4}"/>
              </a:ext>
            </a:extLst>
          </p:cNvPr>
          <p:cNvPicPr>
            <a:picLocks noChangeAspect="1"/>
          </p:cNvPicPr>
          <p:nvPr/>
        </p:nvPicPr>
        <p:blipFill>
          <a:blip r:embed="rId3"/>
          <a:stretch>
            <a:fillRect/>
          </a:stretch>
        </p:blipFill>
        <p:spPr>
          <a:xfrm>
            <a:off x="1209675" y="2654010"/>
            <a:ext cx="4667250" cy="5857875"/>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pic>
        <p:nvPicPr>
          <p:cNvPr id="9" name="Picture 8">
            <a:extLst>
              <a:ext uri="{FF2B5EF4-FFF2-40B4-BE49-F238E27FC236}">
                <a16:creationId xmlns:a16="http://schemas.microsoft.com/office/drawing/2014/main" id="{19A8197C-9429-41E4-38DD-8B20186B30B9}"/>
              </a:ext>
            </a:extLst>
          </p:cNvPr>
          <p:cNvPicPr>
            <a:picLocks noChangeAspect="1"/>
          </p:cNvPicPr>
          <p:nvPr/>
        </p:nvPicPr>
        <p:blipFill>
          <a:blip r:embed="rId4"/>
          <a:stretch>
            <a:fillRect/>
          </a:stretch>
        </p:blipFill>
        <p:spPr>
          <a:xfrm>
            <a:off x="1600202" y="3308062"/>
            <a:ext cx="4714875" cy="5705475"/>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pic>
        <p:nvPicPr>
          <p:cNvPr id="11" name="Picture 10">
            <a:extLst>
              <a:ext uri="{FF2B5EF4-FFF2-40B4-BE49-F238E27FC236}">
                <a16:creationId xmlns:a16="http://schemas.microsoft.com/office/drawing/2014/main" id="{80BA342C-A58A-D525-66A2-C320A697D770}"/>
              </a:ext>
            </a:extLst>
          </p:cNvPr>
          <p:cNvPicPr>
            <a:picLocks noChangeAspect="1"/>
          </p:cNvPicPr>
          <p:nvPr/>
        </p:nvPicPr>
        <p:blipFill>
          <a:blip r:embed="rId5"/>
          <a:stretch>
            <a:fillRect/>
          </a:stretch>
        </p:blipFill>
        <p:spPr>
          <a:xfrm>
            <a:off x="2147454" y="3844636"/>
            <a:ext cx="4876800" cy="6324600"/>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
        <p:nvSpPr>
          <p:cNvPr id="12" name="TextBox 11">
            <a:extLst>
              <a:ext uri="{FF2B5EF4-FFF2-40B4-BE49-F238E27FC236}">
                <a16:creationId xmlns:a16="http://schemas.microsoft.com/office/drawing/2014/main" id="{8109DE7D-BA0D-234A-EAE0-E665D92E5F38}"/>
              </a:ext>
            </a:extLst>
          </p:cNvPr>
          <p:cNvSpPr txBox="1"/>
          <p:nvPr/>
        </p:nvSpPr>
        <p:spPr>
          <a:xfrm>
            <a:off x="7730836" y="2083383"/>
            <a:ext cx="3980584" cy="1754326"/>
          </a:xfrm>
          <a:prstGeom prst="rect">
            <a:avLst/>
          </a:prstGeom>
          <a:noFill/>
        </p:spPr>
        <p:txBody>
          <a:bodyPr wrap="square" rtlCol="0">
            <a:spAutoFit/>
          </a:bodyPr>
          <a:lstStyle/>
          <a:p>
            <a:r>
              <a:rPr lang="en-US"/>
              <a:t>Dari seluruh kasus kanker di Indonesia, kanker kulit menyumbang 7.8% kasus. Bahkan terdapat jenis kanker kulit yang mematikan, yaitu Melanoma yang menyumbang 75% </a:t>
            </a:r>
            <a:r>
              <a:rPr lang="en-US" b="1"/>
              <a:t>kematian </a:t>
            </a:r>
            <a:r>
              <a:rPr lang="en-US"/>
              <a:t>dari keseluruhan kasus kanker kulit.</a:t>
            </a:r>
          </a:p>
        </p:txBody>
      </p:sp>
    </p:spTree>
    <p:extLst>
      <p:ext uri="{BB962C8B-B14F-4D97-AF65-F5344CB8AC3E}">
        <p14:creationId xmlns:p14="http://schemas.microsoft.com/office/powerpoint/2010/main" val="33598372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FBDDA7-7AFB-1299-9424-C2D95C099A3A}"/>
              </a:ext>
            </a:extLst>
          </p:cNvPr>
          <p:cNvSpPr>
            <a:spLocks noGrp="1"/>
          </p:cNvSpPr>
          <p:nvPr>
            <p:ph type="title"/>
          </p:nvPr>
        </p:nvSpPr>
        <p:spPr/>
        <p:txBody>
          <a:bodyPr/>
          <a:lstStyle/>
          <a:p>
            <a:r>
              <a:rPr lang="en-US"/>
              <a:t>Upsample Layer</a:t>
            </a:r>
            <a:endParaRPr lang="en-ID"/>
          </a:p>
        </p:txBody>
      </p:sp>
      <p:pic>
        <p:nvPicPr>
          <p:cNvPr id="1026" name="Picture 2">
            <a:extLst>
              <a:ext uri="{FF2B5EF4-FFF2-40B4-BE49-F238E27FC236}">
                <a16:creationId xmlns:a16="http://schemas.microsoft.com/office/drawing/2014/main" id="{5F9CD7CB-8FA2-133C-FF02-0D7A935ABA2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1690688"/>
            <a:ext cx="3790476" cy="21047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64112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8C3695-00BD-6C94-AF6B-BF4B840BA32D}"/>
              </a:ext>
            </a:extLst>
          </p:cNvPr>
          <p:cNvSpPr>
            <a:spLocks noGrp="1"/>
          </p:cNvSpPr>
          <p:nvPr>
            <p:ph type="title"/>
          </p:nvPr>
        </p:nvSpPr>
        <p:spPr/>
        <p:txBody>
          <a:bodyPr/>
          <a:lstStyle/>
          <a:p>
            <a:r>
              <a:rPr lang="en-US"/>
              <a:t>Upsample Layer</a:t>
            </a:r>
            <a:endParaRPr lang="en-ID"/>
          </a:p>
        </p:txBody>
      </p:sp>
      <p:graphicFrame>
        <p:nvGraphicFramePr>
          <p:cNvPr id="4" name="Table 3">
            <a:extLst>
              <a:ext uri="{FF2B5EF4-FFF2-40B4-BE49-F238E27FC236}">
                <a16:creationId xmlns:a16="http://schemas.microsoft.com/office/drawing/2014/main" id="{324BC749-612B-4BCD-B643-DE3BB61CE21B}"/>
              </a:ext>
            </a:extLst>
          </p:cNvPr>
          <p:cNvGraphicFramePr>
            <a:graphicFrameLocks noGrp="1"/>
          </p:cNvGraphicFramePr>
          <p:nvPr>
            <p:extLst>
              <p:ext uri="{D42A27DB-BD31-4B8C-83A1-F6EECF244321}">
                <p14:modId xmlns:p14="http://schemas.microsoft.com/office/powerpoint/2010/main" val="2964249904"/>
              </p:ext>
            </p:extLst>
          </p:nvPr>
        </p:nvGraphicFramePr>
        <p:xfrm>
          <a:off x="1711864" y="3083504"/>
          <a:ext cx="1536192" cy="1905000"/>
        </p:xfrm>
        <a:graphic>
          <a:graphicData uri="http://schemas.openxmlformats.org/drawingml/2006/table">
            <a:tbl>
              <a:tblPr/>
              <a:tblGrid>
                <a:gridCol w="384048">
                  <a:extLst>
                    <a:ext uri="{9D8B030D-6E8A-4147-A177-3AD203B41FA5}">
                      <a16:colId xmlns:a16="http://schemas.microsoft.com/office/drawing/2014/main" val="1455501295"/>
                    </a:ext>
                  </a:extLst>
                </a:gridCol>
                <a:gridCol w="384048">
                  <a:extLst>
                    <a:ext uri="{9D8B030D-6E8A-4147-A177-3AD203B41FA5}">
                      <a16:colId xmlns:a16="http://schemas.microsoft.com/office/drawing/2014/main" val="2193356877"/>
                    </a:ext>
                  </a:extLst>
                </a:gridCol>
                <a:gridCol w="384048">
                  <a:extLst>
                    <a:ext uri="{9D8B030D-6E8A-4147-A177-3AD203B41FA5}">
                      <a16:colId xmlns:a16="http://schemas.microsoft.com/office/drawing/2014/main" val="4218440953"/>
                    </a:ext>
                  </a:extLst>
                </a:gridCol>
                <a:gridCol w="384048">
                  <a:extLst>
                    <a:ext uri="{9D8B030D-6E8A-4147-A177-3AD203B41FA5}">
                      <a16:colId xmlns:a16="http://schemas.microsoft.com/office/drawing/2014/main" val="3325594837"/>
                    </a:ext>
                  </a:extLst>
                </a:gridCol>
              </a:tblGrid>
              <a:tr h="381000">
                <a:tc gridSpan="4">
                  <a:txBody>
                    <a:bodyPr/>
                    <a:lstStyle/>
                    <a:p>
                      <a:pPr algn="ctr" fontAlgn="ctr"/>
                      <a:r>
                        <a:rPr lang="en-US" sz="1100" b="0" i="0" u="none" strike="noStrike">
                          <a:solidFill>
                            <a:srgbClr val="000000"/>
                          </a:solidFill>
                          <a:effectLst/>
                          <a:latin typeface="Times New Roman" panose="02020603050405020304" pitchFamily="18" charset="0"/>
                        </a:rPr>
                        <a:t>POOLED LAYER</a:t>
                      </a:r>
                      <a:endParaRPr lang="en-ID" sz="1100" b="0" i="0" u="none" strike="noStrike">
                        <a:solidFill>
                          <a:srgbClr val="000000"/>
                        </a:solidFill>
                        <a:effectLst/>
                        <a:latin typeface="Times New Roman" panose="02020603050405020304" pitchFamily="18"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algn="ctr" fontAlgn="ctr"/>
                      <a:endParaRPr lang="en-ID" sz="1100" b="0" i="0" u="none" strike="noStrike">
                        <a:solidFill>
                          <a:srgbClr val="000000"/>
                        </a:solidFill>
                        <a:effectLst/>
                        <a:latin typeface="Times New Roman" panose="02020603050405020304" pitchFamily="18"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algn="ctr" fontAlgn="ctr"/>
                      <a:endParaRPr lang="en-ID" sz="1100" b="0" i="0" u="none" strike="noStrike">
                        <a:solidFill>
                          <a:srgbClr val="000000"/>
                        </a:solidFill>
                        <a:effectLst/>
                        <a:latin typeface="Times New Roman" panose="02020603050405020304" pitchFamily="18"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algn="ctr" fontAlgn="ctr"/>
                      <a:endParaRPr lang="en-ID" sz="1100" b="0" i="0" u="none" strike="noStrike">
                        <a:solidFill>
                          <a:srgbClr val="000000"/>
                        </a:solidFill>
                        <a:effectLst/>
                        <a:latin typeface="Times New Roman" panose="02020603050405020304" pitchFamily="18"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17011633"/>
                  </a:ext>
                </a:extLst>
              </a:tr>
              <a:tr h="381000">
                <a:tc>
                  <a:txBody>
                    <a:bodyPr/>
                    <a:lstStyle/>
                    <a:p>
                      <a:pPr algn="ctr" fontAlgn="ctr"/>
                      <a:r>
                        <a:rPr lang="en-US" sz="1100" b="0" i="0" u="none" strike="noStrike">
                          <a:solidFill>
                            <a:srgbClr val="000000"/>
                          </a:solidFill>
                          <a:effectLst/>
                          <a:latin typeface="Times New Roman" panose="02020603050405020304" pitchFamily="18" charset="0"/>
                        </a:rPr>
                        <a:t>6</a:t>
                      </a:r>
                      <a:r>
                        <a:rPr lang="en-ID" sz="1100" b="0" i="0" u="none" strike="noStrike">
                          <a:solidFill>
                            <a:srgbClr val="000000"/>
                          </a:solidFill>
                          <a:effectLst/>
                          <a:latin typeface="Times New Roman" panose="02020603050405020304" pitchFamily="18" charset="0"/>
                        </a:rPr>
                        <a:t>55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D" sz="1100" b="0" i="0" u="none" strike="noStrike">
                          <a:solidFill>
                            <a:srgbClr val="000000"/>
                          </a:solidFill>
                          <a:effectLst/>
                          <a:latin typeface="Times New Roman" panose="02020603050405020304" pitchFamily="18" charset="0"/>
                        </a:rPr>
                        <a:t>399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D" sz="1100" b="0" i="0" u="none" strike="noStrike">
                          <a:solidFill>
                            <a:srgbClr val="000000"/>
                          </a:solidFill>
                          <a:effectLst/>
                          <a:latin typeface="Times New Roman" panose="02020603050405020304" pitchFamily="18" charset="0"/>
                        </a:rPr>
                        <a:t>727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100" b="0" i="0" u="none" strike="noStrike">
                          <a:solidFill>
                            <a:srgbClr val="000000"/>
                          </a:solidFill>
                          <a:effectLst/>
                          <a:latin typeface="Times New Roman" panose="02020603050405020304" pitchFamily="18" charset="0"/>
                        </a:rPr>
                        <a:t>541</a:t>
                      </a:r>
                      <a:endParaRPr lang="en-ID" sz="1100" b="0" i="0" u="none" strike="noStrike">
                        <a:solidFill>
                          <a:srgbClr val="000000"/>
                        </a:solidFill>
                        <a:effectLst/>
                        <a:latin typeface="Times New Roman" panose="02020603050405020304" pitchFamily="18"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47570564"/>
                  </a:ext>
                </a:extLst>
              </a:tr>
              <a:tr h="381000">
                <a:tc>
                  <a:txBody>
                    <a:bodyPr/>
                    <a:lstStyle/>
                    <a:p>
                      <a:pPr algn="ctr" fontAlgn="ctr"/>
                      <a:r>
                        <a:rPr lang="en-US" sz="1100" b="0" i="0" u="none" strike="noStrike">
                          <a:solidFill>
                            <a:srgbClr val="000000"/>
                          </a:solidFill>
                          <a:effectLst/>
                          <a:latin typeface="Times New Roman" panose="02020603050405020304" pitchFamily="18" charset="0"/>
                        </a:rPr>
                        <a:t>139</a:t>
                      </a:r>
                      <a:endParaRPr lang="en-ID" sz="1100" b="0" i="0" u="none" strike="noStrike">
                        <a:solidFill>
                          <a:srgbClr val="000000"/>
                        </a:solidFill>
                        <a:effectLst/>
                        <a:latin typeface="Times New Roman" panose="02020603050405020304" pitchFamily="18"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100" b="0" i="0" u="none" strike="noStrike">
                          <a:solidFill>
                            <a:srgbClr val="000000"/>
                          </a:solidFill>
                          <a:effectLst/>
                          <a:latin typeface="Times New Roman" panose="02020603050405020304" pitchFamily="18" charset="0"/>
                        </a:rPr>
                        <a:t>1</a:t>
                      </a:r>
                      <a:r>
                        <a:rPr lang="en-ID" sz="1100" b="0" i="0" u="none" strike="noStrike">
                          <a:solidFill>
                            <a:srgbClr val="000000"/>
                          </a:solidFill>
                          <a:effectLst/>
                          <a:latin typeface="Times New Roman" panose="02020603050405020304" pitchFamily="18" charset="0"/>
                        </a:rPr>
                        <a:t>74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100" b="0" i="0" u="none" strike="noStrike">
                          <a:solidFill>
                            <a:srgbClr val="000000"/>
                          </a:solidFill>
                          <a:effectLst/>
                          <a:latin typeface="Times New Roman" panose="02020603050405020304" pitchFamily="18" charset="0"/>
                        </a:rPr>
                        <a:t>1</a:t>
                      </a:r>
                      <a:r>
                        <a:rPr lang="en-ID" sz="1100" b="0" i="0" u="none" strike="noStrike">
                          <a:solidFill>
                            <a:srgbClr val="000000"/>
                          </a:solidFill>
                          <a:effectLst/>
                          <a:latin typeface="Times New Roman" panose="02020603050405020304" pitchFamily="18" charset="0"/>
                        </a:rPr>
                        <a:t>06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100" b="0" i="0" u="none" strike="noStrike">
                          <a:solidFill>
                            <a:srgbClr val="000000"/>
                          </a:solidFill>
                          <a:effectLst/>
                          <a:latin typeface="Times New Roman" panose="02020603050405020304" pitchFamily="18" charset="0"/>
                        </a:rPr>
                        <a:t>-267</a:t>
                      </a:r>
                      <a:endParaRPr lang="en-ID" sz="1100" b="0" i="0" u="none" strike="noStrike">
                        <a:solidFill>
                          <a:srgbClr val="000000"/>
                        </a:solidFill>
                        <a:effectLst/>
                        <a:latin typeface="Times New Roman" panose="02020603050405020304" pitchFamily="18"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26732395"/>
                  </a:ext>
                </a:extLst>
              </a:tr>
              <a:tr h="381000">
                <a:tc>
                  <a:txBody>
                    <a:bodyPr/>
                    <a:lstStyle/>
                    <a:p>
                      <a:pPr algn="ctr" fontAlgn="ctr"/>
                      <a:r>
                        <a:rPr lang="en-US" sz="1100" b="0" i="0" u="none" strike="noStrike">
                          <a:solidFill>
                            <a:srgbClr val="000000"/>
                          </a:solidFill>
                          <a:effectLst/>
                          <a:latin typeface="Times New Roman" panose="02020603050405020304" pitchFamily="18" charset="0"/>
                        </a:rPr>
                        <a:t>-</a:t>
                      </a:r>
                      <a:r>
                        <a:rPr lang="en-ID" sz="1100" b="0" i="0" u="none" strike="noStrike">
                          <a:solidFill>
                            <a:srgbClr val="000000"/>
                          </a:solidFill>
                          <a:effectLst/>
                          <a:latin typeface="Times New Roman" panose="02020603050405020304" pitchFamily="18" charset="0"/>
                        </a:rPr>
                        <a:t>735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100" b="0" i="0" u="none" strike="noStrike">
                          <a:solidFill>
                            <a:srgbClr val="000000"/>
                          </a:solidFill>
                          <a:effectLst/>
                          <a:latin typeface="Times New Roman" panose="02020603050405020304" pitchFamily="18" charset="0"/>
                        </a:rPr>
                        <a:t>28</a:t>
                      </a:r>
                      <a:endParaRPr lang="en-ID" sz="1100" b="0" i="0" u="none" strike="noStrike">
                        <a:solidFill>
                          <a:srgbClr val="000000"/>
                        </a:solidFill>
                        <a:effectLst/>
                        <a:latin typeface="Times New Roman" panose="02020603050405020304" pitchFamily="18"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100" b="0" i="0" u="none" strike="noStrike">
                          <a:solidFill>
                            <a:srgbClr val="000000"/>
                          </a:solidFill>
                          <a:effectLst/>
                          <a:latin typeface="Times New Roman" panose="02020603050405020304" pitchFamily="18" charset="0"/>
                        </a:rPr>
                        <a:t>-</a:t>
                      </a:r>
                      <a:r>
                        <a:rPr lang="en-ID" sz="1100" b="0" i="0" u="none" strike="noStrike">
                          <a:solidFill>
                            <a:srgbClr val="000000"/>
                          </a:solidFill>
                          <a:effectLst/>
                          <a:latin typeface="Times New Roman" panose="02020603050405020304" pitchFamily="18" charset="0"/>
                        </a:rPr>
                        <a:t>247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100" b="0" i="0" u="none" strike="noStrike">
                          <a:solidFill>
                            <a:srgbClr val="000000"/>
                          </a:solidFill>
                          <a:effectLst/>
                          <a:latin typeface="Times New Roman" panose="02020603050405020304" pitchFamily="18" charset="0"/>
                        </a:rPr>
                        <a:t>372</a:t>
                      </a:r>
                      <a:endParaRPr lang="en-ID" sz="1100" b="0" i="0" u="none" strike="noStrike">
                        <a:solidFill>
                          <a:srgbClr val="000000"/>
                        </a:solidFill>
                        <a:effectLst/>
                        <a:latin typeface="Times New Roman" panose="02020603050405020304" pitchFamily="18"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51327931"/>
                  </a:ext>
                </a:extLst>
              </a:tr>
              <a:tr h="381000">
                <a:tc>
                  <a:txBody>
                    <a:bodyPr/>
                    <a:lstStyle/>
                    <a:p>
                      <a:pPr algn="ctr" fontAlgn="ctr"/>
                      <a:r>
                        <a:rPr lang="en-US" sz="1100" b="0" i="0" u="none" strike="noStrike">
                          <a:solidFill>
                            <a:srgbClr val="000000"/>
                          </a:solidFill>
                          <a:effectLst/>
                          <a:latin typeface="Times New Roman" panose="02020603050405020304" pitchFamily="18" charset="0"/>
                        </a:rPr>
                        <a:t>651</a:t>
                      </a:r>
                      <a:endParaRPr lang="en-ID" sz="1100" b="0" i="0" u="none" strike="noStrike">
                        <a:solidFill>
                          <a:srgbClr val="000000"/>
                        </a:solidFill>
                        <a:effectLst/>
                        <a:latin typeface="Times New Roman" panose="02020603050405020304" pitchFamily="18"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100" b="0" i="0" u="none" strike="noStrike">
                          <a:solidFill>
                            <a:srgbClr val="000000"/>
                          </a:solidFill>
                          <a:effectLst/>
                          <a:latin typeface="Times New Roman" panose="02020603050405020304" pitchFamily="18" charset="0"/>
                        </a:rPr>
                        <a:t>783</a:t>
                      </a:r>
                      <a:endParaRPr lang="en-ID" sz="1100" b="0" i="0" u="none" strike="noStrike">
                        <a:solidFill>
                          <a:srgbClr val="000000"/>
                        </a:solidFill>
                        <a:effectLst/>
                        <a:latin typeface="Times New Roman" panose="02020603050405020304" pitchFamily="18"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100" b="0" i="0" u="none" strike="noStrike">
                          <a:solidFill>
                            <a:srgbClr val="000000"/>
                          </a:solidFill>
                          <a:effectLst/>
                          <a:latin typeface="Times New Roman" panose="02020603050405020304" pitchFamily="18" charset="0"/>
                        </a:rPr>
                        <a:t>907</a:t>
                      </a:r>
                      <a:endParaRPr lang="en-ID" sz="1100" b="0" i="0" u="none" strike="noStrike">
                        <a:solidFill>
                          <a:srgbClr val="000000"/>
                        </a:solidFill>
                        <a:effectLst/>
                        <a:latin typeface="Times New Roman" panose="02020603050405020304" pitchFamily="18"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100" b="0" i="0" u="none" strike="noStrike">
                          <a:solidFill>
                            <a:srgbClr val="000000"/>
                          </a:solidFill>
                          <a:effectLst/>
                          <a:latin typeface="Times New Roman" panose="02020603050405020304" pitchFamily="18" charset="0"/>
                        </a:rPr>
                        <a:t>635</a:t>
                      </a:r>
                      <a:endParaRPr lang="en-ID" sz="1100" b="0" i="0" u="none" strike="noStrike">
                        <a:solidFill>
                          <a:srgbClr val="000000"/>
                        </a:solidFill>
                        <a:effectLst/>
                        <a:latin typeface="Times New Roman" panose="02020603050405020304" pitchFamily="18"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55656389"/>
                  </a:ext>
                </a:extLst>
              </a:tr>
            </a:tbl>
          </a:graphicData>
        </a:graphic>
      </p:graphicFrame>
      <p:graphicFrame>
        <p:nvGraphicFramePr>
          <p:cNvPr id="5" name="Table 4">
            <a:extLst>
              <a:ext uri="{FF2B5EF4-FFF2-40B4-BE49-F238E27FC236}">
                <a16:creationId xmlns:a16="http://schemas.microsoft.com/office/drawing/2014/main" id="{A44D3088-07B0-397B-0303-D7E89471B3B8}"/>
              </a:ext>
            </a:extLst>
          </p:cNvPr>
          <p:cNvGraphicFramePr>
            <a:graphicFrameLocks noGrp="1"/>
          </p:cNvGraphicFramePr>
          <p:nvPr>
            <p:extLst>
              <p:ext uri="{D42A27DB-BD31-4B8C-83A1-F6EECF244321}">
                <p14:modId xmlns:p14="http://schemas.microsoft.com/office/powerpoint/2010/main" val="1237393946"/>
              </p:ext>
            </p:extLst>
          </p:nvPr>
        </p:nvGraphicFramePr>
        <p:xfrm>
          <a:off x="6864096" y="2001982"/>
          <a:ext cx="3616040" cy="4068045"/>
        </p:xfrm>
        <a:graphic>
          <a:graphicData uri="http://schemas.openxmlformats.org/drawingml/2006/table">
            <a:tbl>
              <a:tblPr>
                <a:tableStyleId>{5C22544A-7EE6-4342-B048-85BDC9FD1C3A}</a:tableStyleId>
              </a:tblPr>
              <a:tblGrid>
                <a:gridCol w="452005">
                  <a:extLst>
                    <a:ext uri="{9D8B030D-6E8A-4147-A177-3AD203B41FA5}">
                      <a16:colId xmlns:a16="http://schemas.microsoft.com/office/drawing/2014/main" val="4265469330"/>
                    </a:ext>
                  </a:extLst>
                </a:gridCol>
                <a:gridCol w="452005">
                  <a:extLst>
                    <a:ext uri="{9D8B030D-6E8A-4147-A177-3AD203B41FA5}">
                      <a16:colId xmlns:a16="http://schemas.microsoft.com/office/drawing/2014/main" val="2550986064"/>
                    </a:ext>
                  </a:extLst>
                </a:gridCol>
                <a:gridCol w="452005">
                  <a:extLst>
                    <a:ext uri="{9D8B030D-6E8A-4147-A177-3AD203B41FA5}">
                      <a16:colId xmlns:a16="http://schemas.microsoft.com/office/drawing/2014/main" val="3606303328"/>
                    </a:ext>
                  </a:extLst>
                </a:gridCol>
                <a:gridCol w="452005">
                  <a:extLst>
                    <a:ext uri="{9D8B030D-6E8A-4147-A177-3AD203B41FA5}">
                      <a16:colId xmlns:a16="http://schemas.microsoft.com/office/drawing/2014/main" val="2903516873"/>
                    </a:ext>
                  </a:extLst>
                </a:gridCol>
                <a:gridCol w="452005">
                  <a:extLst>
                    <a:ext uri="{9D8B030D-6E8A-4147-A177-3AD203B41FA5}">
                      <a16:colId xmlns:a16="http://schemas.microsoft.com/office/drawing/2014/main" val="858379813"/>
                    </a:ext>
                  </a:extLst>
                </a:gridCol>
                <a:gridCol w="452005">
                  <a:extLst>
                    <a:ext uri="{9D8B030D-6E8A-4147-A177-3AD203B41FA5}">
                      <a16:colId xmlns:a16="http://schemas.microsoft.com/office/drawing/2014/main" val="3676472249"/>
                    </a:ext>
                  </a:extLst>
                </a:gridCol>
                <a:gridCol w="452005">
                  <a:extLst>
                    <a:ext uri="{9D8B030D-6E8A-4147-A177-3AD203B41FA5}">
                      <a16:colId xmlns:a16="http://schemas.microsoft.com/office/drawing/2014/main" val="2774077651"/>
                    </a:ext>
                  </a:extLst>
                </a:gridCol>
                <a:gridCol w="452005">
                  <a:extLst>
                    <a:ext uri="{9D8B030D-6E8A-4147-A177-3AD203B41FA5}">
                      <a16:colId xmlns:a16="http://schemas.microsoft.com/office/drawing/2014/main" val="2449061748"/>
                    </a:ext>
                  </a:extLst>
                </a:gridCol>
              </a:tblGrid>
              <a:tr h="452005">
                <a:tc gridSpan="8">
                  <a:txBody>
                    <a:bodyPr/>
                    <a:lstStyle/>
                    <a:p>
                      <a:pPr algn="ctr" fontAlgn="ctr"/>
                      <a:r>
                        <a:rPr lang="en-US" sz="1300" b="0" i="0" u="none" strike="noStrike">
                          <a:solidFill>
                            <a:srgbClr val="000000"/>
                          </a:solidFill>
                          <a:effectLst/>
                          <a:latin typeface="Times New Roman" panose="02020603050405020304" pitchFamily="18" charset="0"/>
                          <a:cs typeface="Times New Roman" panose="02020603050405020304" pitchFamily="18" charset="0"/>
                        </a:rPr>
                        <a:t>UPSAMPLED LAYER</a:t>
                      </a:r>
                      <a:endParaRPr lang="en-ID" sz="1300" b="0" i="0" u="none" strike="noStrike">
                        <a:solidFill>
                          <a:srgbClr val="000000"/>
                        </a:solidFill>
                        <a:effectLst/>
                        <a:latin typeface="Times New Roman" panose="02020603050405020304" pitchFamily="18" charset="0"/>
                        <a:cs typeface="Times New Roman" panose="02020603050405020304" pitchFamily="18" charset="0"/>
                      </a:endParaRPr>
                    </a:p>
                  </a:txBody>
                  <a:tcPr marL="11300" marR="11300" marT="113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fontAlgn="ctr"/>
                      <a:endParaRPr lang="en-ID" sz="1300" b="0" i="0" u="none" strike="noStrike">
                        <a:solidFill>
                          <a:srgbClr val="000000"/>
                        </a:solidFill>
                        <a:effectLst/>
                        <a:latin typeface="Calibri" panose="020F0502020204030204" pitchFamily="34" charset="0"/>
                      </a:endParaRPr>
                    </a:p>
                  </a:txBody>
                  <a:tcPr marL="11300" marR="11300" marT="11300" marB="0" anchor="ctr">
                    <a:noFill/>
                  </a:tcPr>
                </a:tc>
                <a:tc hMerge="1">
                  <a:txBody>
                    <a:bodyPr/>
                    <a:lstStyle/>
                    <a:p>
                      <a:pPr algn="ctr" fontAlgn="ctr"/>
                      <a:endParaRPr lang="en-ID" sz="1300" b="0" i="0" u="none" strike="noStrike">
                        <a:solidFill>
                          <a:srgbClr val="000000"/>
                        </a:solidFill>
                        <a:effectLst/>
                        <a:latin typeface="Calibri" panose="020F0502020204030204" pitchFamily="34" charset="0"/>
                      </a:endParaRPr>
                    </a:p>
                  </a:txBody>
                  <a:tcPr marL="11300" marR="11300" marT="11300" marB="0" anchor="ctr">
                    <a:noFill/>
                  </a:tcPr>
                </a:tc>
                <a:tc hMerge="1">
                  <a:txBody>
                    <a:bodyPr/>
                    <a:lstStyle/>
                    <a:p>
                      <a:pPr algn="ctr" fontAlgn="ctr"/>
                      <a:endParaRPr lang="en-ID" sz="1300" b="0" i="0" u="none" strike="noStrike">
                        <a:solidFill>
                          <a:srgbClr val="000000"/>
                        </a:solidFill>
                        <a:effectLst/>
                        <a:latin typeface="Calibri" panose="020F0502020204030204" pitchFamily="34" charset="0"/>
                      </a:endParaRPr>
                    </a:p>
                  </a:txBody>
                  <a:tcPr marL="11300" marR="11300" marT="11300" marB="0" anchor="ctr">
                    <a:noFill/>
                  </a:tcPr>
                </a:tc>
                <a:tc hMerge="1">
                  <a:txBody>
                    <a:bodyPr/>
                    <a:lstStyle/>
                    <a:p>
                      <a:pPr algn="ctr" fontAlgn="ctr"/>
                      <a:r>
                        <a:rPr lang="en-US" sz="1300" b="0" i="0" u="none" strike="noStrike">
                          <a:solidFill>
                            <a:srgbClr val="000000"/>
                          </a:solidFill>
                          <a:effectLst/>
                          <a:latin typeface="Calibri" panose="020F0502020204030204" pitchFamily="34" charset="0"/>
                        </a:rPr>
                        <a:t>UPSAMPLED LAYER</a:t>
                      </a:r>
                      <a:endParaRPr lang="en-ID" sz="1300" b="0" i="0" u="none" strike="noStrike">
                        <a:solidFill>
                          <a:srgbClr val="000000"/>
                        </a:solidFill>
                        <a:effectLst/>
                        <a:latin typeface="Calibri" panose="020F0502020204030204" pitchFamily="34" charset="0"/>
                      </a:endParaRPr>
                    </a:p>
                  </a:txBody>
                  <a:tcPr marL="11300" marR="11300" marT="11300" marB="0" anchor="ctr">
                    <a:noFill/>
                  </a:tcPr>
                </a:tc>
                <a:tc hMerge="1">
                  <a:txBody>
                    <a:bodyPr/>
                    <a:lstStyle/>
                    <a:p>
                      <a:pPr algn="ctr" fontAlgn="ctr"/>
                      <a:endParaRPr lang="en-ID" sz="1300" b="0" i="0" u="none" strike="noStrike">
                        <a:solidFill>
                          <a:srgbClr val="000000"/>
                        </a:solidFill>
                        <a:effectLst/>
                        <a:latin typeface="Calibri" panose="020F0502020204030204" pitchFamily="34" charset="0"/>
                      </a:endParaRPr>
                    </a:p>
                  </a:txBody>
                  <a:tcPr marL="11300" marR="11300" marT="11300" marB="0" anchor="ctr">
                    <a:noFill/>
                  </a:tcPr>
                </a:tc>
                <a:tc hMerge="1">
                  <a:txBody>
                    <a:bodyPr/>
                    <a:lstStyle/>
                    <a:p>
                      <a:pPr algn="ctr" fontAlgn="ctr"/>
                      <a:endParaRPr lang="en-ID" sz="1300" b="0" i="0" u="none" strike="noStrike">
                        <a:solidFill>
                          <a:srgbClr val="000000"/>
                        </a:solidFill>
                        <a:effectLst/>
                        <a:latin typeface="Calibri" panose="020F0502020204030204" pitchFamily="34" charset="0"/>
                      </a:endParaRPr>
                    </a:p>
                  </a:txBody>
                  <a:tcPr marL="11300" marR="11300" marT="11300" marB="0" anchor="ctr">
                    <a:noFill/>
                  </a:tcPr>
                </a:tc>
                <a:tc hMerge="1">
                  <a:txBody>
                    <a:bodyPr/>
                    <a:lstStyle/>
                    <a:p>
                      <a:pPr algn="ctr" fontAlgn="ctr"/>
                      <a:endParaRPr lang="en-ID" sz="1300" b="0" i="0" u="none" strike="noStrike">
                        <a:solidFill>
                          <a:srgbClr val="000000"/>
                        </a:solidFill>
                        <a:effectLst/>
                        <a:latin typeface="Calibri" panose="020F0502020204030204" pitchFamily="34" charset="0"/>
                      </a:endParaRPr>
                    </a:p>
                  </a:txBody>
                  <a:tcPr marL="11300" marR="11300" marT="11300" marB="0" anchor="ctr">
                    <a:noFill/>
                  </a:tcPr>
                </a:tc>
                <a:extLst>
                  <a:ext uri="{0D108BD9-81ED-4DB2-BD59-A6C34878D82A}">
                    <a16:rowId xmlns:a16="http://schemas.microsoft.com/office/drawing/2014/main" val="1281408496"/>
                  </a:ext>
                </a:extLst>
              </a:tr>
              <a:tr h="452005">
                <a:tc>
                  <a:txBody>
                    <a:bodyPr/>
                    <a:lstStyle/>
                    <a:p>
                      <a:pPr algn="ctr" fontAlgn="ctr"/>
                      <a:r>
                        <a:rPr lang="en-ID" sz="1300" u="none" strike="noStrike">
                          <a:effectLst/>
                          <a:latin typeface="Times New Roman" panose="02020603050405020304" pitchFamily="18" charset="0"/>
                          <a:cs typeface="Times New Roman" panose="02020603050405020304" pitchFamily="18" charset="0"/>
                        </a:rPr>
                        <a:t>655</a:t>
                      </a:r>
                      <a:endParaRPr lang="en-ID" sz="1300" b="0" i="0" u="none" strike="noStrike">
                        <a:solidFill>
                          <a:srgbClr val="000000"/>
                        </a:solidFill>
                        <a:effectLst/>
                        <a:latin typeface="Times New Roman" panose="02020603050405020304" pitchFamily="18" charset="0"/>
                        <a:cs typeface="Times New Roman" panose="02020603050405020304" pitchFamily="18" charset="0"/>
                      </a:endParaRPr>
                    </a:p>
                  </a:txBody>
                  <a:tcPr marL="11300" marR="11300" marT="113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ID" sz="1300" u="none" strike="noStrike">
                          <a:effectLst/>
                          <a:latin typeface="Times New Roman" panose="02020603050405020304" pitchFamily="18" charset="0"/>
                          <a:cs typeface="Times New Roman" panose="02020603050405020304" pitchFamily="18" charset="0"/>
                        </a:rPr>
                        <a:t>655</a:t>
                      </a:r>
                      <a:endParaRPr lang="en-ID" sz="1300" b="0" i="0" u="none" strike="noStrike">
                        <a:solidFill>
                          <a:srgbClr val="000000"/>
                        </a:solidFill>
                        <a:effectLst/>
                        <a:latin typeface="Times New Roman" panose="02020603050405020304" pitchFamily="18" charset="0"/>
                        <a:cs typeface="Times New Roman" panose="02020603050405020304" pitchFamily="18" charset="0"/>
                      </a:endParaRPr>
                    </a:p>
                  </a:txBody>
                  <a:tcPr marL="11300" marR="11300" marT="113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ID" sz="1300" u="none" strike="noStrike">
                          <a:effectLst/>
                          <a:latin typeface="Times New Roman" panose="02020603050405020304" pitchFamily="18" charset="0"/>
                          <a:cs typeface="Times New Roman" panose="02020603050405020304" pitchFamily="18" charset="0"/>
                        </a:rPr>
                        <a:t>399</a:t>
                      </a:r>
                      <a:endParaRPr lang="en-ID" sz="1300" b="0" i="0" u="none" strike="noStrike">
                        <a:solidFill>
                          <a:srgbClr val="000000"/>
                        </a:solidFill>
                        <a:effectLst/>
                        <a:latin typeface="Times New Roman" panose="02020603050405020304" pitchFamily="18" charset="0"/>
                        <a:cs typeface="Times New Roman" panose="02020603050405020304" pitchFamily="18" charset="0"/>
                      </a:endParaRPr>
                    </a:p>
                  </a:txBody>
                  <a:tcPr marL="11300" marR="11300" marT="113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ID" sz="1300" u="none" strike="noStrike">
                          <a:effectLst/>
                          <a:latin typeface="Times New Roman" panose="02020603050405020304" pitchFamily="18" charset="0"/>
                          <a:cs typeface="Times New Roman" panose="02020603050405020304" pitchFamily="18" charset="0"/>
                        </a:rPr>
                        <a:t>399</a:t>
                      </a:r>
                      <a:endParaRPr lang="en-ID" sz="1300" b="0" i="0" u="none" strike="noStrike">
                        <a:solidFill>
                          <a:srgbClr val="000000"/>
                        </a:solidFill>
                        <a:effectLst/>
                        <a:latin typeface="Times New Roman" panose="02020603050405020304" pitchFamily="18" charset="0"/>
                        <a:cs typeface="Times New Roman" panose="02020603050405020304" pitchFamily="18" charset="0"/>
                      </a:endParaRPr>
                    </a:p>
                  </a:txBody>
                  <a:tcPr marL="11300" marR="11300" marT="113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ID" sz="1300" u="none" strike="noStrike">
                          <a:effectLst/>
                          <a:latin typeface="Times New Roman" panose="02020603050405020304" pitchFamily="18" charset="0"/>
                          <a:cs typeface="Times New Roman" panose="02020603050405020304" pitchFamily="18" charset="0"/>
                        </a:rPr>
                        <a:t>727</a:t>
                      </a:r>
                      <a:endParaRPr lang="en-ID" sz="1300" b="0" i="0" u="none" strike="noStrike">
                        <a:solidFill>
                          <a:srgbClr val="000000"/>
                        </a:solidFill>
                        <a:effectLst/>
                        <a:latin typeface="Times New Roman" panose="02020603050405020304" pitchFamily="18" charset="0"/>
                        <a:cs typeface="Times New Roman" panose="02020603050405020304" pitchFamily="18" charset="0"/>
                      </a:endParaRPr>
                    </a:p>
                  </a:txBody>
                  <a:tcPr marL="11300" marR="11300" marT="113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ID" sz="1300" u="none" strike="noStrike">
                          <a:effectLst/>
                          <a:latin typeface="Times New Roman" panose="02020603050405020304" pitchFamily="18" charset="0"/>
                          <a:cs typeface="Times New Roman" panose="02020603050405020304" pitchFamily="18" charset="0"/>
                        </a:rPr>
                        <a:t>727</a:t>
                      </a:r>
                      <a:endParaRPr lang="en-ID" sz="1300" b="0" i="0" u="none" strike="noStrike">
                        <a:solidFill>
                          <a:srgbClr val="000000"/>
                        </a:solidFill>
                        <a:effectLst/>
                        <a:latin typeface="Times New Roman" panose="02020603050405020304" pitchFamily="18" charset="0"/>
                        <a:cs typeface="Times New Roman" panose="02020603050405020304" pitchFamily="18" charset="0"/>
                      </a:endParaRPr>
                    </a:p>
                  </a:txBody>
                  <a:tcPr marL="11300" marR="11300" marT="113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ID" sz="1300" u="none" strike="noStrike">
                          <a:effectLst/>
                          <a:latin typeface="Times New Roman" panose="02020603050405020304" pitchFamily="18" charset="0"/>
                          <a:cs typeface="Times New Roman" panose="02020603050405020304" pitchFamily="18" charset="0"/>
                        </a:rPr>
                        <a:t>541</a:t>
                      </a:r>
                      <a:endParaRPr lang="en-ID" sz="1300" b="0" i="0" u="none" strike="noStrike">
                        <a:solidFill>
                          <a:srgbClr val="000000"/>
                        </a:solidFill>
                        <a:effectLst/>
                        <a:latin typeface="Times New Roman" panose="02020603050405020304" pitchFamily="18" charset="0"/>
                        <a:cs typeface="Times New Roman" panose="02020603050405020304" pitchFamily="18" charset="0"/>
                      </a:endParaRPr>
                    </a:p>
                  </a:txBody>
                  <a:tcPr marL="11300" marR="11300" marT="113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ID" sz="1300" u="none" strike="noStrike">
                          <a:effectLst/>
                          <a:latin typeface="Times New Roman" panose="02020603050405020304" pitchFamily="18" charset="0"/>
                          <a:cs typeface="Times New Roman" panose="02020603050405020304" pitchFamily="18" charset="0"/>
                        </a:rPr>
                        <a:t>541</a:t>
                      </a:r>
                      <a:endParaRPr lang="en-ID" sz="1300" b="0" i="0" u="none" strike="noStrike">
                        <a:solidFill>
                          <a:srgbClr val="000000"/>
                        </a:solidFill>
                        <a:effectLst/>
                        <a:latin typeface="Times New Roman" panose="02020603050405020304" pitchFamily="18" charset="0"/>
                        <a:cs typeface="Times New Roman" panose="02020603050405020304" pitchFamily="18" charset="0"/>
                      </a:endParaRPr>
                    </a:p>
                  </a:txBody>
                  <a:tcPr marL="11300" marR="11300" marT="113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135639957"/>
                  </a:ext>
                </a:extLst>
              </a:tr>
              <a:tr h="452005">
                <a:tc>
                  <a:txBody>
                    <a:bodyPr/>
                    <a:lstStyle/>
                    <a:p>
                      <a:pPr algn="ctr" fontAlgn="ctr"/>
                      <a:r>
                        <a:rPr lang="en-ID" sz="1300" u="none" strike="noStrike">
                          <a:effectLst/>
                          <a:latin typeface="Times New Roman" panose="02020603050405020304" pitchFamily="18" charset="0"/>
                          <a:cs typeface="Times New Roman" panose="02020603050405020304" pitchFamily="18" charset="0"/>
                        </a:rPr>
                        <a:t>655</a:t>
                      </a:r>
                      <a:endParaRPr lang="en-ID" sz="1300" b="0" i="0" u="none" strike="noStrike">
                        <a:solidFill>
                          <a:srgbClr val="000000"/>
                        </a:solidFill>
                        <a:effectLst/>
                        <a:latin typeface="Times New Roman" panose="02020603050405020304" pitchFamily="18" charset="0"/>
                        <a:cs typeface="Times New Roman" panose="02020603050405020304" pitchFamily="18" charset="0"/>
                      </a:endParaRPr>
                    </a:p>
                  </a:txBody>
                  <a:tcPr marL="11300" marR="11300" marT="113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ID" sz="1300" u="none" strike="noStrike">
                          <a:effectLst/>
                          <a:latin typeface="Times New Roman" panose="02020603050405020304" pitchFamily="18" charset="0"/>
                          <a:cs typeface="Times New Roman" panose="02020603050405020304" pitchFamily="18" charset="0"/>
                        </a:rPr>
                        <a:t>655</a:t>
                      </a:r>
                      <a:endParaRPr lang="en-ID" sz="1300" b="0" i="0" u="none" strike="noStrike">
                        <a:solidFill>
                          <a:srgbClr val="000000"/>
                        </a:solidFill>
                        <a:effectLst/>
                        <a:latin typeface="Times New Roman" panose="02020603050405020304" pitchFamily="18" charset="0"/>
                        <a:cs typeface="Times New Roman" panose="02020603050405020304" pitchFamily="18" charset="0"/>
                      </a:endParaRPr>
                    </a:p>
                  </a:txBody>
                  <a:tcPr marL="11300" marR="11300" marT="113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ID" sz="1300" u="none" strike="noStrike">
                          <a:effectLst/>
                          <a:latin typeface="Times New Roman" panose="02020603050405020304" pitchFamily="18" charset="0"/>
                          <a:cs typeface="Times New Roman" panose="02020603050405020304" pitchFamily="18" charset="0"/>
                        </a:rPr>
                        <a:t>399</a:t>
                      </a:r>
                      <a:endParaRPr lang="en-ID" sz="1300" b="0" i="0" u="none" strike="noStrike">
                        <a:solidFill>
                          <a:srgbClr val="000000"/>
                        </a:solidFill>
                        <a:effectLst/>
                        <a:latin typeface="Times New Roman" panose="02020603050405020304" pitchFamily="18" charset="0"/>
                        <a:cs typeface="Times New Roman" panose="02020603050405020304" pitchFamily="18" charset="0"/>
                      </a:endParaRPr>
                    </a:p>
                  </a:txBody>
                  <a:tcPr marL="11300" marR="11300" marT="113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ID" sz="1300" u="none" strike="noStrike">
                          <a:effectLst/>
                          <a:latin typeface="Times New Roman" panose="02020603050405020304" pitchFamily="18" charset="0"/>
                          <a:cs typeface="Times New Roman" panose="02020603050405020304" pitchFamily="18" charset="0"/>
                        </a:rPr>
                        <a:t>399</a:t>
                      </a:r>
                      <a:endParaRPr lang="en-ID" sz="1300" b="0" i="0" u="none" strike="noStrike">
                        <a:solidFill>
                          <a:srgbClr val="000000"/>
                        </a:solidFill>
                        <a:effectLst/>
                        <a:latin typeface="Times New Roman" panose="02020603050405020304" pitchFamily="18" charset="0"/>
                        <a:cs typeface="Times New Roman" panose="02020603050405020304" pitchFamily="18" charset="0"/>
                      </a:endParaRPr>
                    </a:p>
                  </a:txBody>
                  <a:tcPr marL="11300" marR="11300" marT="113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ID" sz="1300" u="none" strike="noStrike">
                          <a:effectLst/>
                          <a:latin typeface="Times New Roman" panose="02020603050405020304" pitchFamily="18" charset="0"/>
                          <a:cs typeface="Times New Roman" panose="02020603050405020304" pitchFamily="18" charset="0"/>
                        </a:rPr>
                        <a:t>727</a:t>
                      </a:r>
                      <a:endParaRPr lang="en-ID" sz="1300" b="0" i="0" u="none" strike="noStrike">
                        <a:solidFill>
                          <a:srgbClr val="000000"/>
                        </a:solidFill>
                        <a:effectLst/>
                        <a:latin typeface="Times New Roman" panose="02020603050405020304" pitchFamily="18" charset="0"/>
                        <a:cs typeface="Times New Roman" panose="02020603050405020304" pitchFamily="18" charset="0"/>
                      </a:endParaRPr>
                    </a:p>
                  </a:txBody>
                  <a:tcPr marL="11300" marR="11300" marT="113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ID" sz="1300" u="none" strike="noStrike">
                          <a:effectLst/>
                          <a:latin typeface="Times New Roman" panose="02020603050405020304" pitchFamily="18" charset="0"/>
                          <a:cs typeface="Times New Roman" panose="02020603050405020304" pitchFamily="18" charset="0"/>
                        </a:rPr>
                        <a:t>727</a:t>
                      </a:r>
                      <a:endParaRPr lang="en-ID" sz="1300" b="0" i="0" u="none" strike="noStrike">
                        <a:solidFill>
                          <a:srgbClr val="000000"/>
                        </a:solidFill>
                        <a:effectLst/>
                        <a:latin typeface="Times New Roman" panose="02020603050405020304" pitchFamily="18" charset="0"/>
                        <a:cs typeface="Times New Roman" panose="02020603050405020304" pitchFamily="18" charset="0"/>
                      </a:endParaRPr>
                    </a:p>
                  </a:txBody>
                  <a:tcPr marL="11300" marR="11300" marT="113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ID" sz="1300" u="none" strike="noStrike">
                          <a:effectLst/>
                          <a:latin typeface="Times New Roman" panose="02020603050405020304" pitchFamily="18" charset="0"/>
                          <a:cs typeface="Times New Roman" panose="02020603050405020304" pitchFamily="18" charset="0"/>
                        </a:rPr>
                        <a:t>541</a:t>
                      </a:r>
                      <a:endParaRPr lang="en-ID" sz="1300" b="0" i="0" u="none" strike="noStrike">
                        <a:solidFill>
                          <a:srgbClr val="000000"/>
                        </a:solidFill>
                        <a:effectLst/>
                        <a:latin typeface="Times New Roman" panose="02020603050405020304" pitchFamily="18" charset="0"/>
                        <a:cs typeface="Times New Roman" panose="02020603050405020304" pitchFamily="18" charset="0"/>
                      </a:endParaRPr>
                    </a:p>
                  </a:txBody>
                  <a:tcPr marL="11300" marR="11300" marT="113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ID" sz="1300" u="none" strike="noStrike">
                          <a:effectLst/>
                          <a:latin typeface="Times New Roman" panose="02020603050405020304" pitchFamily="18" charset="0"/>
                          <a:cs typeface="Times New Roman" panose="02020603050405020304" pitchFamily="18" charset="0"/>
                        </a:rPr>
                        <a:t>541</a:t>
                      </a:r>
                      <a:endParaRPr lang="en-ID" sz="1300" b="0" i="0" u="none" strike="noStrike">
                        <a:solidFill>
                          <a:srgbClr val="000000"/>
                        </a:solidFill>
                        <a:effectLst/>
                        <a:latin typeface="Times New Roman" panose="02020603050405020304" pitchFamily="18" charset="0"/>
                        <a:cs typeface="Times New Roman" panose="02020603050405020304" pitchFamily="18" charset="0"/>
                      </a:endParaRPr>
                    </a:p>
                  </a:txBody>
                  <a:tcPr marL="11300" marR="11300" marT="113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065553767"/>
                  </a:ext>
                </a:extLst>
              </a:tr>
              <a:tr h="452005">
                <a:tc>
                  <a:txBody>
                    <a:bodyPr/>
                    <a:lstStyle/>
                    <a:p>
                      <a:pPr algn="ctr" fontAlgn="ctr"/>
                      <a:r>
                        <a:rPr lang="en-ID" sz="1300" u="none" strike="noStrike">
                          <a:effectLst/>
                          <a:latin typeface="Times New Roman" panose="02020603050405020304" pitchFamily="18" charset="0"/>
                          <a:cs typeface="Times New Roman" panose="02020603050405020304" pitchFamily="18" charset="0"/>
                        </a:rPr>
                        <a:t>139</a:t>
                      </a:r>
                      <a:endParaRPr lang="en-ID" sz="1300" b="0" i="0" u="none" strike="noStrike">
                        <a:solidFill>
                          <a:srgbClr val="000000"/>
                        </a:solidFill>
                        <a:effectLst/>
                        <a:latin typeface="Times New Roman" panose="02020603050405020304" pitchFamily="18" charset="0"/>
                        <a:cs typeface="Times New Roman" panose="02020603050405020304" pitchFamily="18" charset="0"/>
                      </a:endParaRPr>
                    </a:p>
                  </a:txBody>
                  <a:tcPr marL="11300" marR="11300" marT="113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ID" sz="1300" u="none" strike="noStrike">
                          <a:effectLst/>
                          <a:latin typeface="Times New Roman" panose="02020603050405020304" pitchFamily="18" charset="0"/>
                          <a:cs typeface="Times New Roman" panose="02020603050405020304" pitchFamily="18" charset="0"/>
                        </a:rPr>
                        <a:t>139</a:t>
                      </a:r>
                      <a:endParaRPr lang="en-ID" sz="1300" b="0" i="0" u="none" strike="noStrike">
                        <a:solidFill>
                          <a:srgbClr val="000000"/>
                        </a:solidFill>
                        <a:effectLst/>
                        <a:latin typeface="Times New Roman" panose="02020603050405020304" pitchFamily="18" charset="0"/>
                        <a:cs typeface="Times New Roman" panose="02020603050405020304" pitchFamily="18" charset="0"/>
                      </a:endParaRPr>
                    </a:p>
                  </a:txBody>
                  <a:tcPr marL="11300" marR="11300" marT="113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ID" sz="1300" u="none" strike="noStrike">
                          <a:effectLst/>
                          <a:latin typeface="Times New Roman" panose="02020603050405020304" pitchFamily="18" charset="0"/>
                          <a:cs typeface="Times New Roman" panose="02020603050405020304" pitchFamily="18" charset="0"/>
                        </a:rPr>
                        <a:t>174</a:t>
                      </a:r>
                      <a:endParaRPr lang="en-ID" sz="1300" b="0" i="0" u="none" strike="noStrike">
                        <a:solidFill>
                          <a:srgbClr val="000000"/>
                        </a:solidFill>
                        <a:effectLst/>
                        <a:latin typeface="Times New Roman" panose="02020603050405020304" pitchFamily="18" charset="0"/>
                        <a:cs typeface="Times New Roman" panose="02020603050405020304" pitchFamily="18" charset="0"/>
                      </a:endParaRPr>
                    </a:p>
                  </a:txBody>
                  <a:tcPr marL="11300" marR="11300" marT="113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ID" sz="1300" u="none" strike="noStrike">
                          <a:effectLst/>
                          <a:latin typeface="Times New Roman" panose="02020603050405020304" pitchFamily="18" charset="0"/>
                          <a:cs typeface="Times New Roman" panose="02020603050405020304" pitchFamily="18" charset="0"/>
                        </a:rPr>
                        <a:t>174</a:t>
                      </a:r>
                      <a:endParaRPr lang="en-ID" sz="1300" b="0" i="0" u="none" strike="noStrike">
                        <a:solidFill>
                          <a:srgbClr val="000000"/>
                        </a:solidFill>
                        <a:effectLst/>
                        <a:latin typeface="Times New Roman" panose="02020603050405020304" pitchFamily="18" charset="0"/>
                        <a:cs typeface="Times New Roman" panose="02020603050405020304" pitchFamily="18" charset="0"/>
                      </a:endParaRPr>
                    </a:p>
                  </a:txBody>
                  <a:tcPr marL="11300" marR="11300" marT="113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ID" sz="1300" u="none" strike="noStrike">
                          <a:effectLst/>
                          <a:latin typeface="Times New Roman" panose="02020603050405020304" pitchFamily="18" charset="0"/>
                          <a:cs typeface="Times New Roman" panose="02020603050405020304" pitchFamily="18" charset="0"/>
                        </a:rPr>
                        <a:t>106</a:t>
                      </a:r>
                      <a:endParaRPr lang="en-ID" sz="1300" b="0" i="0" u="none" strike="noStrike">
                        <a:solidFill>
                          <a:srgbClr val="000000"/>
                        </a:solidFill>
                        <a:effectLst/>
                        <a:latin typeface="Times New Roman" panose="02020603050405020304" pitchFamily="18" charset="0"/>
                        <a:cs typeface="Times New Roman" panose="02020603050405020304" pitchFamily="18" charset="0"/>
                      </a:endParaRPr>
                    </a:p>
                  </a:txBody>
                  <a:tcPr marL="11300" marR="11300" marT="113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ID" sz="1300" u="none" strike="noStrike">
                          <a:effectLst/>
                          <a:latin typeface="Times New Roman" panose="02020603050405020304" pitchFamily="18" charset="0"/>
                          <a:cs typeface="Times New Roman" panose="02020603050405020304" pitchFamily="18" charset="0"/>
                        </a:rPr>
                        <a:t>106</a:t>
                      </a:r>
                      <a:endParaRPr lang="en-ID" sz="1300" b="0" i="0" u="none" strike="noStrike">
                        <a:solidFill>
                          <a:srgbClr val="000000"/>
                        </a:solidFill>
                        <a:effectLst/>
                        <a:latin typeface="Times New Roman" panose="02020603050405020304" pitchFamily="18" charset="0"/>
                        <a:cs typeface="Times New Roman" panose="02020603050405020304" pitchFamily="18" charset="0"/>
                      </a:endParaRPr>
                    </a:p>
                  </a:txBody>
                  <a:tcPr marL="11300" marR="11300" marT="113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ID" sz="1300" u="none" strike="noStrike">
                          <a:effectLst/>
                          <a:latin typeface="Times New Roman" panose="02020603050405020304" pitchFamily="18" charset="0"/>
                          <a:cs typeface="Times New Roman" panose="02020603050405020304" pitchFamily="18" charset="0"/>
                        </a:rPr>
                        <a:t>-267</a:t>
                      </a:r>
                      <a:endParaRPr lang="en-ID" sz="1300" b="0" i="0" u="none" strike="noStrike">
                        <a:solidFill>
                          <a:srgbClr val="000000"/>
                        </a:solidFill>
                        <a:effectLst/>
                        <a:latin typeface="Times New Roman" panose="02020603050405020304" pitchFamily="18" charset="0"/>
                        <a:cs typeface="Times New Roman" panose="02020603050405020304" pitchFamily="18" charset="0"/>
                      </a:endParaRPr>
                    </a:p>
                  </a:txBody>
                  <a:tcPr marL="11300" marR="11300" marT="113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ID" sz="1300" u="none" strike="noStrike">
                          <a:effectLst/>
                          <a:latin typeface="Times New Roman" panose="02020603050405020304" pitchFamily="18" charset="0"/>
                          <a:cs typeface="Times New Roman" panose="02020603050405020304" pitchFamily="18" charset="0"/>
                        </a:rPr>
                        <a:t>-267</a:t>
                      </a:r>
                      <a:endParaRPr lang="en-ID" sz="1300" b="0" i="0" u="none" strike="noStrike">
                        <a:solidFill>
                          <a:srgbClr val="000000"/>
                        </a:solidFill>
                        <a:effectLst/>
                        <a:latin typeface="Times New Roman" panose="02020603050405020304" pitchFamily="18" charset="0"/>
                        <a:cs typeface="Times New Roman" panose="02020603050405020304" pitchFamily="18" charset="0"/>
                      </a:endParaRPr>
                    </a:p>
                  </a:txBody>
                  <a:tcPr marL="11300" marR="11300" marT="113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365520541"/>
                  </a:ext>
                </a:extLst>
              </a:tr>
              <a:tr h="452005">
                <a:tc>
                  <a:txBody>
                    <a:bodyPr/>
                    <a:lstStyle/>
                    <a:p>
                      <a:pPr algn="ctr" fontAlgn="ctr"/>
                      <a:r>
                        <a:rPr lang="en-ID" sz="1300" u="none" strike="noStrike">
                          <a:effectLst/>
                          <a:latin typeface="Times New Roman" panose="02020603050405020304" pitchFamily="18" charset="0"/>
                          <a:cs typeface="Times New Roman" panose="02020603050405020304" pitchFamily="18" charset="0"/>
                        </a:rPr>
                        <a:t>139</a:t>
                      </a:r>
                      <a:endParaRPr lang="en-ID" sz="1300" b="0" i="0" u="none" strike="noStrike">
                        <a:solidFill>
                          <a:srgbClr val="000000"/>
                        </a:solidFill>
                        <a:effectLst/>
                        <a:latin typeface="Times New Roman" panose="02020603050405020304" pitchFamily="18" charset="0"/>
                        <a:cs typeface="Times New Roman" panose="02020603050405020304" pitchFamily="18" charset="0"/>
                      </a:endParaRPr>
                    </a:p>
                  </a:txBody>
                  <a:tcPr marL="11300" marR="11300" marT="113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ID" sz="1300" u="none" strike="noStrike">
                          <a:effectLst/>
                          <a:latin typeface="Times New Roman" panose="02020603050405020304" pitchFamily="18" charset="0"/>
                          <a:cs typeface="Times New Roman" panose="02020603050405020304" pitchFamily="18" charset="0"/>
                        </a:rPr>
                        <a:t>139</a:t>
                      </a:r>
                      <a:endParaRPr lang="en-ID" sz="1300" b="0" i="0" u="none" strike="noStrike">
                        <a:solidFill>
                          <a:srgbClr val="000000"/>
                        </a:solidFill>
                        <a:effectLst/>
                        <a:latin typeface="Times New Roman" panose="02020603050405020304" pitchFamily="18" charset="0"/>
                        <a:cs typeface="Times New Roman" panose="02020603050405020304" pitchFamily="18" charset="0"/>
                      </a:endParaRPr>
                    </a:p>
                  </a:txBody>
                  <a:tcPr marL="11300" marR="11300" marT="113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ID" sz="1300" u="none" strike="noStrike">
                          <a:effectLst/>
                          <a:latin typeface="Times New Roman" panose="02020603050405020304" pitchFamily="18" charset="0"/>
                          <a:cs typeface="Times New Roman" panose="02020603050405020304" pitchFamily="18" charset="0"/>
                        </a:rPr>
                        <a:t>174</a:t>
                      </a:r>
                      <a:endParaRPr lang="en-ID" sz="1300" b="0" i="0" u="none" strike="noStrike">
                        <a:solidFill>
                          <a:srgbClr val="000000"/>
                        </a:solidFill>
                        <a:effectLst/>
                        <a:latin typeface="Times New Roman" panose="02020603050405020304" pitchFamily="18" charset="0"/>
                        <a:cs typeface="Times New Roman" panose="02020603050405020304" pitchFamily="18" charset="0"/>
                      </a:endParaRPr>
                    </a:p>
                  </a:txBody>
                  <a:tcPr marL="11300" marR="11300" marT="113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ID" sz="1300" u="none" strike="noStrike">
                          <a:effectLst/>
                          <a:latin typeface="Times New Roman" panose="02020603050405020304" pitchFamily="18" charset="0"/>
                          <a:cs typeface="Times New Roman" panose="02020603050405020304" pitchFamily="18" charset="0"/>
                        </a:rPr>
                        <a:t>174</a:t>
                      </a:r>
                      <a:endParaRPr lang="en-ID" sz="1300" b="0" i="0" u="none" strike="noStrike">
                        <a:solidFill>
                          <a:srgbClr val="000000"/>
                        </a:solidFill>
                        <a:effectLst/>
                        <a:latin typeface="Times New Roman" panose="02020603050405020304" pitchFamily="18" charset="0"/>
                        <a:cs typeface="Times New Roman" panose="02020603050405020304" pitchFamily="18" charset="0"/>
                      </a:endParaRPr>
                    </a:p>
                  </a:txBody>
                  <a:tcPr marL="11300" marR="11300" marT="113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ID" sz="1300" u="none" strike="noStrike">
                          <a:effectLst/>
                          <a:latin typeface="Times New Roman" panose="02020603050405020304" pitchFamily="18" charset="0"/>
                          <a:cs typeface="Times New Roman" panose="02020603050405020304" pitchFamily="18" charset="0"/>
                        </a:rPr>
                        <a:t>106</a:t>
                      </a:r>
                      <a:endParaRPr lang="en-ID" sz="1300" b="0" i="0" u="none" strike="noStrike">
                        <a:solidFill>
                          <a:srgbClr val="000000"/>
                        </a:solidFill>
                        <a:effectLst/>
                        <a:latin typeface="Times New Roman" panose="02020603050405020304" pitchFamily="18" charset="0"/>
                        <a:cs typeface="Times New Roman" panose="02020603050405020304" pitchFamily="18" charset="0"/>
                      </a:endParaRPr>
                    </a:p>
                  </a:txBody>
                  <a:tcPr marL="11300" marR="11300" marT="113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ID" sz="1300" u="none" strike="noStrike">
                          <a:effectLst/>
                          <a:latin typeface="Times New Roman" panose="02020603050405020304" pitchFamily="18" charset="0"/>
                          <a:cs typeface="Times New Roman" panose="02020603050405020304" pitchFamily="18" charset="0"/>
                        </a:rPr>
                        <a:t>106</a:t>
                      </a:r>
                      <a:endParaRPr lang="en-ID" sz="1300" b="0" i="0" u="none" strike="noStrike">
                        <a:solidFill>
                          <a:srgbClr val="000000"/>
                        </a:solidFill>
                        <a:effectLst/>
                        <a:latin typeface="Times New Roman" panose="02020603050405020304" pitchFamily="18" charset="0"/>
                        <a:cs typeface="Times New Roman" panose="02020603050405020304" pitchFamily="18" charset="0"/>
                      </a:endParaRPr>
                    </a:p>
                  </a:txBody>
                  <a:tcPr marL="11300" marR="11300" marT="113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ID" sz="1300" u="none" strike="noStrike">
                          <a:effectLst/>
                          <a:latin typeface="Times New Roman" panose="02020603050405020304" pitchFamily="18" charset="0"/>
                          <a:cs typeface="Times New Roman" panose="02020603050405020304" pitchFamily="18" charset="0"/>
                        </a:rPr>
                        <a:t>-267</a:t>
                      </a:r>
                      <a:endParaRPr lang="en-ID" sz="1300" b="0" i="0" u="none" strike="noStrike">
                        <a:solidFill>
                          <a:srgbClr val="000000"/>
                        </a:solidFill>
                        <a:effectLst/>
                        <a:latin typeface="Times New Roman" panose="02020603050405020304" pitchFamily="18" charset="0"/>
                        <a:cs typeface="Times New Roman" panose="02020603050405020304" pitchFamily="18" charset="0"/>
                      </a:endParaRPr>
                    </a:p>
                  </a:txBody>
                  <a:tcPr marL="11300" marR="11300" marT="113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ID" sz="1300" u="none" strike="noStrike">
                          <a:effectLst/>
                          <a:latin typeface="Times New Roman" panose="02020603050405020304" pitchFamily="18" charset="0"/>
                          <a:cs typeface="Times New Roman" panose="02020603050405020304" pitchFamily="18" charset="0"/>
                        </a:rPr>
                        <a:t>-267</a:t>
                      </a:r>
                      <a:endParaRPr lang="en-ID" sz="1300" b="0" i="0" u="none" strike="noStrike">
                        <a:solidFill>
                          <a:srgbClr val="000000"/>
                        </a:solidFill>
                        <a:effectLst/>
                        <a:latin typeface="Times New Roman" panose="02020603050405020304" pitchFamily="18" charset="0"/>
                        <a:cs typeface="Times New Roman" panose="02020603050405020304" pitchFamily="18" charset="0"/>
                      </a:endParaRPr>
                    </a:p>
                  </a:txBody>
                  <a:tcPr marL="11300" marR="11300" marT="113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498987"/>
                  </a:ext>
                </a:extLst>
              </a:tr>
              <a:tr h="452005">
                <a:tc>
                  <a:txBody>
                    <a:bodyPr/>
                    <a:lstStyle/>
                    <a:p>
                      <a:pPr algn="ctr" fontAlgn="ctr"/>
                      <a:r>
                        <a:rPr lang="en-ID" sz="1300" u="none" strike="noStrike">
                          <a:effectLst/>
                          <a:latin typeface="Times New Roman" panose="02020603050405020304" pitchFamily="18" charset="0"/>
                          <a:cs typeface="Times New Roman" panose="02020603050405020304" pitchFamily="18" charset="0"/>
                        </a:rPr>
                        <a:t>-735</a:t>
                      </a:r>
                      <a:endParaRPr lang="en-ID" sz="1300" b="0" i="0" u="none" strike="noStrike">
                        <a:solidFill>
                          <a:srgbClr val="000000"/>
                        </a:solidFill>
                        <a:effectLst/>
                        <a:latin typeface="Times New Roman" panose="02020603050405020304" pitchFamily="18" charset="0"/>
                        <a:cs typeface="Times New Roman" panose="02020603050405020304" pitchFamily="18" charset="0"/>
                      </a:endParaRPr>
                    </a:p>
                  </a:txBody>
                  <a:tcPr marL="11300" marR="11300" marT="113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ID" sz="1300" u="none" strike="noStrike">
                          <a:effectLst/>
                          <a:latin typeface="Times New Roman" panose="02020603050405020304" pitchFamily="18" charset="0"/>
                          <a:cs typeface="Times New Roman" panose="02020603050405020304" pitchFamily="18" charset="0"/>
                        </a:rPr>
                        <a:t>-735</a:t>
                      </a:r>
                      <a:endParaRPr lang="en-ID" sz="1300" b="0" i="0" u="none" strike="noStrike">
                        <a:solidFill>
                          <a:srgbClr val="000000"/>
                        </a:solidFill>
                        <a:effectLst/>
                        <a:latin typeface="Times New Roman" panose="02020603050405020304" pitchFamily="18" charset="0"/>
                        <a:cs typeface="Times New Roman" panose="02020603050405020304" pitchFamily="18" charset="0"/>
                      </a:endParaRPr>
                    </a:p>
                  </a:txBody>
                  <a:tcPr marL="11300" marR="11300" marT="113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ID" sz="1300" u="none" strike="noStrike">
                          <a:effectLst/>
                          <a:latin typeface="Times New Roman" panose="02020603050405020304" pitchFamily="18" charset="0"/>
                          <a:cs typeface="Times New Roman" panose="02020603050405020304" pitchFamily="18" charset="0"/>
                        </a:rPr>
                        <a:t>28</a:t>
                      </a:r>
                      <a:endParaRPr lang="en-ID" sz="1300" b="0" i="0" u="none" strike="noStrike">
                        <a:solidFill>
                          <a:srgbClr val="000000"/>
                        </a:solidFill>
                        <a:effectLst/>
                        <a:latin typeface="Times New Roman" panose="02020603050405020304" pitchFamily="18" charset="0"/>
                        <a:cs typeface="Times New Roman" panose="02020603050405020304" pitchFamily="18" charset="0"/>
                      </a:endParaRPr>
                    </a:p>
                  </a:txBody>
                  <a:tcPr marL="11300" marR="11300" marT="113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ID" sz="1300" u="none" strike="noStrike">
                          <a:effectLst/>
                          <a:latin typeface="Times New Roman" panose="02020603050405020304" pitchFamily="18" charset="0"/>
                          <a:cs typeface="Times New Roman" panose="02020603050405020304" pitchFamily="18" charset="0"/>
                        </a:rPr>
                        <a:t>28</a:t>
                      </a:r>
                      <a:endParaRPr lang="en-ID" sz="1300" b="0" i="0" u="none" strike="noStrike">
                        <a:solidFill>
                          <a:srgbClr val="000000"/>
                        </a:solidFill>
                        <a:effectLst/>
                        <a:latin typeface="Times New Roman" panose="02020603050405020304" pitchFamily="18" charset="0"/>
                        <a:cs typeface="Times New Roman" panose="02020603050405020304" pitchFamily="18" charset="0"/>
                      </a:endParaRPr>
                    </a:p>
                  </a:txBody>
                  <a:tcPr marL="11300" marR="11300" marT="113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ID" sz="1300" u="none" strike="noStrike">
                          <a:effectLst/>
                          <a:latin typeface="Times New Roman" panose="02020603050405020304" pitchFamily="18" charset="0"/>
                          <a:cs typeface="Times New Roman" panose="02020603050405020304" pitchFamily="18" charset="0"/>
                        </a:rPr>
                        <a:t>-247</a:t>
                      </a:r>
                      <a:endParaRPr lang="en-ID" sz="1300" b="0" i="0" u="none" strike="noStrike">
                        <a:solidFill>
                          <a:srgbClr val="000000"/>
                        </a:solidFill>
                        <a:effectLst/>
                        <a:latin typeface="Times New Roman" panose="02020603050405020304" pitchFamily="18" charset="0"/>
                        <a:cs typeface="Times New Roman" panose="02020603050405020304" pitchFamily="18" charset="0"/>
                      </a:endParaRPr>
                    </a:p>
                  </a:txBody>
                  <a:tcPr marL="11300" marR="11300" marT="113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ID" sz="1300" u="none" strike="noStrike">
                          <a:effectLst/>
                          <a:latin typeface="Times New Roman" panose="02020603050405020304" pitchFamily="18" charset="0"/>
                          <a:cs typeface="Times New Roman" panose="02020603050405020304" pitchFamily="18" charset="0"/>
                        </a:rPr>
                        <a:t>-247</a:t>
                      </a:r>
                      <a:endParaRPr lang="en-ID" sz="1300" b="0" i="0" u="none" strike="noStrike">
                        <a:solidFill>
                          <a:srgbClr val="000000"/>
                        </a:solidFill>
                        <a:effectLst/>
                        <a:latin typeface="Times New Roman" panose="02020603050405020304" pitchFamily="18" charset="0"/>
                        <a:cs typeface="Times New Roman" panose="02020603050405020304" pitchFamily="18" charset="0"/>
                      </a:endParaRPr>
                    </a:p>
                  </a:txBody>
                  <a:tcPr marL="11300" marR="11300" marT="113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ID" sz="1300" u="none" strike="noStrike">
                          <a:effectLst/>
                          <a:latin typeface="Times New Roman" panose="02020603050405020304" pitchFamily="18" charset="0"/>
                          <a:cs typeface="Times New Roman" panose="02020603050405020304" pitchFamily="18" charset="0"/>
                        </a:rPr>
                        <a:t>372</a:t>
                      </a:r>
                      <a:endParaRPr lang="en-ID" sz="1300" b="0" i="0" u="none" strike="noStrike">
                        <a:solidFill>
                          <a:srgbClr val="000000"/>
                        </a:solidFill>
                        <a:effectLst/>
                        <a:latin typeface="Times New Roman" panose="02020603050405020304" pitchFamily="18" charset="0"/>
                        <a:cs typeface="Times New Roman" panose="02020603050405020304" pitchFamily="18" charset="0"/>
                      </a:endParaRPr>
                    </a:p>
                  </a:txBody>
                  <a:tcPr marL="11300" marR="11300" marT="113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ID" sz="1300" u="none" strike="noStrike">
                          <a:effectLst/>
                          <a:latin typeface="Times New Roman" panose="02020603050405020304" pitchFamily="18" charset="0"/>
                          <a:cs typeface="Times New Roman" panose="02020603050405020304" pitchFamily="18" charset="0"/>
                        </a:rPr>
                        <a:t>372</a:t>
                      </a:r>
                      <a:endParaRPr lang="en-ID" sz="1300" b="0" i="0" u="none" strike="noStrike">
                        <a:solidFill>
                          <a:srgbClr val="000000"/>
                        </a:solidFill>
                        <a:effectLst/>
                        <a:latin typeface="Times New Roman" panose="02020603050405020304" pitchFamily="18" charset="0"/>
                        <a:cs typeface="Times New Roman" panose="02020603050405020304" pitchFamily="18" charset="0"/>
                      </a:endParaRPr>
                    </a:p>
                  </a:txBody>
                  <a:tcPr marL="11300" marR="11300" marT="113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76051962"/>
                  </a:ext>
                </a:extLst>
              </a:tr>
              <a:tr h="452005">
                <a:tc>
                  <a:txBody>
                    <a:bodyPr/>
                    <a:lstStyle/>
                    <a:p>
                      <a:pPr algn="ctr" fontAlgn="ctr"/>
                      <a:r>
                        <a:rPr lang="en-ID" sz="1300" u="none" strike="noStrike">
                          <a:effectLst/>
                          <a:latin typeface="Times New Roman" panose="02020603050405020304" pitchFamily="18" charset="0"/>
                          <a:cs typeface="Times New Roman" panose="02020603050405020304" pitchFamily="18" charset="0"/>
                        </a:rPr>
                        <a:t>-735</a:t>
                      </a:r>
                      <a:endParaRPr lang="en-ID" sz="1300" b="0" i="0" u="none" strike="noStrike">
                        <a:solidFill>
                          <a:srgbClr val="000000"/>
                        </a:solidFill>
                        <a:effectLst/>
                        <a:latin typeface="Times New Roman" panose="02020603050405020304" pitchFamily="18" charset="0"/>
                        <a:cs typeface="Times New Roman" panose="02020603050405020304" pitchFamily="18" charset="0"/>
                      </a:endParaRPr>
                    </a:p>
                  </a:txBody>
                  <a:tcPr marL="11300" marR="11300" marT="113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ID" sz="1300" u="none" strike="noStrike">
                          <a:effectLst/>
                          <a:latin typeface="Times New Roman" panose="02020603050405020304" pitchFamily="18" charset="0"/>
                          <a:cs typeface="Times New Roman" panose="02020603050405020304" pitchFamily="18" charset="0"/>
                        </a:rPr>
                        <a:t>-735</a:t>
                      </a:r>
                      <a:endParaRPr lang="en-ID" sz="1300" b="0" i="0" u="none" strike="noStrike">
                        <a:solidFill>
                          <a:srgbClr val="000000"/>
                        </a:solidFill>
                        <a:effectLst/>
                        <a:latin typeface="Times New Roman" panose="02020603050405020304" pitchFamily="18" charset="0"/>
                        <a:cs typeface="Times New Roman" panose="02020603050405020304" pitchFamily="18" charset="0"/>
                      </a:endParaRPr>
                    </a:p>
                  </a:txBody>
                  <a:tcPr marL="11300" marR="11300" marT="113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ID" sz="1300" u="none" strike="noStrike">
                          <a:effectLst/>
                          <a:latin typeface="Times New Roman" panose="02020603050405020304" pitchFamily="18" charset="0"/>
                          <a:cs typeface="Times New Roman" panose="02020603050405020304" pitchFamily="18" charset="0"/>
                        </a:rPr>
                        <a:t>28</a:t>
                      </a:r>
                      <a:endParaRPr lang="en-ID" sz="1300" b="0" i="0" u="none" strike="noStrike">
                        <a:solidFill>
                          <a:srgbClr val="000000"/>
                        </a:solidFill>
                        <a:effectLst/>
                        <a:latin typeface="Times New Roman" panose="02020603050405020304" pitchFamily="18" charset="0"/>
                        <a:cs typeface="Times New Roman" panose="02020603050405020304" pitchFamily="18" charset="0"/>
                      </a:endParaRPr>
                    </a:p>
                  </a:txBody>
                  <a:tcPr marL="11300" marR="11300" marT="113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ID" sz="1300" u="none" strike="noStrike">
                          <a:effectLst/>
                          <a:latin typeface="Times New Roman" panose="02020603050405020304" pitchFamily="18" charset="0"/>
                          <a:cs typeface="Times New Roman" panose="02020603050405020304" pitchFamily="18" charset="0"/>
                        </a:rPr>
                        <a:t>28</a:t>
                      </a:r>
                      <a:endParaRPr lang="en-ID" sz="1300" b="0" i="0" u="none" strike="noStrike">
                        <a:solidFill>
                          <a:srgbClr val="000000"/>
                        </a:solidFill>
                        <a:effectLst/>
                        <a:latin typeface="Times New Roman" panose="02020603050405020304" pitchFamily="18" charset="0"/>
                        <a:cs typeface="Times New Roman" panose="02020603050405020304" pitchFamily="18" charset="0"/>
                      </a:endParaRPr>
                    </a:p>
                  </a:txBody>
                  <a:tcPr marL="11300" marR="11300" marT="113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ID" sz="1300" u="none" strike="noStrike">
                          <a:effectLst/>
                          <a:latin typeface="Times New Roman" panose="02020603050405020304" pitchFamily="18" charset="0"/>
                          <a:cs typeface="Times New Roman" panose="02020603050405020304" pitchFamily="18" charset="0"/>
                        </a:rPr>
                        <a:t>-247</a:t>
                      </a:r>
                      <a:endParaRPr lang="en-ID" sz="1300" b="0" i="0" u="none" strike="noStrike">
                        <a:solidFill>
                          <a:srgbClr val="000000"/>
                        </a:solidFill>
                        <a:effectLst/>
                        <a:latin typeface="Times New Roman" panose="02020603050405020304" pitchFamily="18" charset="0"/>
                        <a:cs typeface="Times New Roman" panose="02020603050405020304" pitchFamily="18" charset="0"/>
                      </a:endParaRPr>
                    </a:p>
                  </a:txBody>
                  <a:tcPr marL="11300" marR="11300" marT="113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ID" sz="1300" u="none" strike="noStrike">
                          <a:effectLst/>
                          <a:latin typeface="Times New Roman" panose="02020603050405020304" pitchFamily="18" charset="0"/>
                          <a:cs typeface="Times New Roman" panose="02020603050405020304" pitchFamily="18" charset="0"/>
                        </a:rPr>
                        <a:t>-247</a:t>
                      </a:r>
                      <a:endParaRPr lang="en-ID" sz="1300" b="0" i="0" u="none" strike="noStrike">
                        <a:solidFill>
                          <a:srgbClr val="000000"/>
                        </a:solidFill>
                        <a:effectLst/>
                        <a:latin typeface="Times New Roman" panose="02020603050405020304" pitchFamily="18" charset="0"/>
                        <a:cs typeface="Times New Roman" panose="02020603050405020304" pitchFamily="18" charset="0"/>
                      </a:endParaRPr>
                    </a:p>
                  </a:txBody>
                  <a:tcPr marL="11300" marR="11300" marT="113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ID" sz="1300" u="none" strike="noStrike">
                          <a:effectLst/>
                          <a:latin typeface="Times New Roman" panose="02020603050405020304" pitchFamily="18" charset="0"/>
                          <a:cs typeface="Times New Roman" panose="02020603050405020304" pitchFamily="18" charset="0"/>
                        </a:rPr>
                        <a:t>372</a:t>
                      </a:r>
                      <a:endParaRPr lang="en-ID" sz="1300" b="0" i="0" u="none" strike="noStrike">
                        <a:solidFill>
                          <a:srgbClr val="000000"/>
                        </a:solidFill>
                        <a:effectLst/>
                        <a:latin typeface="Times New Roman" panose="02020603050405020304" pitchFamily="18" charset="0"/>
                        <a:cs typeface="Times New Roman" panose="02020603050405020304" pitchFamily="18" charset="0"/>
                      </a:endParaRPr>
                    </a:p>
                  </a:txBody>
                  <a:tcPr marL="11300" marR="11300" marT="113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ID" sz="1300" u="none" strike="noStrike">
                          <a:effectLst/>
                          <a:latin typeface="Times New Roman" panose="02020603050405020304" pitchFamily="18" charset="0"/>
                          <a:cs typeface="Times New Roman" panose="02020603050405020304" pitchFamily="18" charset="0"/>
                        </a:rPr>
                        <a:t>372</a:t>
                      </a:r>
                      <a:endParaRPr lang="en-ID" sz="1300" b="0" i="0" u="none" strike="noStrike">
                        <a:solidFill>
                          <a:srgbClr val="000000"/>
                        </a:solidFill>
                        <a:effectLst/>
                        <a:latin typeface="Times New Roman" panose="02020603050405020304" pitchFamily="18" charset="0"/>
                        <a:cs typeface="Times New Roman" panose="02020603050405020304" pitchFamily="18" charset="0"/>
                      </a:endParaRPr>
                    </a:p>
                  </a:txBody>
                  <a:tcPr marL="11300" marR="11300" marT="113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34415323"/>
                  </a:ext>
                </a:extLst>
              </a:tr>
              <a:tr h="452005">
                <a:tc>
                  <a:txBody>
                    <a:bodyPr/>
                    <a:lstStyle/>
                    <a:p>
                      <a:pPr algn="ctr" fontAlgn="ctr"/>
                      <a:r>
                        <a:rPr lang="en-ID" sz="1300" u="none" strike="noStrike">
                          <a:effectLst/>
                          <a:latin typeface="Times New Roman" panose="02020603050405020304" pitchFamily="18" charset="0"/>
                          <a:cs typeface="Times New Roman" panose="02020603050405020304" pitchFamily="18" charset="0"/>
                        </a:rPr>
                        <a:t>651</a:t>
                      </a:r>
                      <a:endParaRPr lang="en-ID" sz="1300" b="0" i="0" u="none" strike="noStrike">
                        <a:solidFill>
                          <a:srgbClr val="000000"/>
                        </a:solidFill>
                        <a:effectLst/>
                        <a:latin typeface="Times New Roman" panose="02020603050405020304" pitchFamily="18" charset="0"/>
                        <a:cs typeface="Times New Roman" panose="02020603050405020304" pitchFamily="18" charset="0"/>
                      </a:endParaRPr>
                    </a:p>
                  </a:txBody>
                  <a:tcPr marL="11300" marR="11300" marT="113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ID" sz="1300" u="none" strike="noStrike">
                          <a:effectLst/>
                          <a:latin typeface="Times New Roman" panose="02020603050405020304" pitchFamily="18" charset="0"/>
                          <a:cs typeface="Times New Roman" panose="02020603050405020304" pitchFamily="18" charset="0"/>
                        </a:rPr>
                        <a:t>651</a:t>
                      </a:r>
                      <a:endParaRPr lang="en-ID" sz="1300" b="0" i="0" u="none" strike="noStrike">
                        <a:solidFill>
                          <a:srgbClr val="000000"/>
                        </a:solidFill>
                        <a:effectLst/>
                        <a:latin typeface="Times New Roman" panose="02020603050405020304" pitchFamily="18" charset="0"/>
                        <a:cs typeface="Times New Roman" panose="02020603050405020304" pitchFamily="18" charset="0"/>
                      </a:endParaRPr>
                    </a:p>
                  </a:txBody>
                  <a:tcPr marL="11300" marR="11300" marT="113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ID" sz="1300" u="none" strike="noStrike">
                          <a:effectLst/>
                          <a:latin typeface="Times New Roman" panose="02020603050405020304" pitchFamily="18" charset="0"/>
                          <a:cs typeface="Times New Roman" panose="02020603050405020304" pitchFamily="18" charset="0"/>
                        </a:rPr>
                        <a:t>783</a:t>
                      </a:r>
                      <a:endParaRPr lang="en-ID" sz="1300" b="0" i="0" u="none" strike="noStrike">
                        <a:solidFill>
                          <a:srgbClr val="000000"/>
                        </a:solidFill>
                        <a:effectLst/>
                        <a:latin typeface="Times New Roman" panose="02020603050405020304" pitchFamily="18" charset="0"/>
                        <a:cs typeface="Times New Roman" panose="02020603050405020304" pitchFamily="18" charset="0"/>
                      </a:endParaRPr>
                    </a:p>
                  </a:txBody>
                  <a:tcPr marL="11300" marR="11300" marT="113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ID" sz="1300" u="none" strike="noStrike">
                          <a:effectLst/>
                          <a:latin typeface="Times New Roman" panose="02020603050405020304" pitchFamily="18" charset="0"/>
                          <a:cs typeface="Times New Roman" panose="02020603050405020304" pitchFamily="18" charset="0"/>
                        </a:rPr>
                        <a:t>783</a:t>
                      </a:r>
                      <a:endParaRPr lang="en-ID" sz="1300" b="0" i="0" u="none" strike="noStrike">
                        <a:solidFill>
                          <a:srgbClr val="000000"/>
                        </a:solidFill>
                        <a:effectLst/>
                        <a:latin typeface="Times New Roman" panose="02020603050405020304" pitchFamily="18" charset="0"/>
                        <a:cs typeface="Times New Roman" panose="02020603050405020304" pitchFamily="18" charset="0"/>
                      </a:endParaRPr>
                    </a:p>
                  </a:txBody>
                  <a:tcPr marL="11300" marR="11300" marT="113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ID" sz="1300" u="none" strike="noStrike">
                          <a:effectLst/>
                          <a:latin typeface="Times New Roman" panose="02020603050405020304" pitchFamily="18" charset="0"/>
                          <a:cs typeface="Times New Roman" panose="02020603050405020304" pitchFamily="18" charset="0"/>
                        </a:rPr>
                        <a:t>907</a:t>
                      </a:r>
                      <a:endParaRPr lang="en-ID" sz="1300" b="0" i="0" u="none" strike="noStrike">
                        <a:solidFill>
                          <a:srgbClr val="000000"/>
                        </a:solidFill>
                        <a:effectLst/>
                        <a:latin typeface="Times New Roman" panose="02020603050405020304" pitchFamily="18" charset="0"/>
                        <a:cs typeface="Times New Roman" panose="02020603050405020304" pitchFamily="18" charset="0"/>
                      </a:endParaRPr>
                    </a:p>
                  </a:txBody>
                  <a:tcPr marL="11300" marR="11300" marT="113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ID" sz="1300" u="none" strike="noStrike">
                          <a:effectLst/>
                          <a:latin typeface="Times New Roman" panose="02020603050405020304" pitchFamily="18" charset="0"/>
                          <a:cs typeface="Times New Roman" panose="02020603050405020304" pitchFamily="18" charset="0"/>
                        </a:rPr>
                        <a:t>907</a:t>
                      </a:r>
                      <a:endParaRPr lang="en-ID" sz="1300" b="0" i="0" u="none" strike="noStrike">
                        <a:solidFill>
                          <a:srgbClr val="000000"/>
                        </a:solidFill>
                        <a:effectLst/>
                        <a:latin typeface="Times New Roman" panose="02020603050405020304" pitchFamily="18" charset="0"/>
                        <a:cs typeface="Times New Roman" panose="02020603050405020304" pitchFamily="18" charset="0"/>
                      </a:endParaRPr>
                    </a:p>
                  </a:txBody>
                  <a:tcPr marL="11300" marR="11300" marT="113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ID" sz="1300" u="none" strike="noStrike">
                          <a:effectLst/>
                          <a:latin typeface="Times New Roman" panose="02020603050405020304" pitchFamily="18" charset="0"/>
                          <a:cs typeface="Times New Roman" panose="02020603050405020304" pitchFamily="18" charset="0"/>
                        </a:rPr>
                        <a:t>635</a:t>
                      </a:r>
                      <a:endParaRPr lang="en-ID" sz="1300" b="0" i="0" u="none" strike="noStrike">
                        <a:solidFill>
                          <a:srgbClr val="000000"/>
                        </a:solidFill>
                        <a:effectLst/>
                        <a:latin typeface="Times New Roman" panose="02020603050405020304" pitchFamily="18" charset="0"/>
                        <a:cs typeface="Times New Roman" panose="02020603050405020304" pitchFamily="18" charset="0"/>
                      </a:endParaRPr>
                    </a:p>
                  </a:txBody>
                  <a:tcPr marL="11300" marR="11300" marT="113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ID" sz="1300" u="none" strike="noStrike">
                          <a:effectLst/>
                          <a:latin typeface="Times New Roman" panose="02020603050405020304" pitchFamily="18" charset="0"/>
                          <a:cs typeface="Times New Roman" panose="02020603050405020304" pitchFamily="18" charset="0"/>
                        </a:rPr>
                        <a:t>635</a:t>
                      </a:r>
                      <a:endParaRPr lang="en-ID" sz="1300" b="0" i="0" u="none" strike="noStrike">
                        <a:solidFill>
                          <a:srgbClr val="000000"/>
                        </a:solidFill>
                        <a:effectLst/>
                        <a:latin typeface="Times New Roman" panose="02020603050405020304" pitchFamily="18" charset="0"/>
                        <a:cs typeface="Times New Roman" panose="02020603050405020304" pitchFamily="18" charset="0"/>
                      </a:endParaRPr>
                    </a:p>
                  </a:txBody>
                  <a:tcPr marL="11300" marR="11300" marT="113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05010374"/>
                  </a:ext>
                </a:extLst>
              </a:tr>
              <a:tr h="452005">
                <a:tc>
                  <a:txBody>
                    <a:bodyPr/>
                    <a:lstStyle/>
                    <a:p>
                      <a:pPr algn="ctr" fontAlgn="ctr"/>
                      <a:r>
                        <a:rPr lang="en-ID" sz="1300" u="none" strike="noStrike">
                          <a:effectLst/>
                          <a:latin typeface="Times New Roman" panose="02020603050405020304" pitchFamily="18" charset="0"/>
                          <a:cs typeface="Times New Roman" panose="02020603050405020304" pitchFamily="18" charset="0"/>
                        </a:rPr>
                        <a:t>651</a:t>
                      </a:r>
                      <a:endParaRPr lang="en-ID" sz="1300" b="0" i="0" u="none" strike="noStrike">
                        <a:solidFill>
                          <a:srgbClr val="000000"/>
                        </a:solidFill>
                        <a:effectLst/>
                        <a:latin typeface="Times New Roman" panose="02020603050405020304" pitchFamily="18" charset="0"/>
                        <a:cs typeface="Times New Roman" panose="02020603050405020304" pitchFamily="18" charset="0"/>
                      </a:endParaRPr>
                    </a:p>
                  </a:txBody>
                  <a:tcPr marL="11300" marR="11300" marT="113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ID" sz="1300" u="none" strike="noStrike">
                          <a:effectLst/>
                          <a:latin typeface="Times New Roman" panose="02020603050405020304" pitchFamily="18" charset="0"/>
                          <a:cs typeface="Times New Roman" panose="02020603050405020304" pitchFamily="18" charset="0"/>
                        </a:rPr>
                        <a:t>651</a:t>
                      </a:r>
                      <a:endParaRPr lang="en-ID" sz="1300" b="0" i="0" u="none" strike="noStrike">
                        <a:solidFill>
                          <a:srgbClr val="000000"/>
                        </a:solidFill>
                        <a:effectLst/>
                        <a:latin typeface="Times New Roman" panose="02020603050405020304" pitchFamily="18" charset="0"/>
                        <a:cs typeface="Times New Roman" panose="02020603050405020304" pitchFamily="18" charset="0"/>
                      </a:endParaRPr>
                    </a:p>
                  </a:txBody>
                  <a:tcPr marL="11300" marR="11300" marT="113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ID" sz="1300" u="none" strike="noStrike">
                          <a:effectLst/>
                          <a:latin typeface="Times New Roman" panose="02020603050405020304" pitchFamily="18" charset="0"/>
                          <a:cs typeface="Times New Roman" panose="02020603050405020304" pitchFamily="18" charset="0"/>
                        </a:rPr>
                        <a:t>783</a:t>
                      </a:r>
                      <a:endParaRPr lang="en-ID" sz="1300" b="0" i="0" u="none" strike="noStrike">
                        <a:solidFill>
                          <a:srgbClr val="000000"/>
                        </a:solidFill>
                        <a:effectLst/>
                        <a:latin typeface="Times New Roman" panose="02020603050405020304" pitchFamily="18" charset="0"/>
                        <a:cs typeface="Times New Roman" panose="02020603050405020304" pitchFamily="18" charset="0"/>
                      </a:endParaRPr>
                    </a:p>
                  </a:txBody>
                  <a:tcPr marL="11300" marR="11300" marT="113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ID" sz="1300" u="none" strike="noStrike">
                          <a:effectLst/>
                          <a:latin typeface="Times New Roman" panose="02020603050405020304" pitchFamily="18" charset="0"/>
                          <a:cs typeface="Times New Roman" panose="02020603050405020304" pitchFamily="18" charset="0"/>
                        </a:rPr>
                        <a:t>783</a:t>
                      </a:r>
                      <a:endParaRPr lang="en-ID" sz="1300" b="0" i="0" u="none" strike="noStrike">
                        <a:solidFill>
                          <a:srgbClr val="000000"/>
                        </a:solidFill>
                        <a:effectLst/>
                        <a:latin typeface="Times New Roman" panose="02020603050405020304" pitchFamily="18" charset="0"/>
                        <a:cs typeface="Times New Roman" panose="02020603050405020304" pitchFamily="18" charset="0"/>
                      </a:endParaRPr>
                    </a:p>
                  </a:txBody>
                  <a:tcPr marL="11300" marR="11300" marT="113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ID" sz="1300" u="none" strike="noStrike">
                          <a:effectLst/>
                          <a:latin typeface="Times New Roman" panose="02020603050405020304" pitchFamily="18" charset="0"/>
                          <a:cs typeface="Times New Roman" panose="02020603050405020304" pitchFamily="18" charset="0"/>
                        </a:rPr>
                        <a:t>907</a:t>
                      </a:r>
                      <a:endParaRPr lang="en-ID" sz="1300" b="0" i="0" u="none" strike="noStrike">
                        <a:solidFill>
                          <a:srgbClr val="000000"/>
                        </a:solidFill>
                        <a:effectLst/>
                        <a:latin typeface="Times New Roman" panose="02020603050405020304" pitchFamily="18" charset="0"/>
                        <a:cs typeface="Times New Roman" panose="02020603050405020304" pitchFamily="18" charset="0"/>
                      </a:endParaRPr>
                    </a:p>
                  </a:txBody>
                  <a:tcPr marL="11300" marR="11300" marT="113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ID" sz="1300" u="none" strike="noStrike">
                          <a:effectLst/>
                          <a:latin typeface="Times New Roman" panose="02020603050405020304" pitchFamily="18" charset="0"/>
                          <a:cs typeface="Times New Roman" panose="02020603050405020304" pitchFamily="18" charset="0"/>
                        </a:rPr>
                        <a:t>907</a:t>
                      </a:r>
                      <a:endParaRPr lang="en-ID" sz="1300" b="0" i="0" u="none" strike="noStrike">
                        <a:solidFill>
                          <a:srgbClr val="000000"/>
                        </a:solidFill>
                        <a:effectLst/>
                        <a:latin typeface="Times New Roman" panose="02020603050405020304" pitchFamily="18" charset="0"/>
                        <a:cs typeface="Times New Roman" panose="02020603050405020304" pitchFamily="18" charset="0"/>
                      </a:endParaRPr>
                    </a:p>
                  </a:txBody>
                  <a:tcPr marL="11300" marR="11300" marT="113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ID" sz="1300" u="none" strike="noStrike">
                          <a:effectLst/>
                          <a:latin typeface="Times New Roman" panose="02020603050405020304" pitchFamily="18" charset="0"/>
                          <a:cs typeface="Times New Roman" panose="02020603050405020304" pitchFamily="18" charset="0"/>
                        </a:rPr>
                        <a:t>635</a:t>
                      </a:r>
                      <a:endParaRPr lang="en-ID" sz="1300" b="0" i="0" u="none" strike="noStrike">
                        <a:solidFill>
                          <a:srgbClr val="000000"/>
                        </a:solidFill>
                        <a:effectLst/>
                        <a:latin typeface="Times New Roman" panose="02020603050405020304" pitchFamily="18" charset="0"/>
                        <a:cs typeface="Times New Roman" panose="02020603050405020304" pitchFamily="18" charset="0"/>
                      </a:endParaRPr>
                    </a:p>
                  </a:txBody>
                  <a:tcPr marL="11300" marR="11300" marT="113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ID" sz="1300" u="none" strike="noStrike">
                          <a:effectLst/>
                          <a:latin typeface="Times New Roman" panose="02020603050405020304" pitchFamily="18" charset="0"/>
                          <a:cs typeface="Times New Roman" panose="02020603050405020304" pitchFamily="18" charset="0"/>
                        </a:rPr>
                        <a:t>635</a:t>
                      </a:r>
                      <a:endParaRPr lang="en-ID" sz="1300" b="0" i="0" u="none" strike="noStrike">
                        <a:solidFill>
                          <a:srgbClr val="000000"/>
                        </a:solidFill>
                        <a:effectLst/>
                        <a:latin typeface="Times New Roman" panose="02020603050405020304" pitchFamily="18" charset="0"/>
                        <a:cs typeface="Times New Roman" panose="02020603050405020304" pitchFamily="18" charset="0"/>
                      </a:endParaRPr>
                    </a:p>
                  </a:txBody>
                  <a:tcPr marL="11300" marR="11300" marT="113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9626294"/>
                  </a:ext>
                </a:extLst>
              </a:tr>
            </a:tbl>
          </a:graphicData>
        </a:graphic>
      </p:graphicFrame>
    </p:spTree>
    <p:extLst>
      <p:ext uri="{BB962C8B-B14F-4D97-AF65-F5344CB8AC3E}">
        <p14:creationId xmlns:p14="http://schemas.microsoft.com/office/powerpoint/2010/main" val="4923772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EC320-0B28-ED9B-BEA3-1C48AE467294}"/>
              </a:ext>
            </a:extLst>
          </p:cNvPr>
          <p:cNvSpPr>
            <a:spLocks noGrp="1"/>
          </p:cNvSpPr>
          <p:nvPr>
            <p:ph type="title"/>
          </p:nvPr>
        </p:nvSpPr>
        <p:spPr/>
        <p:txBody>
          <a:bodyPr/>
          <a:lstStyle/>
          <a:p>
            <a:r>
              <a:rPr lang="en-US"/>
              <a:t>Batch Normalization</a:t>
            </a:r>
            <a:endParaRPr lang="en-ID"/>
          </a:p>
        </p:txBody>
      </p:sp>
      <p:pic>
        <p:nvPicPr>
          <p:cNvPr id="5122" name="Picture 2">
            <a:extLst>
              <a:ext uri="{FF2B5EF4-FFF2-40B4-BE49-F238E27FC236}">
                <a16:creationId xmlns:a16="http://schemas.microsoft.com/office/drawing/2014/main" id="{AF8D715B-D764-9BD7-AC57-95F051F856F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319337"/>
            <a:ext cx="6667500" cy="2219325"/>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a:extLst>
              <a:ext uri="{FF2B5EF4-FFF2-40B4-BE49-F238E27FC236}">
                <a16:creationId xmlns:a16="http://schemas.microsoft.com/office/drawing/2014/main" id="{843D8347-1FFD-1BC6-E2A8-B96AA50A335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55176" b="-2174"/>
          <a:stretch/>
        </p:blipFill>
        <p:spPr bwMode="auto">
          <a:xfrm>
            <a:off x="838201" y="4948235"/>
            <a:ext cx="1703522" cy="447675"/>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a:extLst>
              <a:ext uri="{FF2B5EF4-FFF2-40B4-BE49-F238E27FC236}">
                <a16:creationId xmlns:a16="http://schemas.microsoft.com/office/drawing/2014/main" id="{410A1D6F-DCD2-1B13-E9D3-89285EC837B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5572122"/>
            <a:ext cx="3857625" cy="447675"/>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4">
            <a:extLst>
              <a:ext uri="{FF2B5EF4-FFF2-40B4-BE49-F238E27FC236}">
                <a16:creationId xmlns:a16="http://schemas.microsoft.com/office/drawing/2014/main" id="{C219F73A-A7D8-DC7A-BBF0-3CE391DD049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8091" r="-1504" b="-2174"/>
          <a:stretch/>
        </p:blipFill>
        <p:spPr bwMode="auto">
          <a:xfrm>
            <a:off x="2944678" y="4948235"/>
            <a:ext cx="2029954" cy="447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61453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BDE46D-0ED2-BE50-5BAA-1CAD93FA52E3}"/>
              </a:ext>
            </a:extLst>
          </p:cNvPr>
          <p:cNvSpPr>
            <a:spLocks noGrp="1"/>
          </p:cNvSpPr>
          <p:nvPr>
            <p:ph type="title"/>
          </p:nvPr>
        </p:nvSpPr>
        <p:spPr/>
        <p:txBody>
          <a:bodyPr/>
          <a:lstStyle/>
          <a:p>
            <a:r>
              <a:rPr lang="en-US"/>
              <a:t>Batch Normalization</a:t>
            </a:r>
            <a:endParaRPr lang="en-ID"/>
          </a:p>
        </p:txBody>
      </p:sp>
      <p:graphicFrame>
        <p:nvGraphicFramePr>
          <p:cNvPr id="4" name="Content Placeholder 3">
            <a:extLst>
              <a:ext uri="{FF2B5EF4-FFF2-40B4-BE49-F238E27FC236}">
                <a16:creationId xmlns:a16="http://schemas.microsoft.com/office/drawing/2014/main" id="{48B0FB08-AD07-7534-BC00-DF21C22D7CB5}"/>
              </a:ext>
            </a:extLst>
          </p:cNvPr>
          <p:cNvGraphicFramePr>
            <a:graphicFrameLocks noGrp="1"/>
          </p:cNvGraphicFramePr>
          <p:nvPr>
            <p:ph idx="1"/>
            <p:extLst>
              <p:ext uri="{D42A27DB-BD31-4B8C-83A1-F6EECF244321}">
                <p14:modId xmlns:p14="http://schemas.microsoft.com/office/powerpoint/2010/main" val="2618590468"/>
              </p:ext>
            </p:extLst>
          </p:nvPr>
        </p:nvGraphicFramePr>
        <p:xfrm>
          <a:off x="6676344" y="2003837"/>
          <a:ext cx="4677456" cy="4047795"/>
        </p:xfrm>
        <a:graphic>
          <a:graphicData uri="http://schemas.openxmlformats.org/drawingml/2006/table">
            <a:tbl>
              <a:tblPr>
                <a:tableStyleId>{5C22544A-7EE6-4342-B048-85BDC9FD1C3A}</a:tableStyleId>
              </a:tblPr>
              <a:tblGrid>
                <a:gridCol w="584682">
                  <a:extLst>
                    <a:ext uri="{9D8B030D-6E8A-4147-A177-3AD203B41FA5}">
                      <a16:colId xmlns:a16="http://schemas.microsoft.com/office/drawing/2014/main" val="1546817902"/>
                    </a:ext>
                  </a:extLst>
                </a:gridCol>
                <a:gridCol w="584682">
                  <a:extLst>
                    <a:ext uri="{9D8B030D-6E8A-4147-A177-3AD203B41FA5}">
                      <a16:colId xmlns:a16="http://schemas.microsoft.com/office/drawing/2014/main" val="2064203622"/>
                    </a:ext>
                  </a:extLst>
                </a:gridCol>
                <a:gridCol w="584682">
                  <a:extLst>
                    <a:ext uri="{9D8B030D-6E8A-4147-A177-3AD203B41FA5}">
                      <a16:colId xmlns:a16="http://schemas.microsoft.com/office/drawing/2014/main" val="1767224789"/>
                    </a:ext>
                  </a:extLst>
                </a:gridCol>
                <a:gridCol w="584682">
                  <a:extLst>
                    <a:ext uri="{9D8B030D-6E8A-4147-A177-3AD203B41FA5}">
                      <a16:colId xmlns:a16="http://schemas.microsoft.com/office/drawing/2014/main" val="1191234714"/>
                    </a:ext>
                  </a:extLst>
                </a:gridCol>
                <a:gridCol w="584682">
                  <a:extLst>
                    <a:ext uri="{9D8B030D-6E8A-4147-A177-3AD203B41FA5}">
                      <a16:colId xmlns:a16="http://schemas.microsoft.com/office/drawing/2014/main" val="1107747359"/>
                    </a:ext>
                  </a:extLst>
                </a:gridCol>
                <a:gridCol w="584682">
                  <a:extLst>
                    <a:ext uri="{9D8B030D-6E8A-4147-A177-3AD203B41FA5}">
                      <a16:colId xmlns:a16="http://schemas.microsoft.com/office/drawing/2014/main" val="1559157715"/>
                    </a:ext>
                  </a:extLst>
                </a:gridCol>
                <a:gridCol w="584682">
                  <a:extLst>
                    <a:ext uri="{9D8B030D-6E8A-4147-A177-3AD203B41FA5}">
                      <a16:colId xmlns:a16="http://schemas.microsoft.com/office/drawing/2014/main" val="899436131"/>
                    </a:ext>
                  </a:extLst>
                </a:gridCol>
                <a:gridCol w="584682">
                  <a:extLst>
                    <a:ext uri="{9D8B030D-6E8A-4147-A177-3AD203B41FA5}">
                      <a16:colId xmlns:a16="http://schemas.microsoft.com/office/drawing/2014/main" val="2841738971"/>
                    </a:ext>
                  </a:extLst>
                </a:gridCol>
              </a:tblGrid>
              <a:tr h="449755">
                <a:tc gridSpan="8">
                  <a:txBody>
                    <a:bodyPr/>
                    <a:lstStyle/>
                    <a:p>
                      <a:pPr algn="ctr" fontAlgn="ctr"/>
                      <a:r>
                        <a:rPr lang="en-US" sz="1300" b="0" i="0" u="none" strike="noStrike">
                          <a:solidFill>
                            <a:srgbClr val="000000"/>
                          </a:solidFill>
                          <a:effectLst/>
                          <a:latin typeface="Times New Roman" panose="02020603050405020304" pitchFamily="18" charset="0"/>
                          <a:cs typeface="Times New Roman" panose="02020603050405020304" pitchFamily="18" charset="0"/>
                        </a:rPr>
                        <a:t>BATCH NORMALIZED</a:t>
                      </a:r>
                      <a:endParaRPr lang="en-ID" sz="1300" b="0" i="0" u="none" strike="noStrike">
                        <a:solidFill>
                          <a:srgbClr val="000000"/>
                        </a:solidFill>
                        <a:effectLst/>
                        <a:latin typeface="Times New Roman" panose="02020603050405020304" pitchFamily="18" charset="0"/>
                        <a:cs typeface="Times New Roman" panose="02020603050405020304" pitchFamily="18" charset="0"/>
                      </a:endParaRPr>
                    </a:p>
                  </a:txBody>
                  <a:tcPr marL="11244" marR="11244" marT="112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algn="ctr" fontAlgn="ctr"/>
                      <a:endParaRPr lang="en-ID" sz="1300" b="0" i="0" u="none" strike="noStrike">
                        <a:solidFill>
                          <a:srgbClr val="000000"/>
                        </a:solidFill>
                        <a:effectLst/>
                        <a:latin typeface="Times New Roman" panose="02020603050405020304" pitchFamily="18" charset="0"/>
                        <a:cs typeface="Times New Roman" panose="02020603050405020304" pitchFamily="18" charset="0"/>
                      </a:endParaRPr>
                    </a:p>
                  </a:txBody>
                  <a:tcPr marL="11244" marR="11244" marT="11244" marB="0" anchor="ctr">
                    <a:noFill/>
                  </a:tcPr>
                </a:tc>
                <a:tc hMerge="1">
                  <a:txBody>
                    <a:bodyPr/>
                    <a:lstStyle/>
                    <a:p>
                      <a:pPr algn="ctr" fontAlgn="ctr"/>
                      <a:endParaRPr lang="en-ID" sz="1300" b="0" i="0" u="none" strike="noStrike">
                        <a:solidFill>
                          <a:srgbClr val="000000"/>
                        </a:solidFill>
                        <a:effectLst/>
                        <a:latin typeface="Times New Roman" panose="02020603050405020304" pitchFamily="18" charset="0"/>
                        <a:cs typeface="Times New Roman" panose="02020603050405020304" pitchFamily="18" charset="0"/>
                      </a:endParaRPr>
                    </a:p>
                  </a:txBody>
                  <a:tcPr marL="11244" marR="11244" marT="11244" marB="0" anchor="ctr">
                    <a:noFill/>
                  </a:tcPr>
                </a:tc>
                <a:tc hMerge="1">
                  <a:txBody>
                    <a:bodyPr/>
                    <a:lstStyle/>
                    <a:p>
                      <a:pPr algn="ctr" fontAlgn="ctr"/>
                      <a:endParaRPr lang="en-ID" sz="1300" b="0" i="0" u="none" strike="noStrike">
                        <a:solidFill>
                          <a:srgbClr val="000000"/>
                        </a:solidFill>
                        <a:effectLst/>
                        <a:latin typeface="Times New Roman" panose="02020603050405020304" pitchFamily="18" charset="0"/>
                        <a:cs typeface="Times New Roman" panose="02020603050405020304" pitchFamily="18" charset="0"/>
                      </a:endParaRPr>
                    </a:p>
                  </a:txBody>
                  <a:tcPr marL="11244" marR="11244" marT="11244" marB="0" anchor="ctr">
                    <a:noFill/>
                  </a:tcPr>
                </a:tc>
                <a:tc hMerge="1">
                  <a:txBody>
                    <a:bodyPr/>
                    <a:lstStyle/>
                    <a:p>
                      <a:pPr algn="ctr" fontAlgn="ctr"/>
                      <a:endParaRPr lang="en-ID" sz="1300" b="0" i="0" u="none" strike="noStrike">
                        <a:solidFill>
                          <a:srgbClr val="000000"/>
                        </a:solidFill>
                        <a:effectLst/>
                        <a:latin typeface="Times New Roman" panose="02020603050405020304" pitchFamily="18" charset="0"/>
                        <a:cs typeface="Times New Roman" panose="02020603050405020304" pitchFamily="18" charset="0"/>
                      </a:endParaRPr>
                    </a:p>
                  </a:txBody>
                  <a:tcPr marL="11244" marR="11244" marT="11244" marB="0" anchor="ctr">
                    <a:noFill/>
                  </a:tcPr>
                </a:tc>
                <a:tc hMerge="1">
                  <a:txBody>
                    <a:bodyPr/>
                    <a:lstStyle/>
                    <a:p>
                      <a:pPr algn="ctr" fontAlgn="ctr"/>
                      <a:endParaRPr lang="en-ID" sz="1300" b="0" i="0" u="none" strike="noStrike">
                        <a:solidFill>
                          <a:srgbClr val="000000"/>
                        </a:solidFill>
                        <a:effectLst/>
                        <a:latin typeface="Times New Roman" panose="02020603050405020304" pitchFamily="18" charset="0"/>
                        <a:cs typeface="Times New Roman" panose="02020603050405020304" pitchFamily="18" charset="0"/>
                      </a:endParaRPr>
                    </a:p>
                  </a:txBody>
                  <a:tcPr marL="11244" marR="11244" marT="11244" marB="0" anchor="ctr">
                    <a:noFill/>
                  </a:tcPr>
                </a:tc>
                <a:tc hMerge="1">
                  <a:txBody>
                    <a:bodyPr/>
                    <a:lstStyle/>
                    <a:p>
                      <a:pPr algn="ctr" fontAlgn="ctr"/>
                      <a:endParaRPr lang="en-ID" sz="1300" b="0" i="0" u="none" strike="noStrike">
                        <a:solidFill>
                          <a:srgbClr val="000000"/>
                        </a:solidFill>
                        <a:effectLst/>
                        <a:latin typeface="Times New Roman" panose="02020603050405020304" pitchFamily="18" charset="0"/>
                        <a:cs typeface="Times New Roman" panose="02020603050405020304" pitchFamily="18" charset="0"/>
                      </a:endParaRPr>
                    </a:p>
                  </a:txBody>
                  <a:tcPr marL="11244" marR="11244" marT="11244" marB="0" anchor="ctr">
                    <a:noFill/>
                  </a:tcPr>
                </a:tc>
                <a:tc hMerge="1">
                  <a:txBody>
                    <a:bodyPr/>
                    <a:lstStyle/>
                    <a:p>
                      <a:pPr algn="ctr" fontAlgn="ctr"/>
                      <a:endParaRPr lang="en-ID" sz="1300" b="0" i="0" u="none" strike="noStrike">
                        <a:solidFill>
                          <a:srgbClr val="000000"/>
                        </a:solidFill>
                        <a:effectLst/>
                        <a:latin typeface="Times New Roman" panose="02020603050405020304" pitchFamily="18" charset="0"/>
                        <a:cs typeface="Times New Roman" panose="02020603050405020304" pitchFamily="18" charset="0"/>
                      </a:endParaRPr>
                    </a:p>
                  </a:txBody>
                  <a:tcPr marL="11244" marR="11244" marT="11244" marB="0" anchor="ctr">
                    <a:noFill/>
                  </a:tcPr>
                </a:tc>
                <a:extLst>
                  <a:ext uri="{0D108BD9-81ED-4DB2-BD59-A6C34878D82A}">
                    <a16:rowId xmlns:a16="http://schemas.microsoft.com/office/drawing/2014/main" val="3597868436"/>
                  </a:ext>
                </a:extLst>
              </a:tr>
              <a:tr h="449755">
                <a:tc>
                  <a:txBody>
                    <a:bodyPr/>
                    <a:lstStyle/>
                    <a:p>
                      <a:pPr algn="ctr" fontAlgn="ctr"/>
                      <a:r>
                        <a:rPr lang="en-ID" sz="1300" u="none" strike="noStrike">
                          <a:effectLst/>
                          <a:latin typeface="Times New Roman" panose="02020603050405020304" pitchFamily="18" charset="0"/>
                          <a:cs typeface="Times New Roman" panose="02020603050405020304" pitchFamily="18" charset="0"/>
                        </a:rPr>
                        <a:t>0.0018</a:t>
                      </a:r>
                      <a:endParaRPr lang="en-ID" sz="1300" b="0" i="0" u="none" strike="noStrike">
                        <a:solidFill>
                          <a:srgbClr val="000000"/>
                        </a:solidFill>
                        <a:effectLst/>
                        <a:latin typeface="Times New Roman" panose="02020603050405020304" pitchFamily="18" charset="0"/>
                        <a:cs typeface="Times New Roman" panose="02020603050405020304" pitchFamily="18" charset="0"/>
                      </a:endParaRPr>
                    </a:p>
                  </a:txBody>
                  <a:tcPr marL="11244" marR="11244" marT="112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D" sz="1300" u="none" strike="noStrike">
                          <a:effectLst/>
                          <a:latin typeface="Times New Roman" panose="02020603050405020304" pitchFamily="18" charset="0"/>
                          <a:cs typeface="Times New Roman" panose="02020603050405020304" pitchFamily="18" charset="0"/>
                        </a:rPr>
                        <a:t>0.0018</a:t>
                      </a:r>
                      <a:endParaRPr lang="en-ID" sz="1300" b="0" i="0" u="none" strike="noStrike">
                        <a:solidFill>
                          <a:srgbClr val="000000"/>
                        </a:solidFill>
                        <a:effectLst/>
                        <a:latin typeface="Times New Roman" panose="02020603050405020304" pitchFamily="18" charset="0"/>
                        <a:cs typeface="Times New Roman" panose="02020603050405020304" pitchFamily="18" charset="0"/>
                      </a:endParaRPr>
                    </a:p>
                  </a:txBody>
                  <a:tcPr marL="11244" marR="11244" marT="112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D" sz="1300" u="none" strike="noStrike">
                          <a:effectLst/>
                          <a:latin typeface="Times New Roman" panose="02020603050405020304" pitchFamily="18" charset="0"/>
                          <a:cs typeface="Times New Roman" panose="02020603050405020304" pitchFamily="18" charset="0"/>
                        </a:rPr>
                        <a:t>0.0005</a:t>
                      </a:r>
                      <a:endParaRPr lang="en-ID" sz="1300" b="0" i="0" u="none" strike="noStrike">
                        <a:solidFill>
                          <a:srgbClr val="000000"/>
                        </a:solidFill>
                        <a:effectLst/>
                        <a:latin typeface="Times New Roman" panose="02020603050405020304" pitchFamily="18" charset="0"/>
                        <a:cs typeface="Times New Roman" panose="02020603050405020304" pitchFamily="18" charset="0"/>
                      </a:endParaRPr>
                    </a:p>
                  </a:txBody>
                  <a:tcPr marL="11244" marR="11244" marT="112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D" sz="1300" u="none" strike="noStrike">
                          <a:effectLst/>
                          <a:latin typeface="Times New Roman" panose="02020603050405020304" pitchFamily="18" charset="0"/>
                          <a:cs typeface="Times New Roman" panose="02020603050405020304" pitchFamily="18" charset="0"/>
                        </a:rPr>
                        <a:t>0.0005</a:t>
                      </a:r>
                      <a:endParaRPr lang="en-ID" sz="1300" b="0" i="0" u="none" strike="noStrike">
                        <a:solidFill>
                          <a:srgbClr val="000000"/>
                        </a:solidFill>
                        <a:effectLst/>
                        <a:latin typeface="Times New Roman" panose="02020603050405020304" pitchFamily="18" charset="0"/>
                        <a:cs typeface="Times New Roman" panose="02020603050405020304" pitchFamily="18" charset="0"/>
                      </a:endParaRPr>
                    </a:p>
                  </a:txBody>
                  <a:tcPr marL="11244" marR="11244" marT="112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D" sz="1300" u="none" strike="noStrike">
                          <a:effectLst/>
                          <a:latin typeface="Times New Roman" panose="02020603050405020304" pitchFamily="18" charset="0"/>
                          <a:cs typeface="Times New Roman" panose="02020603050405020304" pitchFamily="18" charset="0"/>
                        </a:rPr>
                        <a:t>0.0022</a:t>
                      </a:r>
                      <a:endParaRPr lang="en-ID" sz="1300" b="0" i="0" u="none" strike="noStrike">
                        <a:solidFill>
                          <a:srgbClr val="000000"/>
                        </a:solidFill>
                        <a:effectLst/>
                        <a:latin typeface="Times New Roman" panose="02020603050405020304" pitchFamily="18" charset="0"/>
                        <a:cs typeface="Times New Roman" panose="02020603050405020304" pitchFamily="18" charset="0"/>
                      </a:endParaRPr>
                    </a:p>
                  </a:txBody>
                  <a:tcPr marL="11244" marR="11244" marT="112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D" sz="1300" u="none" strike="noStrike">
                          <a:effectLst/>
                          <a:latin typeface="Times New Roman" panose="02020603050405020304" pitchFamily="18" charset="0"/>
                          <a:cs typeface="Times New Roman" panose="02020603050405020304" pitchFamily="18" charset="0"/>
                        </a:rPr>
                        <a:t>0.0022</a:t>
                      </a:r>
                      <a:endParaRPr lang="en-ID" sz="1300" b="0" i="0" u="none" strike="noStrike">
                        <a:solidFill>
                          <a:srgbClr val="000000"/>
                        </a:solidFill>
                        <a:effectLst/>
                        <a:latin typeface="Times New Roman" panose="02020603050405020304" pitchFamily="18" charset="0"/>
                        <a:cs typeface="Times New Roman" panose="02020603050405020304" pitchFamily="18" charset="0"/>
                      </a:endParaRPr>
                    </a:p>
                  </a:txBody>
                  <a:tcPr marL="11244" marR="11244" marT="112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D" sz="1300" u="none" strike="noStrike">
                          <a:effectLst/>
                          <a:latin typeface="Times New Roman" panose="02020603050405020304" pitchFamily="18" charset="0"/>
                          <a:cs typeface="Times New Roman" panose="02020603050405020304" pitchFamily="18" charset="0"/>
                        </a:rPr>
                        <a:t>0.0012</a:t>
                      </a:r>
                      <a:endParaRPr lang="en-ID" sz="1300" b="0" i="0" u="none" strike="noStrike">
                        <a:solidFill>
                          <a:srgbClr val="000000"/>
                        </a:solidFill>
                        <a:effectLst/>
                        <a:latin typeface="Times New Roman" panose="02020603050405020304" pitchFamily="18" charset="0"/>
                        <a:cs typeface="Times New Roman" panose="02020603050405020304" pitchFamily="18" charset="0"/>
                      </a:endParaRPr>
                    </a:p>
                  </a:txBody>
                  <a:tcPr marL="11244" marR="11244" marT="112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D" sz="1300" u="none" strike="noStrike">
                          <a:effectLst/>
                          <a:latin typeface="Times New Roman" panose="02020603050405020304" pitchFamily="18" charset="0"/>
                          <a:cs typeface="Times New Roman" panose="02020603050405020304" pitchFamily="18" charset="0"/>
                        </a:rPr>
                        <a:t>0.0012</a:t>
                      </a:r>
                      <a:endParaRPr lang="en-ID" sz="1300" b="0" i="0" u="none" strike="noStrike">
                        <a:solidFill>
                          <a:srgbClr val="000000"/>
                        </a:solidFill>
                        <a:effectLst/>
                        <a:latin typeface="Times New Roman" panose="02020603050405020304" pitchFamily="18" charset="0"/>
                        <a:cs typeface="Times New Roman" panose="02020603050405020304" pitchFamily="18" charset="0"/>
                      </a:endParaRPr>
                    </a:p>
                  </a:txBody>
                  <a:tcPr marL="11244" marR="11244" marT="112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07592646"/>
                  </a:ext>
                </a:extLst>
              </a:tr>
              <a:tr h="449755">
                <a:tc>
                  <a:txBody>
                    <a:bodyPr/>
                    <a:lstStyle/>
                    <a:p>
                      <a:pPr algn="ctr" fontAlgn="ctr"/>
                      <a:r>
                        <a:rPr lang="en-ID" sz="1300" u="none" strike="noStrike">
                          <a:effectLst/>
                          <a:latin typeface="Times New Roman" panose="02020603050405020304" pitchFamily="18" charset="0"/>
                          <a:cs typeface="Times New Roman" panose="02020603050405020304" pitchFamily="18" charset="0"/>
                        </a:rPr>
                        <a:t>0.0018</a:t>
                      </a:r>
                      <a:endParaRPr lang="en-ID" sz="1300" b="0" i="0" u="none" strike="noStrike">
                        <a:solidFill>
                          <a:srgbClr val="000000"/>
                        </a:solidFill>
                        <a:effectLst/>
                        <a:latin typeface="Times New Roman" panose="02020603050405020304" pitchFamily="18" charset="0"/>
                        <a:cs typeface="Times New Roman" panose="02020603050405020304" pitchFamily="18" charset="0"/>
                      </a:endParaRPr>
                    </a:p>
                  </a:txBody>
                  <a:tcPr marL="11244" marR="11244" marT="112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D" sz="1300" u="none" strike="noStrike">
                          <a:effectLst/>
                          <a:latin typeface="Times New Roman" panose="02020603050405020304" pitchFamily="18" charset="0"/>
                          <a:cs typeface="Times New Roman" panose="02020603050405020304" pitchFamily="18" charset="0"/>
                        </a:rPr>
                        <a:t>0.0018</a:t>
                      </a:r>
                      <a:endParaRPr lang="en-ID" sz="1300" b="0" i="0" u="none" strike="noStrike">
                        <a:solidFill>
                          <a:srgbClr val="000000"/>
                        </a:solidFill>
                        <a:effectLst/>
                        <a:latin typeface="Times New Roman" panose="02020603050405020304" pitchFamily="18" charset="0"/>
                        <a:cs typeface="Times New Roman" panose="02020603050405020304" pitchFamily="18" charset="0"/>
                      </a:endParaRPr>
                    </a:p>
                  </a:txBody>
                  <a:tcPr marL="11244" marR="11244" marT="112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D" sz="1300" u="none" strike="noStrike">
                          <a:effectLst/>
                          <a:latin typeface="Times New Roman" panose="02020603050405020304" pitchFamily="18" charset="0"/>
                          <a:cs typeface="Times New Roman" panose="02020603050405020304" pitchFamily="18" charset="0"/>
                        </a:rPr>
                        <a:t>0.0005</a:t>
                      </a:r>
                      <a:endParaRPr lang="en-ID" sz="1300" b="0" i="0" u="none" strike="noStrike">
                        <a:solidFill>
                          <a:srgbClr val="000000"/>
                        </a:solidFill>
                        <a:effectLst/>
                        <a:latin typeface="Times New Roman" panose="02020603050405020304" pitchFamily="18" charset="0"/>
                        <a:cs typeface="Times New Roman" panose="02020603050405020304" pitchFamily="18" charset="0"/>
                      </a:endParaRPr>
                    </a:p>
                  </a:txBody>
                  <a:tcPr marL="11244" marR="11244" marT="112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D" sz="1300" u="none" strike="noStrike">
                          <a:effectLst/>
                          <a:latin typeface="Times New Roman" panose="02020603050405020304" pitchFamily="18" charset="0"/>
                          <a:cs typeface="Times New Roman" panose="02020603050405020304" pitchFamily="18" charset="0"/>
                        </a:rPr>
                        <a:t>0.0005</a:t>
                      </a:r>
                      <a:endParaRPr lang="en-ID" sz="1300" b="0" i="0" u="none" strike="noStrike">
                        <a:solidFill>
                          <a:srgbClr val="000000"/>
                        </a:solidFill>
                        <a:effectLst/>
                        <a:latin typeface="Times New Roman" panose="02020603050405020304" pitchFamily="18" charset="0"/>
                        <a:cs typeface="Times New Roman" panose="02020603050405020304" pitchFamily="18" charset="0"/>
                      </a:endParaRPr>
                    </a:p>
                  </a:txBody>
                  <a:tcPr marL="11244" marR="11244" marT="112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D" sz="1300" u="none" strike="noStrike">
                          <a:effectLst/>
                          <a:latin typeface="Times New Roman" panose="02020603050405020304" pitchFamily="18" charset="0"/>
                          <a:cs typeface="Times New Roman" panose="02020603050405020304" pitchFamily="18" charset="0"/>
                        </a:rPr>
                        <a:t>0.0022</a:t>
                      </a:r>
                      <a:endParaRPr lang="en-ID" sz="1300" b="0" i="0" u="none" strike="noStrike">
                        <a:solidFill>
                          <a:srgbClr val="000000"/>
                        </a:solidFill>
                        <a:effectLst/>
                        <a:latin typeface="Times New Roman" panose="02020603050405020304" pitchFamily="18" charset="0"/>
                        <a:cs typeface="Times New Roman" panose="02020603050405020304" pitchFamily="18" charset="0"/>
                      </a:endParaRPr>
                    </a:p>
                  </a:txBody>
                  <a:tcPr marL="11244" marR="11244" marT="112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D" sz="1300" u="none" strike="noStrike">
                          <a:effectLst/>
                          <a:latin typeface="Times New Roman" panose="02020603050405020304" pitchFamily="18" charset="0"/>
                          <a:cs typeface="Times New Roman" panose="02020603050405020304" pitchFamily="18" charset="0"/>
                        </a:rPr>
                        <a:t>0.0022</a:t>
                      </a:r>
                      <a:endParaRPr lang="en-ID" sz="1300" b="0" i="0" u="none" strike="noStrike">
                        <a:solidFill>
                          <a:srgbClr val="000000"/>
                        </a:solidFill>
                        <a:effectLst/>
                        <a:latin typeface="Times New Roman" panose="02020603050405020304" pitchFamily="18" charset="0"/>
                        <a:cs typeface="Times New Roman" panose="02020603050405020304" pitchFamily="18" charset="0"/>
                      </a:endParaRPr>
                    </a:p>
                  </a:txBody>
                  <a:tcPr marL="11244" marR="11244" marT="112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D" sz="1300" u="none" strike="noStrike">
                          <a:effectLst/>
                          <a:latin typeface="Times New Roman" panose="02020603050405020304" pitchFamily="18" charset="0"/>
                          <a:cs typeface="Times New Roman" panose="02020603050405020304" pitchFamily="18" charset="0"/>
                        </a:rPr>
                        <a:t>0.0012</a:t>
                      </a:r>
                      <a:endParaRPr lang="en-ID" sz="1300" b="0" i="0" u="none" strike="noStrike">
                        <a:solidFill>
                          <a:srgbClr val="000000"/>
                        </a:solidFill>
                        <a:effectLst/>
                        <a:latin typeface="Times New Roman" panose="02020603050405020304" pitchFamily="18" charset="0"/>
                        <a:cs typeface="Times New Roman" panose="02020603050405020304" pitchFamily="18" charset="0"/>
                      </a:endParaRPr>
                    </a:p>
                  </a:txBody>
                  <a:tcPr marL="11244" marR="11244" marT="112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D" sz="1300" u="none" strike="noStrike">
                          <a:effectLst/>
                          <a:latin typeface="Times New Roman" panose="02020603050405020304" pitchFamily="18" charset="0"/>
                          <a:cs typeface="Times New Roman" panose="02020603050405020304" pitchFamily="18" charset="0"/>
                        </a:rPr>
                        <a:t>0.0012</a:t>
                      </a:r>
                      <a:endParaRPr lang="en-ID" sz="1300" b="0" i="0" u="none" strike="noStrike">
                        <a:solidFill>
                          <a:srgbClr val="000000"/>
                        </a:solidFill>
                        <a:effectLst/>
                        <a:latin typeface="Times New Roman" panose="02020603050405020304" pitchFamily="18" charset="0"/>
                        <a:cs typeface="Times New Roman" panose="02020603050405020304" pitchFamily="18" charset="0"/>
                      </a:endParaRPr>
                    </a:p>
                  </a:txBody>
                  <a:tcPr marL="11244" marR="11244" marT="112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41316434"/>
                  </a:ext>
                </a:extLst>
              </a:tr>
              <a:tr h="449755">
                <a:tc>
                  <a:txBody>
                    <a:bodyPr/>
                    <a:lstStyle/>
                    <a:p>
                      <a:pPr algn="ctr" fontAlgn="ctr"/>
                      <a:r>
                        <a:rPr lang="en-ID" sz="1300" u="none" strike="noStrike">
                          <a:effectLst/>
                          <a:latin typeface="Times New Roman" panose="02020603050405020304" pitchFamily="18" charset="0"/>
                          <a:cs typeface="Times New Roman" panose="02020603050405020304" pitchFamily="18" charset="0"/>
                        </a:rPr>
                        <a:t>-0.0009</a:t>
                      </a:r>
                      <a:endParaRPr lang="en-ID" sz="1300" b="0" i="0" u="none" strike="noStrike">
                        <a:solidFill>
                          <a:srgbClr val="000000"/>
                        </a:solidFill>
                        <a:effectLst/>
                        <a:latin typeface="Times New Roman" panose="02020603050405020304" pitchFamily="18" charset="0"/>
                        <a:cs typeface="Times New Roman" panose="02020603050405020304" pitchFamily="18" charset="0"/>
                      </a:endParaRPr>
                    </a:p>
                  </a:txBody>
                  <a:tcPr marL="11244" marR="11244" marT="112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D" sz="1300" u="none" strike="noStrike">
                          <a:effectLst/>
                          <a:latin typeface="Times New Roman" panose="02020603050405020304" pitchFamily="18" charset="0"/>
                          <a:cs typeface="Times New Roman" panose="02020603050405020304" pitchFamily="18" charset="0"/>
                        </a:rPr>
                        <a:t>-0.0009</a:t>
                      </a:r>
                      <a:endParaRPr lang="en-ID" sz="1300" b="0" i="0" u="none" strike="noStrike">
                        <a:solidFill>
                          <a:srgbClr val="000000"/>
                        </a:solidFill>
                        <a:effectLst/>
                        <a:latin typeface="Times New Roman" panose="02020603050405020304" pitchFamily="18" charset="0"/>
                        <a:cs typeface="Times New Roman" panose="02020603050405020304" pitchFamily="18" charset="0"/>
                      </a:endParaRPr>
                    </a:p>
                  </a:txBody>
                  <a:tcPr marL="11244" marR="11244" marT="112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D" sz="1300" u="none" strike="noStrike">
                          <a:effectLst/>
                          <a:latin typeface="Times New Roman" panose="02020603050405020304" pitchFamily="18" charset="0"/>
                          <a:cs typeface="Times New Roman" panose="02020603050405020304" pitchFamily="18" charset="0"/>
                        </a:rPr>
                        <a:t>-0.0007</a:t>
                      </a:r>
                      <a:endParaRPr lang="en-ID" sz="1300" b="0" i="0" u="none" strike="noStrike">
                        <a:solidFill>
                          <a:srgbClr val="000000"/>
                        </a:solidFill>
                        <a:effectLst/>
                        <a:latin typeface="Times New Roman" panose="02020603050405020304" pitchFamily="18" charset="0"/>
                        <a:cs typeface="Times New Roman" panose="02020603050405020304" pitchFamily="18" charset="0"/>
                      </a:endParaRPr>
                    </a:p>
                  </a:txBody>
                  <a:tcPr marL="11244" marR="11244" marT="112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D" sz="1300" u="none" strike="noStrike">
                          <a:effectLst/>
                          <a:latin typeface="Times New Roman" panose="02020603050405020304" pitchFamily="18" charset="0"/>
                          <a:cs typeface="Times New Roman" panose="02020603050405020304" pitchFamily="18" charset="0"/>
                        </a:rPr>
                        <a:t>-0.0007</a:t>
                      </a:r>
                      <a:endParaRPr lang="en-ID" sz="1300" b="0" i="0" u="none" strike="noStrike">
                        <a:solidFill>
                          <a:srgbClr val="000000"/>
                        </a:solidFill>
                        <a:effectLst/>
                        <a:latin typeface="Times New Roman" panose="02020603050405020304" pitchFamily="18" charset="0"/>
                        <a:cs typeface="Times New Roman" panose="02020603050405020304" pitchFamily="18" charset="0"/>
                      </a:endParaRPr>
                    </a:p>
                  </a:txBody>
                  <a:tcPr marL="11244" marR="11244" marT="112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D" sz="1300" u="none" strike="noStrike">
                          <a:effectLst/>
                          <a:latin typeface="Times New Roman" panose="02020603050405020304" pitchFamily="18" charset="0"/>
                          <a:cs typeface="Times New Roman" panose="02020603050405020304" pitchFamily="18" charset="0"/>
                        </a:rPr>
                        <a:t>-0.001</a:t>
                      </a:r>
                      <a:endParaRPr lang="en-ID" sz="1300" b="0" i="0" u="none" strike="noStrike">
                        <a:solidFill>
                          <a:srgbClr val="000000"/>
                        </a:solidFill>
                        <a:effectLst/>
                        <a:latin typeface="Times New Roman" panose="02020603050405020304" pitchFamily="18" charset="0"/>
                        <a:cs typeface="Times New Roman" panose="02020603050405020304" pitchFamily="18" charset="0"/>
                      </a:endParaRPr>
                    </a:p>
                  </a:txBody>
                  <a:tcPr marL="11244" marR="11244" marT="112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D" sz="1300" u="none" strike="noStrike">
                          <a:effectLst/>
                          <a:latin typeface="Times New Roman" panose="02020603050405020304" pitchFamily="18" charset="0"/>
                          <a:cs typeface="Times New Roman" panose="02020603050405020304" pitchFamily="18" charset="0"/>
                        </a:rPr>
                        <a:t>-0.001</a:t>
                      </a:r>
                      <a:endParaRPr lang="en-ID" sz="1300" b="0" i="0" u="none" strike="noStrike">
                        <a:solidFill>
                          <a:srgbClr val="000000"/>
                        </a:solidFill>
                        <a:effectLst/>
                        <a:latin typeface="Times New Roman" panose="02020603050405020304" pitchFamily="18" charset="0"/>
                        <a:cs typeface="Times New Roman" panose="02020603050405020304" pitchFamily="18" charset="0"/>
                      </a:endParaRPr>
                    </a:p>
                  </a:txBody>
                  <a:tcPr marL="11244" marR="11244" marT="112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D" sz="1300" u="none" strike="noStrike">
                          <a:effectLst/>
                          <a:latin typeface="Times New Roman" panose="02020603050405020304" pitchFamily="18" charset="0"/>
                          <a:cs typeface="Times New Roman" panose="02020603050405020304" pitchFamily="18" charset="0"/>
                        </a:rPr>
                        <a:t>-0.003</a:t>
                      </a:r>
                      <a:endParaRPr lang="en-ID" sz="1300" b="0" i="0" u="none" strike="noStrike">
                        <a:solidFill>
                          <a:srgbClr val="000000"/>
                        </a:solidFill>
                        <a:effectLst/>
                        <a:latin typeface="Times New Roman" panose="02020603050405020304" pitchFamily="18" charset="0"/>
                        <a:cs typeface="Times New Roman" panose="02020603050405020304" pitchFamily="18" charset="0"/>
                      </a:endParaRPr>
                    </a:p>
                  </a:txBody>
                  <a:tcPr marL="11244" marR="11244" marT="112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D" sz="1300" u="none" strike="noStrike">
                          <a:effectLst/>
                          <a:latin typeface="Times New Roman" panose="02020603050405020304" pitchFamily="18" charset="0"/>
                          <a:cs typeface="Times New Roman" panose="02020603050405020304" pitchFamily="18" charset="0"/>
                        </a:rPr>
                        <a:t>-0.003</a:t>
                      </a:r>
                      <a:endParaRPr lang="en-ID" sz="1300" b="0" i="0" u="none" strike="noStrike">
                        <a:solidFill>
                          <a:srgbClr val="000000"/>
                        </a:solidFill>
                        <a:effectLst/>
                        <a:latin typeface="Times New Roman" panose="02020603050405020304" pitchFamily="18" charset="0"/>
                        <a:cs typeface="Times New Roman" panose="02020603050405020304" pitchFamily="18" charset="0"/>
                      </a:endParaRPr>
                    </a:p>
                  </a:txBody>
                  <a:tcPr marL="11244" marR="11244" marT="112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10619851"/>
                  </a:ext>
                </a:extLst>
              </a:tr>
              <a:tr h="449755">
                <a:tc>
                  <a:txBody>
                    <a:bodyPr/>
                    <a:lstStyle/>
                    <a:p>
                      <a:pPr algn="ctr" fontAlgn="ctr"/>
                      <a:r>
                        <a:rPr lang="en-ID" sz="1300" u="none" strike="noStrike">
                          <a:effectLst/>
                          <a:latin typeface="Times New Roman" panose="02020603050405020304" pitchFamily="18" charset="0"/>
                          <a:cs typeface="Times New Roman" panose="02020603050405020304" pitchFamily="18" charset="0"/>
                        </a:rPr>
                        <a:t>-0.0009</a:t>
                      </a:r>
                      <a:endParaRPr lang="en-ID" sz="1300" b="0" i="0" u="none" strike="noStrike">
                        <a:solidFill>
                          <a:srgbClr val="000000"/>
                        </a:solidFill>
                        <a:effectLst/>
                        <a:latin typeface="Times New Roman" panose="02020603050405020304" pitchFamily="18" charset="0"/>
                        <a:cs typeface="Times New Roman" panose="02020603050405020304" pitchFamily="18" charset="0"/>
                      </a:endParaRPr>
                    </a:p>
                  </a:txBody>
                  <a:tcPr marL="11244" marR="11244" marT="112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D" sz="1300" u="none" strike="noStrike">
                          <a:effectLst/>
                          <a:latin typeface="Times New Roman" panose="02020603050405020304" pitchFamily="18" charset="0"/>
                          <a:cs typeface="Times New Roman" panose="02020603050405020304" pitchFamily="18" charset="0"/>
                        </a:rPr>
                        <a:t>-0.0009</a:t>
                      </a:r>
                      <a:endParaRPr lang="en-ID" sz="1300" b="0" i="0" u="none" strike="noStrike">
                        <a:solidFill>
                          <a:srgbClr val="000000"/>
                        </a:solidFill>
                        <a:effectLst/>
                        <a:latin typeface="Times New Roman" panose="02020603050405020304" pitchFamily="18" charset="0"/>
                        <a:cs typeface="Times New Roman" panose="02020603050405020304" pitchFamily="18" charset="0"/>
                      </a:endParaRPr>
                    </a:p>
                  </a:txBody>
                  <a:tcPr marL="11244" marR="11244" marT="112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D" sz="1300" u="none" strike="noStrike">
                          <a:effectLst/>
                          <a:latin typeface="Times New Roman" panose="02020603050405020304" pitchFamily="18" charset="0"/>
                          <a:cs typeface="Times New Roman" panose="02020603050405020304" pitchFamily="18" charset="0"/>
                        </a:rPr>
                        <a:t>-0.0007</a:t>
                      </a:r>
                      <a:endParaRPr lang="en-ID" sz="1300" b="0" i="0" u="none" strike="noStrike">
                        <a:solidFill>
                          <a:srgbClr val="000000"/>
                        </a:solidFill>
                        <a:effectLst/>
                        <a:latin typeface="Times New Roman" panose="02020603050405020304" pitchFamily="18" charset="0"/>
                        <a:cs typeface="Times New Roman" panose="02020603050405020304" pitchFamily="18" charset="0"/>
                      </a:endParaRPr>
                    </a:p>
                  </a:txBody>
                  <a:tcPr marL="11244" marR="11244" marT="112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D" sz="1300" u="none" strike="noStrike">
                          <a:effectLst/>
                          <a:latin typeface="Times New Roman" panose="02020603050405020304" pitchFamily="18" charset="0"/>
                          <a:cs typeface="Times New Roman" panose="02020603050405020304" pitchFamily="18" charset="0"/>
                        </a:rPr>
                        <a:t>-0.0007</a:t>
                      </a:r>
                      <a:endParaRPr lang="en-ID" sz="1300" b="0" i="0" u="none" strike="noStrike">
                        <a:solidFill>
                          <a:srgbClr val="000000"/>
                        </a:solidFill>
                        <a:effectLst/>
                        <a:latin typeface="Times New Roman" panose="02020603050405020304" pitchFamily="18" charset="0"/>
                        <a:cs typeface="Times New Roman" panose="02020603050405020304" pitchFamily="18" charset="0"/>
                      </a:endParaRPr>
                    </a:p>
                  </a:txBody>
                  <a:tcPr marL="11244" marR="11244" marT="112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D" sz="1300" u="none" strike="noStrike">
                          <a:effectLst/>
                          <a:latin typeface="Times New Roman" panose="02020603050405020304" pitchFamily="18" charset="0"/>
                          <a:cs typeface="Times New Roman" panose="02020603050405020304" pitchFamily="18" charset="0"/>
                        </a:rPr>
                        <a:t>-0.001</a:t>
                      </a:r>
                      <a:endParaRPr lang="en-ID" sz="1300" b="0" i="0" u="none" strike="noStrike">
                        <a:solidFill>
                          <a:srgbClr val="000000"/>
                        </a:solidFill>
                        <a:effectLst/>
                        <a:latin typeface="Times New Roman" panose="02020603050405020304" pitchFamily="18" charset="0"/>
                        <a:cs typeface="Times New Roman" panose="02020603050405020304" pitchFamily="18" charset="0"/>
                      </a:endParaRPr>
                    </a:p>
                  </a:txBody>
                  <a:tcPr marL="11244" marR="11244" marT="112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D" sz="1300" u="none" strike="noStrike">
                          <a:effectLst/>
                          <a:latin typeface="Times New Roman" panose="02020603050405020304" pitchFamily="18" charset="0"/>
                          <a:cs typeface="Times New Roman" panose="02020603050405020304" pitchFamily="18" charset="0"/>
                        </a:rPr>
                        <a:t>-0.001</a:t>
                      </a:r>
                      <a:endParaRPr lang="en-ID" sz="1300" b="0" i="0" u="none" strike="noStrike">
                        <a:solidFill>
                          <a:srgbClr val="000000"/>
                        </a:solidFill>
                        <a:effectLst/>
                        <a:latin typeface="Times New Roman" panose="02020603050405020304" pitchFamily="18" charset="0"/>
                        <a:cs typeface="Times New Roman" panose="02020603050405020304" pitchFamily="18" charset="0"/>
                      </a:endParaRPr>
                    </a:p>
                  </a:txBody>
                  <a:tcPr marL="11244" marR="11244" marT="112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D" sz="1300" u="none" strike="noStrike">
                          <a:effectLst/>
                          <a:latin typeface="Times New Roman" panose="02020603050405020304" pitchFamily="18" charset="0"/>
                          <a:cs typeface="Times New Roman" panose="02020603050405020304" pitchFamily="18" charset="0"/>
                        </a:rPr>
                        <a:t>-0.003</a:t>
                      </a:r>
                      <a:endParaRPr lang="en-ID" sz="1300" b="0" i="0" u="none" strike="noStrike">
                        <a:solidFill>
                          <a:srgbClr val="000000"/>
                        </a:solidFill>
                        <a:effectLst/>
                        <a:latin typeface="Times New Roman" panose="02020603050405020304" pitchFamily="18" charset="0"/>
                        <a:cs typeface="Times New Roman" panose="02020603050405020304" pitchFamily="18" charset="0"/>
                      </a:endParaRPr>
                    </a:p>
                  </a:txBody>
                  <a:tcPr marL="11244" marR="11244" marT="112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D" sz="1300" u="none" strike="noStrike">
                          <a:effectLst/>
                          <a:latin typeface="Times New Roman" panose="02020603050405020304" pitchFamily="18" charset="0"/>
                          <a:cs typeface="Times New Roman" panose="02020603050405020304" pitchFamily="18" charset="0"/>
                        </a:rPr>
                        <a:t>-0.003</a:t>
                      </a:r>
                      <a:endParaRPr lang="en-ID" sz="1300" b="0" i="0" u="none" strike="noStrike">
                        <a:solidFill>
                          <a:srgbClr val="000000"/>
                        </a:solidFill>
                        <a:effectLst/>
                        <a:latin typeface="Times New Roman" panose="02020603050405020304" pitchFamily="18" charset="0"/>
                        <a:cs typeface="Times New Roman" panose="02020603050405020304" pitchFamily="18" charset="0"/>
                      </a:endParaRPr>
                    </a:p>
                  </a:txBody>
                  <a:tcPr marL="11244" marR="11244" marT="112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323087496"/>
                  </a:ext>
                </a:extLst>
              </a:tr>
              <a:tr h="449755">
                <a:tc>
                  <a:txBody>
                    <a:bodyPr/>
                    <a:lstStyle/>
                    <a:p>
                      <a:pPr algn="ctr" fontAlgn="ctr"/>
                      <a:r>
                        <a:rPr lang="en-ID" sz="1300" u="none" strike="noStrike">
                          <a:effectLst/>
                          <a:latin typeface="Times New Roman" panose="02020603050405020304" pitchFamily="18" charset="0"/>
                          <a:cs typeface="Times New Roman" panose="02020603050405020304" pitchFamily="18" charset="0"/>
                        </a:rPr>
                        <a:t>-0.0054</a:t>
                      </a:r>
                      <a:endParaRPr lang="en-ID" sz="1300" b="0" i="0" u="none" strike="noStrike">
                        <a:solidFill>
                          <a:srgbClr val="000000"/>
                        </a:solidFill>
                        <a:effectLst/>
                        <a:latin typeface="Times New Roman" panose="02020603050405020304" pitchFamily="18" charset="0"/>
                        <a:cs typeface="Times New Roman" panose="02020603050405020304" pitchFamily="18" charset="0"/>
                      </a:endParaRPr>
                    </a:p>
                  </a:txBody>
                  <a:tcPr marL="11244" marR="11244" marT="112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D" sz="1300" u="none" strike="noStrike">
                          <a:effectLst/>
                          <a:latin typeface="Times New Roman" panose="02020603050405020304" pitchFamily="18" charset="0"/>
                          <a:cs typeface="Times New Roman" panose="02020603050405020304" pitchFamily="18" charset="0"/>
                        </a:rPr>
                        <a:t>-0.0054</a:t>
                      </a:r>
                      <a:endParaRPr lang="en-ID" sz="1300" b="0" i="0" u="none" strike="noStrike">
                        <a:solidFill>
                          <a:srgbClr val="000000"/>
                        </a:solidFill>
                        <a:effectLst/>
                        <a:latin typeface="Times New Roman" panose="02020603050405020304" pitchFamily="18" charset="0"/>
                        <a:cs typeface="Times New Roman" panose="02020603050405020304" pitchFamily="18" charset="0"/>
                      </a:endParaRPr>
                    </a:p>
                  </a:txBody>
                  <a:tcPr marL="11244" marR="11244" marT="112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D" sz="1300" u="none" strike="noStrike">
                          <a:effectLst/>
                          <a:latin typeface="Times New Roman" panose="02020603050405020304" pitchFamily="18" charset="0"/>
                          <a:cs typeface="Times New Roman" panose="02020603050405020304" pitchFamily="18" charset="0"/>
                        </a:rPr>
                        <a:t>-0.0014</a:t>
                      </a:r>
                      <a:endParaRPr lang="en-ID" sz="1300" b="0" i="0" u="none" strike="noStrike">
                        <a:solidFill>
                          <a:srgbClr val="000000"/>
                        </a:solidFill>
                        <a:effectLst/>
                        <a:latin typeface="Times New Roman" panose="02020603050405020304" pitchFamily="18" charset="0"/>
                        <a:cs typeface="Times New Roman" panose="02020603050405020304" pitchFamily="18" charset="0"/>
                      </a:endParaRPr>
                    </a:p>
                  </a:txBody>
                  <a:tcPr marL="11244" marR="11244" marT="112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D" sz="1300" u="none" strike="noStrike">
                          <a:effectLst/>
                          <a:latin typeface="Times New Roman" panose="02020603050405020304" pitchFamily="18" charset="0"/>
                          <a:cs typeface="Times New Roman" panose="02020603050405020304" pitchFamily="18" charset="0"/>
                        </a:rPr>
                        <a:t>-0.0014</a:t>
                      </a:r>
                      <a:endParaRPr lang="en-ID" sz="1300" b="0" i="0" u="none" strike="noStrike">
                        <a:solidFill>
                          <a:srgbClr val="000000"/>
                        </a:solidFill>
                        <a:effectLst/>
                        <a:latin typeface="Times New Roman" panose="02020603050405020304" pitchFamily="18" charset="0"/>
                        <a:cs typeface="Times New Roman" panose="02020603050405020304" pitchFamily="18" charset="0"/>
                      </a:endParaRPr>
                    </a:p>
                  </a:txBody>
                  <a:tcPr marL="11244" marR="11244" marT="112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D" sz="1300" u="none" strike="noStrike">
                          <a:effectLst/>
                          <a:latin typeface="Times New Roman" panose="02020603050405020304" pitchFamily="18" charset="0"/>
                          <a:cs typeface="Times New Roman" panose="02020603050405020304" pitchFamily="18" charset="0"/>
                        </a:rPr>
                        <a:t>-0.0029</a:t>
                      </a:r>
                      <a:endParaRPr lang="en-ID" sz="1300" b="0" i="0" u="none" strike="noStrike">
                        <a:solidFill>
                          <a:srgbClr val="000000"/>
                        </a:solidFill>
                        <a:effectLst/>
                        <a:latin typeface="Times New Roman" panose="02020603050405020304" pitchFamily="18" charset="0"/>
                        <a:cs typeface="Times New Roman" panose="02020603050405020304" pitchFamily="18" charset="0"/>
                      </a:endParaRPr>
                    </a:p>
                  </a:txBody>
                  <a:tcPr marL="11244" marR="11244" marT="112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D" sz="1300" u="none" strike="noStrike">
                          <a:effectLst/>
                          <a:latin typeface="Times New Roman" panose="02020603050405020304" pitchFamily="18" charset="0"/>
                          <a:cs typeface="Times New Roman" panose="02020603050405020304" pitchFamily="18" charset="0"/>
                        </a:rPr>
                        <a:t>-0.0029</a:t>
                      </a:r>
                      <a:endParaRPr lang="en-ID" sz="1300" b="0" i="0" u="none" strike="noStrike">
                        <a:solidFill>
                          <a:srgbClr val="000000"/>
                        </a:solidFill>
                        <a:effectLst/>
                        <a:latin typeface="Times New Roman" panose="02020603050405020304" pitchFamily="18" charset="0"/>
                        <a:cs typeface="Times New Roman" panose="02020603050405020304" pitchFamily="18" charset="0"/>
                      </a:endParaRPr>
                    </a:p>
                  </a:txBody>
                  <a:tcPr marL="11244" marR="11244" marT="112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D" sz="1300" u="none" strike="noStrike">
                          <a:effectLst/>
                          <a:latin typeface="Times New Roman" panose="02020603050405020304" pitchFamily="18" charset="0"/>
                          <a:cs typeface="Times New Roman" panose="02020603050405020304" pitchFamily="18" charset="0"/>
                        </a:rPr>
                        <a:t>0.0004</a:t>
                      </a:r>
                      <a:endParaRPr lang="en-ID" sz="1300" b="0" i="0" u="none" strike="noStrike">
                        <a:solidFill>
                          <a:srgbClr val="000000"/>
                        </a:solidFill>
                        <a:effectLst/>
                        <a:latin typeface="Times New Roman" panose="02020603050405020304" pitchFamily="18" charset="0"/>
                        <a:cs typeface="Times New Roman" panose="02020603050405020304" pitchFamily="18" charset="0"/>
                      </a:endParaRPr>
                    </a:p>
                  </a:txBody>
                  <a:tcPr marL="11244" marR="11244" marT="112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D" sz="1300" u="none" strike="noStrike">
                          <a:effectLst/>
                          <a:latin typeface="Times New Roman" panose="02020603050405020304" pitchFamily="18" charset="0"/>
                          <a:cs typeface="Times New Roman" panose="02020603050405020304" pitchFamily="18" charset="0"/>
                        </a:rPr>
                        <a:t>0.0004</a:t>
                      </a:r>
                      <a:endParaRPr lang="en-ID" sz="1300" b="0" i="0" u="none" strike="noStrike">
                        <a:solidFill>
                          <a:srgbClr val="000000"/>
                        </a:solidFill>
                        <a:effectLst/>
                        <a:latin typeface="Times New Roman" panose="02020603050405020304" pitchFamily="18" charset="0"/>
                        <a:cs typeface="Times New Roman" panose="02020603050405020304" pitchFamily="18" charset="0"/>
                      </a:endParaRPr>
                    </a:p>
                  </a:txBody>
                  <a:tcPr marL="11244" marR="11244" marT="112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57414179"/>
                  </a:ext>
                </a:extLst>
              </a:tr>
              <a:tr h="449755">
                <a:tc>
                  <a:txBody>
                    <a:bodyPr/>
                    <a:lstStyle/>
                    <a:p>
                      <a:pPr algn="ctr" fontAlgn="ctr"/>
                      <a:r>
                        <a:rPr lang="en-ID" sz="1300" u="none" strike="noStrike">
                          <a:effectLst/>
                          <a:latin typeface="Times New Roman" panose="02020603050405020304" pitchFamily="18" charset="0"/>
                          <a:cs typeface="Times New Roman" panose="02020603050405020304" pitchFamily="18" charset="0"/>
                        </a:rPr>
                        <a:t>-0.0054</a:t>
                      </a:r>
                      <a:endParaRPr lang="en-ID" sz="1300" b="0" i="0" u="none" strike="noStrike">
                        <a:solidFill>
                          <a:srgbClr val="000000"/>
                        </a:solidFill>
                        <a:effectLst/>
                        <a:latin typeface="Times New Roman" panose="02020603050405020304" pitchFamily="18" charset="0"/>
                        <a:cs typeface="Times New Roman" panose="02020603050405020304" pitchFamily="18" charset="0"/>
                      </a:endParaRPr>
                    </a:p>
                  </a:txBody>
                  <a:tcPr marL="11244" marR="11244" marT="112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D" sz="1300" u="none" strike="noStrike">
                          <a:effectLst/>
                          <a:latin typeface="Times New Roman" panose="02020603050405020304" pitchFamily="18" charset="0"/>
                          <a:cs typeface="Times New Roman" panose="02020603050405020304" pitchFamily="18" charset="0"/>
                        </a:rPr>
                        <a:t>-0.0054</a:t>
                      </a:r>
                      <a:endParaRPr lang="en-ID" sz="1300" b="0" i="0" u="none" strike="noStrike">
                        <a:solidFill>
                          <a:srgbClr val="000000"/>
                        </a:solidFill>
                        <a:effectLst/>
                        <a:latin typeface="Times New Roman" panose="02020603050405020304" pitchFamily="18" charset="0"/>
                        <a:cs typeface="Times New Roman" panose="02020603050405020304" pitchFamily="18" charset="0"/>
                      </a:endParaRPr>
                    </a:p>
                  </a:txBody>
                  <a:tcPr marL="11244" marR="11244" marT="112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D" sz="1300" u="none" strike="noStrike">
                          <a:effectLst/>
                          <a:latin typeface="Times New Roman" panose="02020603050405020304" pitchFamily="18" charset="0"/>
                          <a:cs typeface="Times New Roman" panose="02020603050405020304" pitchFamily="18" charset="0"/>
                        </a:rPr>
                        <a:t>-0.0014</a:t>
                      </a:r>
                      <a:endParaRPr lang="en-ID" sz="1300" b="0" i="0" u="none" strike="noStrike">
                        <a:solidFill>
                          <a:srgbClr val="000000"/>
                        </a:solidFill>
                        <a:effectLst/>
                        <a:latin typeface="Times New Roman" panose="02020603050405020304" pitchFamily="18" charset="0"/>
                        <a:cs typeface="Times New Roman" panose="02020603050405020304" pitchFamily="18" charset="0"/>
                      </a:endParaRPr>
                    </a:p>
                  </a:txBody>
                  <a:tcPr marL="11244" marR="11244" marT="112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D" sz="1300" u="none" strike="noStrike">
                          <a:effectLst/>
                          <a:latin typeface="Times New Roman" panose="02020603050405020304" pitchFamily="18" charset="0"/>
                          <a:cs typeface="Times New Roman" panose="02020603050405020304" pitchFamily="18" charset="0"/>
                        </a:rPr>
                        <a:t>-0.0014</a:t>
                      </a:r>
                      <a:endParaRPr lang="en-ID" sz="1300" b="0" i="0" u="none" strike="noStrike">
                        <a:solidFill>
                          <a:srgbClr val="000000"/>
                        </a:solidFill>
                        <a:effectLst/>
                        <a:latin typeface="Times New Roman" panose="02020603050405020304" pitchFamily="18" charset="0"/>
                        <a:cs typeface="Times New Roman" panose="02020603050405020304" pitchFamily="18" charset="0"/>
                      </a:endParaRPr>
                    </a:p>
                  </a:txBody>
                  <a:tcPr marL="11244" marR="11244" marT="112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D" sz="1300" u="none" strike="noStrike">
                          <a:effectLst/>
                          <a:latin typeface="Times New Roman" panose="02020603050405020304" pitchFamily="18" charset="0"/>
                          <a:cs typeface="Times New Roman" panose="02020603050405020304" pitchFamily="18" charset="0"/>
                        </a:rPr>
                        <a:t>-0.0029</a:t>
                      </a:r>
                      <a:endParaRPr lang="en-ID" sz="1300" b="0" i="0" u="none" strike="noStrike">
                        <a:solidFill>
                          <a:srgbClr val="000000"/>
                        </a:solidFill>
                        <a:effectLst/>
                        <a:latin typeface="Times New Roman" panose="02020603050405020304" pitchFamily="18" charset="0"/>
                        <a:cs typeface="Times New Roman" panose="02020603050405020304" pitchFamily="18" charset="0"/>
                      </a:endParaRPr>
                    </a:p>
                  </a:txBody>
                  <a:tcPr marL="11244" marR="11244" marT="112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D" sz="1300" u="none" strike="noStrike">
                          <a:effectLst/>
                          <a:latin typeface="Times New Roman" panose="02020603050405020304" pitchFamily="18" charset="0"/>
                          <a:cs typeface="Times New Roman" panose="02020603050405020304" pitchFamily="18" charset="0"/>
                        </a:rPr>
                        <a:t>-0.0029</a:t>
                      </a:r>
                      <a:endParaRPr lang="en-ID" sz="1300" b="0" i="0" u="none" strike="noStrike">
                        <a:solidFill>
                          <a:srgbClr val="000000"/>
                        </a:solidFill>
                        <a:effectLst/>
                        <a:latin typeface="Times New Roman" panose="02020603050405020304" pitchFamily="18" charset="0"/>
                        <a:cs typeface="Times New Roman" panose="02020603050405020304" pitchFamily="18" charset="0"/>
                      </a:endParaRPr>
                    </a:p>
                  </a:txBody>
                  <a:tcPr marL="11244" marR="11244" marT="112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D" sz="1300" u="none" strike="noStrike">
                          <a:effectLst/>
                          <a:latin typeface="Times New Roman" panose="02020603050405020304" pitchFamily="18" charset="0"/>
                          <a:cs typeface="Times New Roman" panose="02020603050405020304" pitchFamily="18" charset="0"/>
                        </a:rPr>
                        <a:t>0.0004</a:t>
                      </a:r>
                      <a:endParaRPr lang="en-ID" sz="1300" b="0" i="0" u="none" strike="noStrike">
                        <a:solidFill>
                          <a:srgbClr val="000000"/>
                        </a:solidFill>
                        <a:effectLst/>
                        <a:latin typeface="Times New Roman" panose="02020603050405020304" pitchFamily="18" charset="0"/>
                        <a:cs typeface="Times New Roman" panose="02020603050405020304" pitchFamily="18" charset="0"/>
                      </a:endParaRPr>
                    </a:p>
                  </a:txBody>
                  <a:tcPr marL="11244" marR="11244" marT="112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D" sz="1300" u="none" strike="noStrike">
                          <a:effectLst/>
                          <a:latin typeface="Times New Roman" panose="02020603050405020304" pitchFamily="18" charset="0"/>
                          <a:cs typeface="Times New Roman" panose="02020603050405020304" pitchFamily="18" charset="0"/>
                        </a:rPr>
                        <a:t>0.0004</a:t>
                      </a:r>
                      <a:endParaRPr lang="en-ID" sz="1300" b="0" i="0" u="none" strike="noStrike">
                        <a:solidFill>
                          <a:srgbClr val="000000"/>
                        </a:solidFill>
                        <a:effectLst/>
                        <a:latin typeface="Times New Roman" panose="02020603050405020304" pitchFamily="18" charset="0"/>
                        <a:cs typeface="Times New Roman" panose="02020603050405020304" pitchFamily="18" charset="0"/>
                      </a:endParaRPr>
                    </a:p>
                  </a:txBody>
                  <a:tcPr marL="11244" marR="11244" marT="112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79292542"/>
                  </a:ext>
                </a:extLst>
              </a:tr>
              <a:tr h="449755">
                <a:tc>
                  <a:txBody>
                    <a:bodyPr/>
                    <a:lstStyle/>
                    <a:p>
                      <a:pPr algn="ctr" fontAlgn="ctr"/>
                      <a:r>
                        <a:rPr lang="en-ID" sz="1300" u="none" strike="noStrike">
                          <a:effectLst/>
                          <a:latin typeface="Times New Roman" panose="02020603050405020304" pitchFamily="18" charset="0"/>
                          <a:cs typeface="Times New Roman" panose="02020603050405020304" pitchFamily="18" charset="0"/>
                        </a:rPr>
                        <a:t>0.0018</a:t>
                      </a:r>
                      <a:endParaRPr lang="en-ID" sz="1300" b="0" i="0" u="none" strike="noStrike">
                        <a:solidFill>
                          <a:srgbClr val="000000"/>
                        </a:solidFill>
                        <a:effectLst/>
                        <a:latin typeface="Times New Roman" panose="02020603050405020304" pitchFamily="18" charset="0"/>
                        <a:cs typeface="Times New Roman" panose="02020603050405020304" pitchFamily="18" charset="0"/>
                      </a:endParaRPr>
                    </a:p>
                  </a:txBody>
                  <a:tcPr marL="11244" marR="11244" marT="112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D" sz="1300" u="none" strike="noStrike">
                          <a:effectLst/>
                          <a:latin typeface="Times New Roman" panose="02020603050405020304" pitchFamily="18" charset="0"/>
                          <a:cs typeface="Times New Roman" panose="02020603050405020304" pitchFamily="18" charset="0"/>
                        </a:rPr>
                        <a:t>0.0018</a:t>
                      </a:r>
                      <a:endParaRPr lang="en-ID" sz="1300" b="0" i="0" u="none" strike="noStrike">
                        <a:solidFill>
                          <a:srgbClr val="000000"/>
                        </a:solidFill>
                        <a:effectLst/>
                        <a:latin typeface="Times New Roman" panose="02020603050405020304" pitchFamily="18" charset="0"/>
                        <a:cs typeface="Times New Roman" panose="02020603050405020304" pitchFamily="18" charset="0"/>
                      </a:endParaRPr>
                    </a:p>
                  </a:txBody>
                  <a:tcPr marL="11244" marR="11244" marT="112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D" sz="1300" u="none" strike="noStrike">
                          <a:effectLst/>
                          <a:latin typeface="Times New Roman" panose="02020603050405020304" pitchFamily="18" charset="0"/>
                          <a:cs typeface="Times New Roman" panose="02020603050405020304" pitchFamily="18" charset="0"/>
                        </a:rPr>
                        <a:t>0.0025</a:t>
                      </a:r>
                      <a:endParaRPr lang="en-ID" sz="1300" b="0" i="0" u="none" strike="noStrike">
                        <a:solidFill>
                          <a:srgbClr val="000000"/>
                        </a:solidFill>
                        <a:effectLst/>
                        <a:latin typeface="Times New Roman" panose="02020603050405020304" pitchFamily="18" charset="0"/>
                        <a:cs typeface="Times New Roman" panose="02020603050405020304" pitchFamily="18" charset="0"/>
                      </a:endParaRPr>
                    </a:p>
                  </a:txBody>
                  <a:tcPr marL="11244" marR="11244" marT="112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D" sz="1300" u="none" strike="noStrike">
                          <a:effectLst/>
                          <a:latin typeface="Times New Roman" panose="02020603050405020304" pitchFamily="18" charset="0"/>
                          <a:cs typeface="Times New Roman" panose="02020603050405020304" pitchFamily="18" charset="0"/>
                        </a:rPr>
                        <a:t>0.0025</a:t>
                      </a:r>
                      <a:endParaRPr lang="en-ID" sz="1300" b="0" i="0" u="none" strike="noStrike">
                        <a:solidFill>
                          <a:srgbClr val="000000"/>
                        </a:solidFill>
                        <a:effectLst/>
                        <a:latin typeface="Times New Roman" panose="02020603050405020304" pitchFamily="18" charset="0"/>
                        <a:cs typeface="Times New Roman" panose="02020603050405020304" pitchFamily="18" charset="0"/>
                      </a:endParaRPr>
                    </a:p>
                  </a:txBody>
                  <a:tcPr marL="11244" marR="11244" marT="112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D" sz="1300" u="none" strike="noStrike">
                          <a:effectLst/>
                          <a:latin typeface="Times New Roman" panose="02020603050405020304" pitchFamily="18" charset="0"/>
                          <a:cs typeface="Times New Roman" panose="02020603050405020304" pitchFamily="18" charset="0"/>
                        </a:rPr>
                        <a:t>0.0031</a:t>
                      </a:r>
                      <a:endParaRPr lang="en-ID" sz="1300" b="0" i="0" u="none" strike="noStrike">
                        <a:solidFill>
                          <a:srgbClr val="000000"/>
                        </a:solidFill>
                        <a:effectLst/>
                        <a:latin typeface="Times New Roman" panose="02020603050405020304" pitchFamily="18" charset="0"/>
                        <a:cs typeface="Times New Roman" panose="02020603050405020304" pitchFamily="18" charset="0"/>
                      </a:endParaRPr>
                    </a:p>
                  </a:txBody>
                  <a:tcPr marL="11244" marR="11244" marT="112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D" sz="1300" u="none" strike="noStrike">
                          <a:effectLst/>
                          <a:latin typeface="Times New Roman" panose="02020603050405020304" pitchFamily="18" charset="0"/>
                          <a:cs typeface="Times New Roman" panose="02020603050405020304" pitchFamily="18" charset="0"/>
                        </a:rPr>
                        <a:t>0.0031</a:t>
                      </a:r>
                      <a:endParaRPr lang="en-ID" sz="1300" b="0" i="0" u="none" strike="noStrike">
                        <a:solidFill>
                          <a:srgbClr val="000000"/>
                        </a:solidFill>
                        <a:effectLst/>
                        <a:latin typeface="Times New Roman" panose="02020603050405020304" pitchFamily="18" charset="0"/>
                        <a:cs typeface="Times New Roman" panose="02020603050405020304" pitchFamily="18" charset="0"/>
                      </a:endParaRPr>
                    </a:p>
                  </a:txBody>
                  <a:tcPr marL="11244" marR="11244" marT="112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D" sz="1300" u="none" strike="noStrike">
                          <a:effectLst/>
                          <a:latin typeface="Times New Roman" panose="02020603050405020304" pitchFamily="18" charset="0"/>
                          <a:cs typeface="Times New Roman" panose="02020603050405020304" pitchFamily="18" charset="0"/>
                        </a:rPr>
                        <a:t>0.0017</a:t>
                      </a:r>
                      <a:endParaRPr lang="en-ID" sz="1300" b="0" i="0" u="none" strike="noStrike">
                        <a:solidFill>
                          <a:srgbClr val="000000"/>
                        </a:solidFill>
                        <a:effectLst/>
                        <a:latin typeface="Times New Roman" panose="02020603050405020304" pitchFamily="18" charset="0"/>
                        <a:cs typeface="Times New Roman" panose="02020603050405020304" pitchFamily="18" charset="0"/>
                      </a:endParaRPr>
                    </a:p>
                  </a:txBody>
                  <a:tcPr marL="11244" marR="11244" marT="112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D" sz="1300" u="none" strike="noStrike">
                          <a:effectLst/>
                          <a:latin typeface="Times New Roman" panose="02020603050405020304" pitchFamily="18" charset="0"/>
                          <a:cs typeface="Times New Roman" panose="02020603050405020304" pitchFamily="18" charset="0"/>
                        </a:rPr>
                        <a:t>0.0017</a:t>
                      </a:r>
                      <a:endParaRPr lang="en-ID" sz="1300" b="0" i="0" u="none" strike="noStrike">
                        <a:solidFill>
                          <a:srgbClr val="000000"/>
                        </a:solidFill>
                        <a:effectLst/>
                        <a:latin typeface="Times New Roman" panose="02020603050405020304" pitchFamily="18" charset="0"/>
                        <a:cs typeface="Times New Roman" panose="02020603050405020304" pitchFamily="18" charset="0"/>
                      </a:endParaRPr>
                    </a:p>
                  </a:txBody>
                  <a:tcPr marL="11244" marR="11244" marT="112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82902909"/>
                  </a:ext>
                </a:extLst>
              </a:tr>
              <a:tr h="449755">
                <a:tc>
                  <a:txBody>
                    <a:bodyPr/>
                    <a:lstStyle/>
                    <a:p>
                      <a:pPr algn="ctr" fontAlgn="ctr"/>
                      <a:r>
                        <a:rPr lang="en-ID" sz="1300" u="none" strike="noStrike">
                          <a:effectLst/>
                          <a:latin typeface="Times New Roman" panose="02020603050405020304" pitchFamily="18" charset="0"/>
                          <a:cs typeface="Times New Roman" panose="02020603050405020304" pitchFamily="18" charset="0"/>
                        </a:rPr>
                        <a:t>0.0018</a:t>
                      </a:r>
                      <a:endParaRPr lang="en-ID" sz="1300" b="0" i="0" u="none" strike="noStrike">
                        <a:solidFill>
                          <a:srgbClr val="000000"/>
                        </a:solidFill>
                        <a:effectLst/>
                        <a:latin typeface="Times New Roman" panose="02020603050405020304" pitchFamily="18" charset="0"/>
                        <a:cs typeface="Times New Roman" panose="02020603050405020304" pitchFamily="18" charset="0"/>
                      </a:endParaRPr>
                    </a:p>
                  </a:txBody>
                  <a:tcPr marL="11244" marR="11244" marT="112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D" sz="1300" u="none" strike="noStrike">
                          <a:effectLst/>
                          <a:latin typeface="Times New Roman" panose="02020603050405020304" pitchFamily="18" charset="0"/>
                          <a:cs typeface="Times New Roman" panose="02020603050405020304" pitchFamily="18" charset="0"/>
                        </a:rPr>
                        <a:t>0.0018</a:t>
                      </a:r>
                      <a:endParaRPr lang="en-ID" sz="1300" b="0" i="0" u="none" strike="noStrike">
                        <a:solidFill>
                          <a:srgbClr val="000000"/>
                        </a:solidFill>
                        <a:effectLst/>
                        <a:latin typeface="Times New Roman" panose="02020603050405020304" pitchFamily="18" charset="0"/>
                        <a:cs typeface="Times New Roman" panose="02020603050405020304" pitchFamily="18" charset="0"/>
                      </a:endParaRPr>
                    </a:p>
                  </a:txBody>
                  <a:tcPr marL="11244" marR="11244" marT="112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D" sz="1300" u="none" strike="noStrike">
                          <a:effectLst/>
                          <a:latin typeface="Times New Roman" panose="02020603050405020304" pitchFamily="18" charset="0"/>
                          <a:cs typeface="Times New Roman" panose="02020603050405020304" pitchFamily="18" charset="0"/>
                        </a:rPr>
                        <a:t>0.0025</a:t>
                      </a:r>
                      <a:endParaRPr lang="en-ID" sz="1300" b="0" i="0" u="none" strike="noStrike">
                        <a:solidFill>
                          <a:srgbClr val="000000"/>
                        </a:solidFill>
                        <a:effectLst/>
                        <a:latin typeface="Times New Roman" panose="02020603050405020304" pitchFamily="18" charset="0"/>
                        <a:cs typeface="Times New Roman" panose="02020603050405020304" pitchFamily="18" charset="0"/>
                      </a:endParaRPr>
                    </a:p>
                  </a:txBody>
                  <a:tcPr marL="11244" marR="11244" marT="112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D" sz="1300" u="none" strike="noStrike">
                          <a:effectLst/>
                          <a:latin typeface="Times New Roman" panose="02020603050405020304" pitchFamily="18" charset="0"/>
                          <a:cs typeface="Times New Roman" panose="02020603050405020304" pitchFamily="18" charset="0"/>
                        </a:rPr>
                        <a:t>0.0025</a:t>
                      </a:r>
                      <a:endParaRPr lang="en-ID" sz="1300" b="0" i="0" u="none" strike="noStrike">
                        <a:solidFill>
                          <a:srgbClr val="000000"/>
                        </a:solidFill>
                        <a:effectLst/>
                        <a:latin typeface="Times New Roman" panose="02020603050405020304" pitchFamily="18" charset="0"/>
                        <a:cs typeface="Times New Roman" panose="02020603050405020304" pitchFamily="18" charset="0"/>
                      </a:endParaRPr>
                    </a:p>
                  </a:txBody>
                  <a:tcPr marL="11244" marR="11244" marT="112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D" sz="1300" u="none" strike="noStrike">
                          <a:effectLst/>
                          <a:latin typeface="Times New Roman" panose="02020603050405020304" pitchFamily="18" charset="0"/>
                          <a:cs typeface="Times New Roman" panose="02020603050405020304" pitchFamily="18" charset="0"/>
                        </a:rPr>
                        <a:t>0.0031</a:t>
                      </a:r>
                      <a:endParaRPr lang="en-ID" sz="1300" b="0" i="0" u="none" strike="noStrike">
                        <a:solidFill>
                          <a:srgbClr val="000000"/>
                        </a:solidFill>
                        <a:effectLst/>
                        <a:latin typeface="Times New Roman" panose="02020603050405020304" pitchFamily="18" charset="0"/>
                        <a:cs typeface="Times New Roman" panose="02020603050405020304" pitchFamily="18" charset="0"/>
                      </a:endParaRPr>
                    </a:p>
                  </a:txBody>
                  <a:tcPr marL="11244" marR="11244" marT="112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D" sz="1300" u="none" strike="noStrike">
                          <a:effectLst/>
                          <a:latin typeface="Times New Roman" panose="02020603050405020304" pitchFamily="18" charset="0"/>
                          <a:cs typeface="Times New Roman" panose="02020603050405020304" pitchFamily="18" charset="0"/>
                        </a:rPr>
                        <a:t>0.0031</a:t>
                      </a:r>
                      <a:endParaRPr lang="en-ID" sz="1300" b="0" i="0" u="none" strike="noStrike">
                        <a:solidFill>
                          <a:srgbClr val="000000"/>
                        </a:solidFill>
                        <a:effectLst/>
                        <a:latin typeface="Times New Roman" panose="02020603050405020304" pitchFamily="18" charset="0"/>
                        <a:cs typeface="Times New Roman" panose="02020603050405020304" pitchFamily="18" charset="0"/>
                      </a:endParaRPr>
                    </a:p>
                  </a:txBody>
                  <a:tcPr marL="11244" marR="11244" marT="112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D" sz="1300" u="none" strike="noStrike">
                          <a:effectLst/>
                          <a:latin typeface="Times New Roman" panose="02020603050405020304" pitchFamily="18" charset="0"/>
                          <a:cs typeface="Times New Roman" panose="02020603050405020304" pitchFamily="18" charset="0"/>
                        </a:rPr>
                        <a:t>0.0017</a:t>
                      </a:r>
                      <a:endParaRPr lang="en-ID" sz="1300" b="0" i="0" u="none" strike="noStrike">
                        <a:solidFill>
                          <a:srgbClr val="000000"/>
                        </a:solidFill>
                        <a:effectLst/>
                        <a:latin typeface="Times New Roman" panose="02020603050405020304" pitchFamily="18" charset="0"/>
                        <a:cs typeface="Times New Roman" panose="02020603050405020304" pitchFamily="18" charset="0"/>
                      </a:endParaRPr>
                    </a:p>
                  </a:txBody>
                  <a:tcPr marL="11244" marR="11244" marT="112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D" sz="1300" u="none" strike="noStrike">
                          <a:effectLst/>
                          <a:latin typeface="Times New Roman" panose="02020603050405020304" pitchFamily="18" charset="0"/>
                          <a:cs typeface="Times New Roman" panose="02020603050405020304" pitchFamily="18" charset="0"/>
                        </a:rPr>
                        <a:t>0.0017</a:t>
                      </a:r>
                      <a:endParaRPr lang="en-ID" sz="1300" b="0" i="0" u="none" strike="noStrike">
                        <a:solidFill>
                          <a:srgbClr val="000000"/>
                        </a:solidFill>
                        <a:effectLst/>
                        <a:latin typeface="Times New Roman" panose="02020603050405020304" pitchFamily="18" charset="0"/>
                        <a:cs typeface="Times New Roman" panose="02020603050405020304" pitchFamily="18" charset="0"/>
                      </a:endParaRPr>
                    </a:p>
                  </a:txBody>
                  <a:tcPr marL="11244" marR="11244" marT="112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26006830"/>
                  </a:ext>
                </a:extLst>
              </a:tr>
            </a:tbl>
          </a:graphicData>
        </a:graphic>
      </p:graphicFrame>
      <p:graphicFrame>
        <p:nvGraphicFramePr>
          <p:cNvPr id="5" name="Table 4">
            <a:extLst>
              <a:ext uri="{FF2B5EF4-FFF2-40B4-BE49-F238E27FC236}">
                <a16:creationId xmlns:a16="http://schemas.microsoft.com/office/drawing/2014/main" id="{235CEC16-FF83-965F-B2D5-FA3DF4488368}"/>
              </a:ext>
            </a:extLst>
          </p:cNvPr>
          <p:cNvGraphicFramePr>
            <a:graphicFrameLocks noGrp="1"/>
          </p:cNvGraphicFramePr>
          <p:nvPr>
            <p:extLst>
              <p:ext uri="{D42A27DB-BD31-4B8C-83A1-F6EECF244321}">
                <p14:modId xmlns:p14="http://schemas.microsoft.com/office/powerpoint/2010/main" val="3922871482"/>
              </p:ext>
            </p:extLst>
          </p:nvPr>
        </p:nvGraphicFramePr>
        <p:xfrm>
          <a:off x="1517180" y="2001982"/>
          <a:ext cx="3616040" cy="4068045"/>
        </p:xfrm>
        <a:graphic>
          <a:graphicData uri="http://schemas.openxmlformats.org/drawingml/2006/table">
            <a:tbl>
              <a:tblPr>
                <a:tableStyleId>{5C22544A-7EE6-4342-B048-85BDC9FD1C3A}</a:tableStyleId>
              </a:tblPr>
              <a:tblGrid>
                <a:gridCol w="452005">
                  <a:extLst>
                    <a:ext uri="{9D8B030D-6E8A-4147-A177-3AD203B41FA5}">
                      <a16:colId xmlns:a16="http://schemas.microsoft.com/office/drawing/2014/main" val="4265469330"/>
                    </a:ext>
                  </a:extLst>
                </a:gridCol>
                <a:gridCol w="452005">
                  <a:extLst>
                    <a:ext uri="{9D8B030D-6E8A-4147-A177-3AD203B41FA5}">
                      <a16:colId xmlns:a16="http://schemas.microsoft.com/office/drawing/2014/main" val="2550986064"/>
                    </a:ext>
                  </a:extLst>
                </a:gridCol>
                <a:gridCol w="452005">
                  <a:extLst>
                    <a:ext uri="{9D8B030D-6E8A-4147-A177-3AD203B41FA5}">
                      <a16:colId xmlns:a16="http://schemas.microsoft.com/office/drawing/2014/main" val="3606303328"/>
                    </a:ext>
                  </a:extLst>
                </a:gridCol>
                <a:gridCol w="452005">
                  <a:extLst>
                    <a:ext uri="{9D8B030D-6E8A-4147-A177-3AD203B41FA5}">
                      <a16:colId xmlns:a16="http://schemas.microsoft.com/office/drawing/2014/main" val="2903516873"/>
                    </a:ext>
                  </a:extLst>
                </a:gridCol>
                <a:gridCol w="452005">
                  <a:extLst>
                    <a:ext uri="{9D8B030D-6E8A-4147-A177-3AD203B41FA5}">
                      <a16:colId xmlns:a16="http://schemas.microsoft.com/office/drawing/2014/main" val="858379813"/>
                    </a:ext>
                  </a:extLst>
                </a:gridCol>
                <a:gridCol w="452005">
                  <a:extLst>
                    <a:ext uri="{9D8B030D-6E8A-4147-A177-3AD203B41FA5}">
                      <a16:colId xmlns:a16="http://schemas.microsoft.com/office/drawing/2014/main" val="3676472249"/>
                    </a:ext>
                  </a:extLst>
                </a:gridCol>
                <a:gridCol w="452005">
                  <a:extLst>
                    <a:ext uri="{9D8B030D-6E8A-4147-A177-3AD203B41FA5}">
                      <a16:colId xmlns:a16="http://schemas.microsoft.com/office/drawing/2014/main" val="2774077651"/>
                    </a:ext>
                  </a:extLst>
                </a:gridCol>
                <a:gridCol w="452005">
                  <a:extLst>
                    <a:ext uri="{9D8B030D-6E8A-4147-A177-3AD203B41FA5}">
                      <a16:colId xmlns:a16="http://schemas.microsoft.com/office/drawing/2014/main" val="2449061748"/>
                    </a:ext>
                  </a:extLst>
                </a:gridCol>
              </a:tblGrid>
              <a:tr h="452005">
                <a:tc gridSpan="8">
                  <a:txBody>
                    <a:bodyPr/>
                    <a:lstStyle/>
                    <a:p>
                      <a:pPr algn="ctr" fontAlgn="ctr"/>
                      <a:r>
                        <a:rPr lang="en-US" sz="1300" b="0" i="0" u="none" strike="noStrike">
                          <a:solidFill>
                            <a:srgbClr val="000000"/>
                          </a:solidFill>
                          <a:effectLst/>
                          <a:latin typeface="Times New Roman" panose="02020603050405020304" pitchFamily="18" charset="0"/>
                          <a:cs typeface="Times New Roman" panose="02020603050405020304" pitchFamily="18" charset="0"/>
                        </a:rPr>
                        <a:t>UPSAMPLED LAYER</a:t>
                      </a:r>
                      <a:endParaRPr lang="en-ID" sz="1300" b="0" i="0" u="none" strike="noStrike">
                        <a:solidFill>
                          <a:srgbClr val="000000"/>
                        </a:solidFill>
                        <a:effectLst/>
                        <a:latin typeface="Times New Roman" panose="02020603050405020304" pitchFamily="18" charset="0"/>
                        <a:cs typeface="Times New Roman" panose="02020603050405020304" pitchFamily="18" charset="0"/>
                      </a:endParaRPr>
                    </a:p>
                  </a:txBody>
                  <a:tcPr marL="11300" marR="11300" marT="113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fontAlgn="ctr"/>
                      <a:endParaRPr lang="en-ID" sz="1300" b="0" i="0" u="none" strike="noStrike">
                        <a:solidFill>
                          <a:srgbClr val="000000"/>
                        </a:solidFill>
                        <a:effectLst/>
                        <a:latin typeface="Calibri" panose="020F0502020204030204" pitchFamily="34" charset="0"/>
                      </a:endParaRPr>
                    </a:p>
                  </a:txBody>
                  <a:tcPr marL="11300" marR="11300" marT="11300" marB="0" anchor="ctr">
                    <a:noFill/>
                  </a:tcPr>
                </a:tc>
                <a:tc hMerge="1">
                  <a:txBody>
                    <a:bodyPr/>
                    <a:lstStyle/>
                    <a:p>
                      <a:pPr algn="ctr" fontAlgn="ctr"/>
                      <a:endParaRPr lang="en-ID" sz="1300" b="0" i="0" u="none" strike="noStrike">
                        <a:solidFill>
                          <a:srgbClr val="000000"/>
                        </a:solidFill>
                        <a:effectLst/>
                        <a:latin typeface="Calibri" panose="020F0502020204030204" pitchFamily="34" charset="0"/>
                      </a:endParaRPr>
                    </a:p>
                  </a:txBody>
                  <a:tcPr marL="11300" marR="11300" marT="11300" marB="0" anchor="ctr">
                    <a:noFill/>
                  </a:tcPr>
                </a:tc>
                <a:tc hMerge="1">
                  <a:txBody>
                    <a:bodyPr/>
                    <a:lstStyle/>
                    <a:p>
                      <a:pPr algn="ctr" fontAlgn="ctr"/>
                      <a:endParaRPr lang="en-ID" sz="1300" b="0" i="0" u="none" strike="noStrike">
                        <a:solidFill>
                          <a:srgbClr val="000000"/>
                        </a:solidFill>
                        <a:effectLst/>
                        <a:latin typeface="Calibri" panose="020F0502020204030204" pitchFamily="34" charset="0"/>
                      </a:endParaRPr>
                    </a:p>
                  </a:txBody>
                  <a:tcPr marL="11300" marR="11300" marT="11300" marB="0" anchor="ctr">
                    <a:noFill/>
                  </a:tcPr>
                </a:tc>
                <a:tc hMerge="1">
                  <a:txBody>
                    <a:bodyPr/>
                    <a:lstStyle/>
                    <a:p>
                      <a:pPr algn="ctr" fontAlgn="ctr"/>
                      <a:r>
                        <a:rPr lang="en-US" sz="1300" b="0" i="0" u="none" strike="noStrike">
                          <a:solidFill>
                            <a:srgbClr val="000000"/>
                          </a:solidFill>
                          <a:effectLst/>
                          <a:latin typeface="Calibri" panose="020F0502020204030204" pitchFamily="34" charset="0"/>
                        </a:rPr>
                        <a:t>UPSAMPLED LAYER</a:t>
                      </a:r>
                      <a:endParaRPr lang="en-ID" sz="1300" b="0" i="0" u="none" strike="noStrike">
                        <a:solidFill>
                          <a:srgbClr val="000000"/>
                        </a:solidFill>
                        <a:effectLst/>
                        <a:latin typeface="Calibri" panose="020F0502020204030204" pitchFamily="34" charset="0"/>
                      </a:endParaRPr>
                    </a:p>
                  </a:txBody>
                  <a:tcPr marL="11300" marR="11300" marT="11300" marB="0" anchor="ctr">
                    <a:noFill/>
                  </a:tcPr>
                </a:tc>
                <a:tc hMerge="1">
                  <a:txBody>
                    <a:bodyPr/>
                    <a:lstStyle/>
                    <a:p>
                      <a:pPr algn="ctr" fontAlgn="ctr"/>
                      <a:endParaRPr lang="en-ID" sz="1300" b="0" i="0" u="none" strike="noStrike">
                        <a:solidFill>
                          <a:srgbClr val="000000"/>
                        </a:solidFill>
                        <a:effectLst/>
                        <a:latin typeface="Calibri" panose="020F0502020204030204" pitchFamily="34" charset="0"/>
                      </a:endParaRPr>
                    </a:p>
                  </a:txBody>
                  <a:tcPr marL="11300" marR="11300" marT="11300" marB="0" anchor="ctr">
                    <a:noFill/>
                  </a:tcPr>
                </a:tc>
                <a:tc hMerge="1">
                  <a:txBody>
                    <a:bodyPr/>
                    <a:lstStyle/>
                    <a:p>
                      <a:pPr algn="ctr" fontAlgn="ctr"/>
                      <a:endParaRPr lang="en-ID" sz="1300" b="0" i="0" u="none" strike="noStrike">
                        <a:solidFill>
                          <a:srgbClr val="000000"/>
                        </a:solidFill>
                        <a:effectLst/>
                        <a:latin typeface="Calibri" panose="020F0502020204030204" pitchFamily="34" charset="0"/>
                      </a:endParaRPr>
                    </a:p>
                  </a:txBody>
                  <a:tcPr marL="11300" marR="11300" marT="11300" marB="0" anchor="ctr">
                    <a:noFill/>
                  </a:tcPr>
                </a:tc>
                <a:tc hMerge="1">
                  <a:txBody>
                    <a:bodyPr/>
                    <a:lstStyle/>
                    <a:p>
                      <a:pPr algn="ctr" fontAlgn="ctr"/>
                      <a:endParaRPr lang="en-ID" sz="1300" b="0" i="0" u="none" strike="noStrike">
                        <a:solidFill>
                          <a:srgbClr val="000000"/>
                        </a:solidFill>
                        <a:effectLst/>
                        <a:latin typeface="Calibri" panose="020F0502020204030204" pitchFamily="34" charset="0"/>
                      </a:endParaRPr>
                    </a:p>
                  </a:txBody>
                  <a:tcPr marL="11300" marR="11300" marT="11300" marB="0" anchor="ctr">
                    <a:noFill/>
                  </a:tcPr>
                </a:tc>
                <a:extLst>
                  <a:ext uri="{0D108BD9-81ED-4DB2-BD59-A6C34878D82A}">
                    <a16:rowId xmlns:a16="http://schemas.microsoft.com/office/drawing/2014/main" val="1281408496"/>
                  </a:ext>
                </a:extLst>
              </a:tr>
              <a:tr h="452005">
                <a:tc>
                  <a:txBody>
                    <a:bodyPr/>
                    <a:lstStyle/>
                    <a:p>
                      <a:pPr algn="ctr" fontAlgn="ctr"/>
                      <a:r>
                        <a:rPr lang="en-ID" sz="1300" u="none" strike="noStrike">
                          <a:effectLst/>
                          <a:latin typeface="Times New Roman" panose="02020603050405020304" pitchFamily="18" charset="0"/>
                          <a:cs typeface="Times New Roman" panose="02020603050405020304" pitchFamily="18" charset="0"/>
                        </a:rPr>
                        <a:t>655</a:t>
                      </a:r>
                      <a:endParaRPr lang="en-ID" sz="1300" b="0" i="0" u="none" strike="noStrike">
                        <a:solidFill>
                          <a:srgbClr val="000000"/>
                        </a:solidFill>
                        <a:effectLst/>
                        <a:latin typeface="Times New Roman" panose="02020603050405020304" pitchFamily="18" charset="0"/>
                        <a:cs typeface="Times New Roman" panose="02020603050405020304" pitchFamily="18" charset="0"/>
                      </a:endParaRPr>
                    </a:p>
                  </a:txBody>
                  <a:tcPr marL="11300" marR="11300" marT="113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ID" sz="1300" u="none" strike="noStrike">
                          <a:effectLst/>
                          <a:latin typeface="Times New Roman" panose="02020603050405020304" pitchFamily="18" charset="0"/>
                          <a:cs typeface="Times New Roman" panose="02020603050405020304" pitchFamily="18" charset="0"/>
                        </a:rPr>
                        <a:t>655</a:t>
                      </a:r>
                      <a:endParaRPr lang="en-ID" sz="1300" b="0" i="0" u="none" strike="noStrike">
                        <a:solidFill>
                          <a:srgbClr val="000000"/>
                        </a:solidFill>
                        <a:effectLst/>
                        <a:latin typeface="Times New Roman" panose="02020603050405020304" pitchFamily="18" charset="0"/>
                        <a:cs typeface="Times New Roman" panose="02020603050405020304" pitchFamily="18" charset="0"/>
                      </a:endParaRPr>
                    </a:p>
                  </a:txBody>
                  <a:tcPr marL="11300" marR="11300" marT="113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ID" sz="1300" u="none" strike="noStrike">
                          <a:effectLst/>
                          <a:latin typeface="Times New Roman" panose="02020603050405020304" pitchFamily="18" charset="0"/>
                          <a:cs typeface="Times New Roman" panose="02020603050405020304" pitchFamily="18" charset="0"/>
                        </a:rPr>
                        <a:t>399</a:t>
                      </a:r>
                      <a:endParaRPr lang="en-ID" sz="1300" b="0" i="0" u="none" strike="noStrike">
                        <a:solidFill>
                          <a:srgbClr val="000000"/>
                        </a:solidFill>
                        <a:effectLst/>
                        <a:latin typeface="Times New Roman" panose="02020603050405020304" pitchFamily="18" charset="0"/>
                        <a:cs typeface="Times New Roman" panose="02020603050405020304" pitchFamily="18" charset="0"/>
                      </a:endParaRPr>
                    </a:p>
                  </a:txBody>
                  <a:tcPr marL="11300" marR="11300" marT="113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ID" sz="1300" u="none" strike="noStrike">
                          <a:effectLst/>
                          <a:latin typeface="Times New Roman" panose="02020603050405020304" pitchFamily="18" charset="0"/>
                          <a:cs typeface="Times New Roman" panose="02020603050405020304" pitchFamily="18" charset="0"/>
                        </a:rPr>
                        <a:t>399</a:t>
                      </a:r>
                      <a:endParaRPr lang="en-ID" sz="1300" b="0" i="0" u="none" strike="noStrike">
                        <a:solidFill>
                          <a:srgbClr val="000000"/>
                        </a:solidFill>
                        <a:effectLst/>
                        <a:latin typeface="Times New Roman" panose="02020603050405020304" pitchFamily="18" charset="0"/>
                        <a:cs typeface="Times New Roman" panose="02020603050405020304" pitchFamily="18" charset="0"/>
                      </a:endParaRPr>
                    </a:p>
                  </a:txBody>
                  <a:tcPr marL="11300" marR="11300" marT="113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ID" sz="1300" u="none" strike="noStrike">
                          <a:effectLst/>
                          <a:latin typeface="Times New Roman" panose="02020603050405020304" pitchFamily="18" charset="0"/>
                          <a:cs typeface="Times New Roman" panose="02020603050405020304" pitchFamily="18" charset="0"/>
                        </a:rPr>
                        <a:t>727</a:t>
                      </a:r>
                      <a:endParaRPr lang="en-ID" sz="1300" b="0" i="0" u="none" strike="noStrike">
                        <a:solidFill>
                          <a:srgbClr val="000000"/>
                        </a:solidFill>
                        <a:effectLst/>
                        <a:latin typeface="Times New Roman" panose="02020603050405020304" pitchFamily="18" charset="0"/>
                        <a:cs typeface="Times New Roman" panose="02020603050405020304" pitchFamily="18" charset="0"/>
                      </a:endParaRPr>
                    </a:p>
                  </a:txBody>
                  <a:tcPr marL="11300" marR="11300" marT="113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ID" sz="1300" u="none" strike="noStrike">
                          <a:effectLst/>
                          <a:latin typeface="Times New Roman" panose="02020603050405020304" pitchFamily="18" charset="0"/>
                          <a:cs typeface="Times New Roman" panose="02020603050405020304" pitchFamily="18" charset="0"/>
                        </a:rPr>
                        <a:t>727</a:t>
                      </a:r>
                      <a:endParaRPr lang="en-ID" sz="1300" b="0" i="0" u="none" strike="noStrike">
                        <a:solidFill>
                          <a:srgbClr val="000000"/>
                        </a:solidFill>
                        <a:effectLst/>
                        <a:latin typeface="Times New Roman" panose="02020603050405020304" pitchFamily="18" charset="0"/>
                        <a:cs typeface="Times New Roman" panose="02020603050405020304" pitchFamily="18" charset="0"/>
                      </a:endParaRPr>
                    </a:p>
                  </a:txBody>
                  <a:tcPr marL="11300" marR="11300" marT="113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ID" sz="1300" u="none" strike="noStrike">
                          <a:effectLst/>
                          <a:latin typeface="Times New Roman" panose="02020603050405020304" pitchFamily="18" charset="0"/>
                          <a:cs typeface="Times New Roman" panose="02020603050405020304" pitchFamily="18" charset="0"/>
                        </a:rPr>
                        <a:t>541</a:t>
                      </a:r>
                      <a:endParaRPr lang="en-ID" sz="1300" b="0" i="0" u="none" strike="noStrike">
                        <a:solidFill>
                          <a:srgbClr val="000000"/>
                        </a:solidFill>
                        <a:effectLst/>
                        <a:latin typeface="Times New Roman" panose="02020603050405020304" pitchFamily="18" charset="0"/>
                        <a:cs typeface="Times New Roman" panose="02020603050405020304" pitchFamily="18" charset="0"/>
                      </a:endParaRPr>
                    </a:p>
                  </a:txBody>
                  <a:tcPr marL="11300" marR="11300" marT="113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ID" sz="1300" u="none" strike="noStrike">
                          <a:effectLst/>
                          <a:latin typeface="Times New Roman" panose="02020603050405020304" pitchFamily="18" charset="0"/>
                          <a:cs typeface="Times New Roman" panose="02020603050405020304" pitchFamily="18" charset="0"/>
                        </a:rPr>
                        <a:t>541</a:t>
                      </a:r>
                      <a:endParaRPr lang="en-ID" sz="1300" b="0" i="0" u="none" strike="noStrike">
                        <a:solidFill>
                          <a:srgbClr val="000000"/>
                        </a:solidFill>
                        <a:effectLst/>
                        <a:latin typeface="Times New Roman" panose="02020603050405020304" pitchFamily="18" charset="0"/>
                        <a:cs typeface="Times New Roman" panose="02020603050405020304" pitchFamily="18" charset="0"/>
                      </a:endParaRPr>
                    </a:p>
                  </a:txBody>
                  <a:tcPr marL="11300" marR="11300" marT="113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135639957"/>
                  </a:ext>
                </a:extLst>
              </a:tr>
              <a:tr h="452005">
                <a:tc>
                  <a:txBody>
                    <a:bodyPr/>
                    <a:lstStyle/>
                    <a:p>
                      <a:pPr algn="ctr" fontAlgn="ctr"/>
                      <a:r>
                        <a:rPr lang="en-ID" sz="1300" u="none" strike="noStrike">
                          <a:effectLst/>
                          <a:latin typeface="Times New Roman" panose="02020603050405020304" pitchFamily="18" charset="0"/>
                          <a:cs typeface="Times New Roman" panose="02020603050405020304" pitchFamily="18" charset="0"/>
                        </a:rPr>
                        <a:t>655</a:t>
                      </a:r>
                      <a:endParaRPr lang="en-ID" sz="1300" b="0" i="0" u="none" strike="noStrike">
                        <a:solidFill>
                          <a:srgbClr val="000000"/>
                        </a:solidFill>
                        <a:effectLst/>
                        <a:latin typeface="Times New Roman" panose="02020603050405020304" pitchFamily="18" charset="0"/>
                        <a:cs typeface="Times New Roman" panose="02020603050405020304" pitchFamily="18" charset="0"/>
                      </a:endParaRPr>
                    </a:p>
                  </a:txBody>
                  <a:tcPr marL="11300" marR="11300" marT="113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ID" sz="1300" u="none" strike="noStrike">
                          <a:effectLst/>
                          <a:latin typeface="Times New Roman" panose="02020603050405020304" pitchFamily="18" charset="0"/>
                          <a:cs typeface="Times New Roman" panose="02020603050405020304" pitchFamily="18" charset="0"/>
                        </a:rPr>
                        <a:t>655</a:t>
                      </a:r>
                      <a:endParaRPr lang="en-ID" sz="1300" b="0" i="0" u="none" strike="noStrike">
                        <a:solidFill>
                          <a:srgbClr val="000000"/>
                        </a:solidFill>
                        <a:effectLst/>
                        <a:latin typeface="Times New Roman" panose="02020603050405020304" pitchFamily="18" charset="0"/>
                        <a:cs typeface="Times New Roman" panose="02020603050405020304" pitchFamily="18" charset="0"/>
                      </a:endParaRPr>
                    </a:p>
                  </a:txBody>
                  <a:tcPr marL="11300" marR="11300" marT="113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ID" sz="1300" u="none" strike="noStrike">
                          <a:effectLst/>
                          <a:latin typeface="Times New Roman" panose="02020603050405020304" pitchFamily="18" charset="0"/>
                          <a:cs typeface="Times New Roman" panose="02020603050405020304" pitchFamily="18" charset="0"/>
                        </a:rPr>
                        <a:t>399</a:t>
                      </a:r>
                      <a:endParaRPr lang="en-ID" sz="1300" b="0" i="0" u="none" strike="noStrike">
                        <a:solidFill>
                          <a:srgbClr val="000000"/>
                        </a:solidFill>
                        <a:effectLst/>
                        <a:latin typeface="Times New Roman" panose="02020603050405020304" pitchFamily="18" charset="0"/>
                        <a:cs typeface="Times New Roman" panose="02020603050405020304" pitchFamily="18" charset="0"/>
                      </a:endParaRPr>
                    </a:p>
                  </a:txBody>
                  <a:tcPr marL="11300" marR="11300" marT="113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ID" sz="1300" u="none" strike="noStrike">
                          <a:effectLst/>
                          <a:latin typeface="Times New Roman" panose="02020603050405020304" pitchFamily="18" charset="0"/>
                          <a:cs typeface="Times New Roman" panose="02020603050405020304" pitchFamily="18" charset="0"/>
                        </a:rPr>
                        <a:t>399</a:t>
                      </a:r>
                      <a:endParaRPr lang="en-ID" sz="1300" b="0" i="0" u="none" strike="noStrike">
                        <a:solidFill>
                          <a:srgbClr val="000000"/>
                        </a:solidFill>
                        <a:effectLst/>
                        <a:latin typeface="Times New Roman" panose="02020603050405020304" pitchFamily="18" charset="0"/>
                        <a:cs typeface="Times New Roman" panose="02020603050405020304" pitchFamily="18" charset="0"/>
                      </a:endParaRPr>
                    </a:p>
                  </a:txBody>
                  <a:tcPr marL="11300" marR="11300" marT="113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ID" sz="1300" u="none" strike="noStrike">
                          <a:effectLst/>
                          <a:latin typeface="Times New Roman" panose="02020603050405020304" pitchFamily="18" charset="0"/>
                          <a:cs typeface="Times New Roman" panose="02020603050405020304" pitchFamily="18" charset="0"/>
                        </a:rPr>
                        <a:t>727</a:t>
                      </a:r>
                      <a:endParaRPr lang="en-ID" sz="1300" b="0" i="0" u="none" strike="noStrike">
                        <a:solidFill>
                          <a:srgbClr val="000000"/>
                        </a:solidFill>
                        <a:effectLst/>
                        <a:latin typeface="Times New Roman" panose="02020603050405020304" pitchFamily="18" charset="0"/>
                        <a:cs typeface="Times New Roman" panose="02020603050405020304" pitchFamily="18" charset="0"/>
                      </a:endParaRPr>
                    </a:p>
                  </a:txBody>
                  <a:tcPr marL="11300" marR="11300" marT="113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ID" sz="1300" u="none" strike="noStrike">
                          <a:effectLst/>
                          <a:latin typeface="Times New Roman" panose="02020603050405020304" pitchFamily="18" charset="0"/>
                          <a:cs typeface="Times New Roman" panose="02020603050405020304" pitchFamily="18" charset="0"/>
                        </a:rPr>
                        <a:t>727</a:t>
                      </a:r>
                      <a:endParaRPr lang="en-ID" sz="1300" b="0" i="0" u="none" strike="noStrike">
                        <a:solidFill>
                          <a:srgbClr val="000000"/>
                        </a:solidFill>
                        <a:effectLst/>
                        <a:latin typeface="Times New Roman" panose="02020603050405020304" pitchFamily="18" charset="0"/>
                        <a:cs typeface="Times New Roman" panose="02020603050405020304" pitchFamily="18" charset="0"/>
                      </a:endParaRPr>
                    </a:p>
                  </a:txBody>
                  <a:tcPr marL="11300" marR="11300" marT="113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ID" sz="1300" u="none" strike="noStrike">
                          <a:effectLst/>
                          <a:latin typeface="Times New Roman" panose="02020603050405020304" pitchFamily="18" charset="0"/>
                          <a:cs typeface="Times New Roman" panose="02020603050405020304" pitchFamily="18" charset="0"/>
                        </a:rPr>
                        <a:t>541</a:t>
                      </a:r>
                      <a:endParaRPr lang="en-ID" sz="1300" b="0" i="0" u="none" strike="noStrike">
                        <a:solidFill>
                          <a:srgbClr val="000000"/>
                        </a:solidFill>
                        <a:effectLst/>
                        <a:latin typeface="Times New Roman" panose="02020603050405020304" pitchFamily="18" charset="0"/>
                        <a:cs typeface="Times New Roman" panose="02020603050405020304" pitchFamily="18" charset="0"/>
                      </a:endParaRPr>
                    </a:p>
                  </a:txBody>
                  <a:tcPr marL="11300" marR="11300" marT="113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ID" sz="1300" u="none" strike="noStrike">
                          <a:effectLst/>
                          <a:latin typeface="Times New Roman" panose="02020603050405020304" pitchFamily="18" charset="0"/>
                          <a:cs typeface="Times New Roman" panose="02020603050405020304" pitchFamily="18" charset="0"/>
                        </a:rPr>
                        <a:t>541</a:t>
                      </a:r>
                      <a:endParaRPr lang="en-ID" sz="1300" b="0" i="0" u="none" strike="noStrike">
                        <a:solidFill>
                          <a:srgbClr val="000000"/>
                        </a:solidFill>
                        <a:effectLst/>
                        <a:latin typeface="Times New Roman" panose="02020603050405020304" pitchFamily="18" charset="0"/>
                        <a:cs typeface="Times New Roman" panose="02020603050405020304" pitchFamily="18" charset="0"/>
                      </a:endParaRPr>
                    </a:p>
                  </a:txBody>
                  <a:tcPr marL="11300" marR="11300" marT="113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065553767"/>
                  </a:ext>
                </a:extLst>
              </a:tr>
              <a:tr h="452005">
                <a:tc>
                  <a:txBody>
                    <a:bodyPr/>
                    <a:lstStyle/>
                    <a:p>
                      <a:pPr algn="ctr" fontAlgn="ctr"/>
                      <a:r>
                        <a:rPr lang="en-ID" sz="1300" u="none" strike="noStrike">
                          <a:effectLst/>
                          <a:latin typeface="Times New Roman" panose="02020603050405020304" pitchFamily="18" charset="0"/>
                          <a:cs typeface="Times New Roman" panose="02020603050405020304" pitchFamily="18" charset="0"/>
                        </a:rPr>
                        <a:t>139</a:t>
                      </a:r>
                      <a:endParaRPr lang="en-ID" sz="1300" b="0" i="0" u="none" strike="noStrike">
                        <a:solidFill>
                          <a:srgbClr val="000000"/>
                        </a:solidFill>
                        <a:effectLst/>
                        <a:latin typeface="Times New Roman" panose="02020603050405020304" pitchFamily="18" charset="0"/>
                        <a:cs typeface="Times New Roman" panose="02020603050405020304" pitchFamily="18" charset="0"/>
                      </a:endParaRPr>
                    </a:p>
                  </a:txBody>
                  <a:tcPr marL="11300" marR="11300" marT="113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ID" sz="1300" u="none" strike="noStrike">
                          <a:effectLst/>
                          <a:latin typeface="Times New Roman" panose="02020603050405020304" pitchFamily="18" charset="0"/>
                          <a:cs typeface="Times New Roman" panose="02020603050405020304" pitchFamily="18" charset="0"/>
                        </a:rPr>
                        <a:t>139</a:t>
                      </a:r>
                      <a:endParaRPr lang="en-ID" sz="1300" b="0" i="0" u="none" strike="noStrike">
                        <a:solidFill>
                          <a:srgbClr val="000000"/>
                        </a:solidFill>
                        <a:effectLst/>
                        <a:latin typeface="Times New Roman" panose="02020603050405020304" pitchFamily="18" charset="0"/>
                        <a:cs typeface="Times New Roman" panose="02020603050405020304" pitchFamily="18" charset="0"/>
                      </a:endParaRPr>
                    </a:p>
                  </a:txBody>
                  <a:tcPr marL="11300" marR="11300" marT="113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ID" sz="1300" u="none" strike="noStrike">
                          <a:effectLst/>
                          <a:latin typeface="Times New Roman" panose="02020603050405020304" pitchFamily="18" charset="0"/>
                          <a:cs typeface="Times New Roman" panose="02020603050405020304" pitchFamily="18" charset="0"/>
                        </a:rPr>
                        <a:t>174</a:t>
                      </a:r>
                      <a:endParaRPr lang="en-ID" sz="1300" b="0" i="0" u="none" strike="noStrike">
                        <a:solidFill>
                          <a:srgbClr val="000000"/>
                        </a:solidFill>
                        <a:effectLst/>
                        <a:latin typeface="Times New Roman" panose="02020603050405020304" pitchFamily="18" charset="0"/>
                        <a:cs typeface="Times New Roman" panose="02020603050405020304" pitchFamily="18" charset="0"/>
                      </a:endParaRPr>
                    </a:p>
                  </a:txBody>
                  <a:tcPr marL="11300" marR="11300" marT="113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ID" sz="1300" u="none" strike="noStrike">
                          <a:effectLst/>
                          <a:latin typeface="Times New Roman" panose="02020603050405020304" pitchFamily="18" charset="0"/>
                          <a:cs typeface="Times New Roman" panose="02020603050405020304" pitchFamily="18" charset="0"/>
                        </a:rPr>
                        <a:t>174</a:t>
                      </a:r>
                      <a:endParaRPr lang="en-ID" sz="1300" b="0" i="0" u="none" strike="noStrike">
                        <a:solidFill>
                          <a:srgbClr val="000000"/>
                        </a:solidFill>
                        <a:effectLst/>
                        <a:latin typeface="Times New Roman" panose="02020603050405020304" pitchFamily="18" charset="0"/>
                        <a:cs typeface="Times New Roman" panose="02020603050405020304" pitchFamily="18" charset="0"/>
                      </a:endParaRPr>
                    </a:p>
                  </a:txBody>
                  <a:tcPr marL="11300" marR="11300" marT="113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ID" sz="1300" u="none" strike="noStrike">
                          <a:effectLst/>
                          <a:latin typeface="Times New Roman" panose="02020603050405020304" pitchFamily="18" charset="0"/>
                          <a:cs typeface="Times New Roman" panose="02020603050405020304" pitchFamily="18" charset="0"/>
                        </a:rPr>
                        <a:t>106</a:t>
                      </a:r>
                      <a:endParaRPr lang="en-ID" sz="1300" b="0" i="0" u="none" strike="noStrike">
                        <a:solidFill>
                          <a:srgbClr val="000000"/>
                        </a:solidFill>
                        <a:effectLst/>
                        <a:latin typeface="Times New Roman" panose="02020603050405020304" pitchFamily="18" charset="0"/>
                        <a:cs typeface="Times New Roman" panose="02020603050405020304" pitchFamily="18" charset="0"/>
                      </a:endParaRPr>
                    </a:p>
                  </a:txBody>
                  <a:tcPr marL="11300" marR="11300" marT="113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ID" sz="1300" u="none" strike="noStrike">
                          <a:effectLst/>
                          <a:latin typeface="Times New Roman" panose="02020603050405020304" pitchFamily="18" charset="0"/>
                          <a:cs typeface="Times New Roman" panose="02020603050405020304" pitchFamily="18" charset="0"/>
                        </a:rPr>
                        <a:t>106</a:t>
                      </a:r>
                      <a:endParaRPr lang="en-ID" sz="1300" b="0" i="0" u="none" strike="noStrike">
                        <a:solidFill>
                          <a:srgbClr val="000000"/>
                        </a:solidFill>
                        <a:effectLst/>
                        <a:latin typeface="Times New Roman" panose="02020603050405020304" pitchFamily="18" charset="0"/>
                        <a:cs typeface="Times New Roman" panose="02020603050405020304" pitchFamily="18" charset="0"/>
                      </a:endParaRPr>
                    </a:p>
                  </a:txBody>
                  <a:tcPr marL="11300" marR="11300" marT="113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ID" sz="1300" u="none" strike="noStrike">
                          <a:effectLst/>
                          <a:latin typeface="Times New Roman" panose="02020603050405020304" pitchFamily="18" charset="0"/>
                          <a:cs typeface="Times New Roman" panose="02020603050405020304" pitchFamily="18" charset="0"/>
                        </a:rPr>
                        <a:t>-267</a:t>
                      </a:r>
                      <a:endParaRPr lang="en-ID" sz="1300" b="0" i="0" u="none" strike="noStrike">
                        <a:solidFill>
                          <a:srgbClr val="000000"/>
                        </a:solidFill>
                        <a:effectLst/>
                        <a:latin typeface="Times New Roman" panose="02020603050405020304" pitchFamily="18" charset="0"/>
                        <a:cs typeface="Times New Roman" panose="02020603050405020304" pitchFamily="18" charset="0"/>
                      </a:endParaRPr>
                    </a:p>
                  </a:txBody>
                  <a:tcPr marL="11300" marR="11300" marT="113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ID" sz="1300" u="none" strike="noStrike">
                          <a:effectLst/>
                          <a:latin typeface="Times New Roman" panose="02020603050405020304" pitchFamily="18" charset="0"/>
                          <a:cs typeface="Times New Roman" panose="02020603050405020304" pitchFamily="18" charset="0"/>
                        </a:rPr>
                        <a:t>-267</a:t>
                      </a:r>
                      <a:endParaRPr lang="en-ID" sz="1300" b="0" i="0" u="none" strike="noStrike">
                        <a:solidFill>
                          <a:srgbClr val="000000"/>
                        </a:solidFill>
                        <a:effectLst/>
                        <a:latin typeface="Times New Roman" panose="02020603050405020304" pitchFamily="18" charset="0"/>
                        <a:cs typeface="Times New Roman" panose="02020603050405020304" pitchFamily="18" charset="0"/>
                      </a:endParaRPr>
                    </a:p>
                  </a:txBody>
                  <a:tcPr marL="11300" marR="11300" marT="113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365520541"/>
                  </a:ext>
                </a:extLst>
              </a:tr>
              <a:tr h="452005">
                <a:tc>
                  <a:txBody>
                    <a:bodyPr/>
                    <a:lstStyle/>
                    <a:p>
                      <a:pPr algn="ctr" fontAlgn="ctr"/>
                      <a:r>
                        <a:rPr lang="en-ID" sz="1300" u="none" strike="noStrike">
                          <a:effectLst/>
                          <a:latin typeface="Times New Roman" panose="02020603050405020304" pitchFamily="18" charset="0"/>
                          <a:cs typeface="Times New Roman" panose="02020603050405020304" pitchFamily="18" charset="0"/>
                        </a:rPr>
                        <a:t>139</a:t>
                      </a:r>
                      <a:endParaRPr lang="en-ID" sz="1300" b="0" i="0" u="none" strike="noStrike">
                        <a:solidFill>
                          <a:srgbClr val="000000"/>
                        </a:solidFill>
                        <a:effectLst/>
                        <a:latin typeface="Times New Roman" panose="02020603050405020304" pitchFamily="18" charset="0"/>
                        <a:cs typeface="Times New Roman" panose="02020603050405020304" pitchFamily="18" charset="0"/>
                      </a:endParaRPr>
                    </a:p>
                  </a:txBody>
                  <a:tcPr marL="11300" marR="11300" marT="113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ID" sz="1300" u="none" strike="noStrike">
                          <a:effectLst/>
                          <a:latin typeface="Times New Roman" panose="02020603050405020304" pitchFamily="18" charset="0"/>
                          <a:cs typeface="Times New Roman" panose="02020603050405020304" pitchFamily="18" charset="0"/>
                        </a:rPr>
                        <a:t>139</a:t>
                      </a:r>
                      <a:endParaRPr lang="en-ID" sz="1300" b="0" i="0" u="none" strike="noStrike">
                        <a:solidFill>
                          <a:srgbClr val="000000"/>
                        </a:solidFill>
                        <a:effectLst/>
                        <a:latin typeface="Times New Roman" panose="02020603050405020304" pitchFamily="18" charset="0"/>
                        <a:cs typeface="Times New Roman" panose="02020603050405020304" pitchFamily="18" charset="0"/>
                      </a:endParaRPr>
                    </a:p>
                  </a:txBody>
                  <a:tcPr marL="11300" marR="11300" marT="113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ID" sz="1300" u="none" strike="noStrike">
                          <a:effectLst/>
                          <a:latin typeface="Times New Roman" panose="02020603050405020304" pitchFamily="18" charset="0"/>
                          <a:cs typeface="Times New Roman" panose="02020603050405020304" pitchFamily="18" charset="0"/>
                        </a:rPr>
                        <a:t>174</a:t>
                      </a:r>
                      <a:endParaRPr lang="en-ID" sz="1300" b="0" i="0" u="none" strike="noStrike">
                        <a:solidFill>
                          <a:srgbClr val="000000"/>
                        </a:solidFill>
                        <a:effectLst/>
                        <a:latin typeface="Times New Roman" panose="02020603050405020304" pitchFamily="18" charset="0"/>
                        <a:cs typeface="Times New Roman" panose="02020603050405020304" pitchFamily="18" charset="0"/>
                      </a:endParaRPr>
                    </a:p>
                  </a:txBody>
                  <a:tcPr marL="11300" marR="11300" marT="113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ID" sz="1300" u="none" strike="noStrike">
                          <a:effectLst/>
                          <a:latin typeface="Times New Roman" panose="02020603050405020304" pitchFamily="18" charset="0"/>
                          <a:cs typeface="Times New Roman" panose="02020603050405020304" pitchFamily="18" charset="0"/>
                        </a:rPr>
                        <a:t>174</a:t>
                      </a:r>
                      <a:endParaRPr lang="en-ID" sz="1300" b="0" i="0" u="none" strike="noStrike">
                        <a:solidFill>
                          <a:srgbClr val="000000"/>
                        </a:solidFill>
                        <a:effectLst/>
                        <a:latin typeface="Times New Roman" panose="02020603050405020304" pitchFamily="18" charset="0"/>
                        <a:cs typeface="Times New Roman" panose="02020603050405020304" pitchFamily="18" charset="0"/>
                      </a:endParaRPr>
                    </a:p>
                  </a:txBody>
                  <a:tcPr marL="11300" marR="11300" marT="113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ID" sz="1300" u="none" strike="noStrike">
                          <a:effectLst/>
                          <a:latin typeface="Times New Roman" panose="02020603050405020304" pitchFamily="18" charset="0"/>
                          <a:cs typeface="Times New Roman" panose="02020603050405020304" pitchFamily="18" charset="0"/>
                        </a:rPr>
                        <a:t>106</a:t>
                      </a:r>
                      <a:endParaRPr lang="en-ID" sz="1300" b="0" i="0" u="none" strike="noStrike">
                        <a:solidFill>
                          <a:srgbClr val="000000"/>
                        </a:solidFill>
                        <a:effectLst/>
                        <a:latin typeface="Times New Roman" panose="02020603050405020304" pitchFamily="18" charset="0"/>
                        <a:cs typeface="Times New Roman" panose="02020603050405020304" pitchFamily="18" charset="0"/>
                      </a:endParaRPr>
                    </a:p>
                  </a:txBody>
                  <a:tcPr marL="11300" marR="11300" marT="113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ID" sz="1300" u="none" strike="noStrike">
                          <a:effectLst/>
                          <a:latin typeface="Times New Roman" panose="02020603050405020304" pitchFamily="18" charset="0"/>
                          <a:cs typeface="Times New Roman" panose="02020603050405020304" pitchFamily="18" charset="0"/>
                        </a:rPr>
                        <a:t>106</a:t>
                      </a:r>
                      <a:endParaRPr lang="en-ID" sz="1300" b="0" i="0" u="none" strike="noStrike">
                        <a:solidFill>
                          <a:srgbClr val="000000"/>
                        </a:solidFill>
                        <a:effectLst/>
                        <a:latin typeface="Times New Roman" panose="02020603050405020304" pitchFamily="18" charset="0"/>
                        <a:cs typeface="Times New Roman" panose="02020603050405020304" pitchFamily="18" charset="0"/>
                      </a:endParaRPr>
                    </a:p>
                  </a:txBody>
                  <a:tcPr marL="11300" marR="11300" marT="113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ID" sz="1300" u="none" strike="noStrike">
                          <a:effectLst/>
                          <a:latin typeface="Times New Roman" panose="02020603050405020304" pitchFamily="18" charset="0"/>
                          <a:cs typeface="Times New Roman" panose="02020603050405020304" pitchFamily="18" charset="0"/>
                        </a:rPr>
                        <a:t>-267</a:t>
                      </a:r>
                      <a:endParaRPr lang="en-ID" sz="1300" b="0" i="0" u="none" strike="noStrike">
                        <a:solidFill>
                          <a:srgbClr val="000000"/>
                        </a:solidFill>
                        <a:effectLst/>
                        <a:latin typeface="Times New Roman" panose="02020603050405020304" pitchFamily="18" charset="0"/>
                        <a:cs typeface="Times New Roman" panose="02020603050405020304" pitchFamily="18" charset="0"/>
                      </a:endParaRPr>
                    </a:p>
                  </a:txBody>
                  <a:tcPr marL="11300" marR="11300" marT="113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ID" sz="1300" u="none" strike="noStrike">
                          <a:effectLst/>
                          <a:latin typeface="Times New Roman" panose="02020603050405020304" pitchFamily="18" charset="0"/>
                          <a:cs typeface="Times New Roman" panose="02020603050405020304" pitchFamily="18" charset="0"/>
                        </a:rPr>
                        <a:t>-267</a:t>
                      </a:r>
                      <a:endParaRPr lang="en-ID" sz="1300" b="0" i="0" u="none" strike="noStrike">
                        <a:solidFill>
                          <a:srgbClr val="000000"/>
                        </a:solidFill>
                        <a:effectLst/>
                        <a:latin typeface="Times New Roman" panose="02020603050405020304" pitchFamily="18" charset="0"/>
                        <a:cs typeface="Times New Roman" panose="02020603050405020304" pitchFamily="18" charset="0"/>
                      </a:endParaRPr>
                    </a:p>
                  </a:txBody>
                  <a:tcPr marL="11300" marR="11300" marT="113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498987"/>
                  </a:ext>
                </a:extLst>
              </a:tr>
              <a:tr h="452005">
                <a:tc>
                  <a:txBody>
                    <a:bodyPr/>
                    <a:lstStyle/>
                    <a:p>
                      <a:pPr algn="ctr" fontAlgn="ctr"/>
                      <a:r>
                        <a:rPr lang="en-ID" sz="1300" u="none" strike="noStrike">
                          <a:effectLst/>
                          <a:latin typeface="Times New Roman" panose="02020603050405020304" pitchFamily="18" charset="0"/>
                          <a:cs typeface="Times New Roman" panose="02020603050405020304" pitchFamily="18" charset="0"/>
                        </a:rPr>
                        <a:t>-735</a:t>
                      </a:r>
                      <a:endParaRPr lang="en-ID" sz="1300" b="0" i="0" u="none" strike="noStrike">
                        <a:solidFill>
                          <a:srgbClr val="000000"/>
                        </a:solidFill>
                        <a:effectLst/>
                        <a:latin typeface="Times New Roman" panose="02020603050405020304" pitchFamily="18" charset="0"/>
                        <a:cs typeface="Times New Roman" panose="02020603050405020304" pitchFamily="18" charset="0"/>
                      </a:endParaRPr>
                    </a:p>
                  </a:txBody>
                  <a:tcPr marL="11300" marR="11300" marT="113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ID" sz="1300" u="none" strike="noStrike">
                          <a:effectLst/>
                          <a:latin typeface="Times New Roman" panose="02020603050405020304" pitchFamily="18" charset="0"/>
                          <a:cs typeface="Times New Roman" panose="02020603050405020304" pitchFamily="18" charset="0"/>
                        </a:rPr>
                        <a:t>-735</a:t>
                      </a:r>
                      <a:endParaRPr lang="en-ID" sz="1300" b="0" i="0" u="none" strike="noStrike">
                        <a:solidFill>
                          <a:srgbClr val="000000"/>
                        </a:solidFill>
                        <a:effectLst/>
                        <a:latin typeface="Times New Roman" panose="02020603050405020304" pitchFamily="18" charset="0"/>
                        <a:cs typeface="Times New Roman" panose="02020603050405020304" pitchFamily="18" charset="0"/>
                      </a:endParaRPr>
                    </a:p>
                  </a:txBody>
                  <a:tcPr marL="11300" marR="11300" marT="113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ID" sz="1300" u="none" strike="noStrike">
                          <a:effectLst/>
                          <a:latin typeface="Times New Roman" panose="02020603050405020304" pitchFamily="18" charset="0"/>
                          <a:cs typeface="Times New Roman" panose="02020603050405020304" pitchFamily="18" charset="0"/>
                        </a:rPr>
                        <a:t>28</a:t>
                      </a:r>
                      <a:endParaRPr lang="en-ID" sz="1300" b="0" i="0" u="none" strike="noStrike">
                        <a:solidFill>
                          <a:srgbClr val="000000"/>
                        </a:solidFill>
                        <a:effectLst/>
                        <a:latin typeface="Times New Roman" panose="02020603050405020304" pitchFamily="18" charset="0"/>
                        <a:cs typeface="Times New Roman" panose="02020603050405020304" pitchFamily="18" charset="0"/>
                      </a:endParaRPr>
                    </a:p>
                  </a:txBody>
                  <a:tcPr marL="11300" marR="11300" marT="113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ID" sz="1300" u="none" strike="noStrike">
                          <a:effectLst/>
                          <a:latin typeface="Times New Roman" panose="02020603050405020304" pitchFamily="18" charset="0"/>
                          <a:cs typeface="Times New Roman" panose="02020603050405020304" pitchFamily="18" charset="0"/>
                        </a:rPr>
                        <a:t>28</a:t>
                      </a:r>
                      <a:endParaRPr lang="en-ID" sz="1300" b="0" i="0" u="none" strike="noStrike">
                        <a:solidFill>
                          <a:srgbClr val="000000"/>
                        </a:solidFill>
                        <a:effectLst/>
                        <a:latin typeface="Times New Roman" panose="02020603050405020304" pitchFamily="18" charset="0"/>
                        <a:cs typeface="Times New Roman" panose="02020603050405020304" pitchFamily="18" charset="0"/>
                      </a:endParaRPr>
                    </a:p>
                  </a:txBody>
                  <a:tcPr marL="11300" marR="11300" marT="113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ID" sz="1300" u="none" strike="noStrike">
                          <a:effectLst/>
                          <a:latin typeface="Times New Roman" panose="02020603050405020304" pitchFamily="18" charset="0"/>
                          <a:cs typeface="Times New Roman" panose="02020603050405020304" pitchFamily="18" charset="0"/>
                        </a:rPr>
                        <a:t>-247</a:t>
                      </a:r>
                      <a:endParaRPr lang="en-ID" sz="1300" b="0" i="0" u="none" strike="noStrike">
                        <a:solidFill>
                          <a:srgbClr val="000000"/>
                        </a:solidFill>
                        <a:effectLst/>
                        <a:latin typeface="Times New Roman" panose="02020603050405020304" pitchFamily="18" charset="0"/>
                        <a:cs typeface="Times New Roman" panose="02020603050405020304" pitchFamily="18" charset="0"/>
                      </a:endParaRPr>
                    </a:p>
                  </a:txBody>
                  <a:tcPr marL="11300" marR="11300" marT="113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ID" sz="1300" u="none" strike="noStrike">
                          <a:effectLst/>
                          <a:latin typeface="Times New Roman" panose="02020603050405020304" pitchFamily="18" charset="0"/>
                          <a:cs typeface="Times New Roman" panose="02020603050405020304" pitchFamily="18" charset="0"/>
                        </a:rPr>
                        <a:t>-247</a:t>
                      </a:r>
                      <a:endParaRPr lang="en-ID" sz="1300" b="0" i="0" u="none" strike="noStrike">
                        <a:solidFill>
                          <a:srgbClr val="000000"/>
                        </a:solidFill>
                        <a:effectLst/>
                        <a:latin typeface="Times New Roman" panose="02020603050405020304" pitchFamily="18" charset="0"/>
                        <a:cs typeface="Times New Roman" panose="02020603050405020304" pitchFamily="18" charset="0"/>
                      </a:endParaRPr>
                    </a:p>
                  </a:txBody>
                  <a:tcPr marL="11300" marR="11300" marT="113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ID" sz="1300" u="none" strike="noStrike">
                          <a:effectLst/>
                          <a:latin typeface="Times New Roman" panose="02020603050405020304" pitchFamily="18" charset="0"/>
                          <a:cs typeface="Times New Roman" panose="02020603050405020304" pitchFamily="18" charset="0"/>
                        </a:rPr>
                        <a:t>372</a:t>
                      </a:r>
                      <a:endParaRPr lang="en-ID" sz="1300" b="0" i="0" u="none" strike="noStrike">
                        <a:solidFill>
                          <a:srgbClr val="000000"/>
                        </a:solidFill>
                        <a:effectLst/>
                        <a:latin typeface="Times New Roman" panose="02020603050405020304" pitchFamily="18" charset="0"/>
                        <a:cs typeface="Times New Roman" panose="02020603050405020304" pitchFamily="18" charset="0"/>
                      </a:endParaRPr>
                    </a:p>
                  </a:txBody>
                  <a:tcPr marL="11300" marR="11300" marT="113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ID" sz="1300" u="none" strike="noStrike">
                          <a:effectLst/>
                          <a:latin typeface="Times New Roman" panose="02020603050405020304" pitchFamily="18" charset="0"/>
                          <a:cs typeface="Times New Roman" panose="02020603050405020304" pitchFamily="18" charset="0"/>
                        </a:rPr>
                        <a:t>372</a:t>
                      </a:r>
                      <a:endParaRPr lang="en-ID" sz="1300" b="0" i="0" u="none" strike="noStrike">
                        <a:solidFill>
                          <a:srgbClr val="000000"/>
                        </a:solidFill>
                        <a:effectLst/>
                        <a:latin typeface="Times New Roman" panose="02020603050405020304" pitchFamily="18" charset="0"/>
                        <a:cs typeface="Times New Roman" panose="02020603050405020304" pitchFamily="18" charset="0"/>
                      </a:endParaRPr>
                    </a:p>
                  </a:txBody>
                  <a:tcPr marL="11300" marR="11300" marT="113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76051962"/>
                  </a:ext>
                </a:extLst>
              </a:tr>
              <a:tr h="452005">
                <a:tc>
                  <a:txBody>
                    <a:bodyPr/>
                    <a:lstStyle/>
                    <a:p>
                      <a:pPr algn="ctr" fontAlgn="ctr"/>
                      <a:r>
                        <a:rPr lang="en-ID" sz="1300" u="none" strike="noStrike">
                          <a:effectLst/>
                          <a:latin typeface="Times New Roman" panose="02020603050405020304" pitchFamily="18" charset="0"/>
                          <a:cs typeface="Times New Roman" panose="02020603050405020304" pitchFamily="18" charset="0"/>
                        </a:rPr>
                        <a:t>-735</a:t>
                      </a:r>
                      <a:endParaRPr lang="en-ID" sz="1300" b="0" i="0" u="none" strike="noStrike">
                        <a:solidFill>
                          <a:srgbClr val="000000"/>
                        </a:solidFill>
                        <a:effectLst/>
                        <a:latin typeface="Times New Roman" panose="02020603050405020304" pitchFamily="18" charset="0"/>
                        <a:cs typeface="Times New Roman" panose="02020603050405020304" pitchFamily="18" charset="0"/>
                      </a:endParaRPr>
                    </a:p>
                  </a:txBody>
                  <a:tcPr marL="11300" marR="11300" marT="113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ID" sz="1300" u="none" strike="noStrike">
                          <a:effectLst/>
                          <a:latin typeface="Times New Roman" panose="02020603050405020304" pitchFamily="18" charset="0"/>
                          <a:cs typeface="Times New Roman" panose="02020603050405020304" pitchFamily="18" charset="0"/>
                        </a:rPr>
                        <a:t>-735</a:t>
                      </a:r>
                      <a:endParaRPr lang="en-ID" sz="1300" b="0" i="0" u="none" strike="noStrike">
                        <a:solidFill>
                          <a:srgbClr val="000000"/>
                        </a:solidFill>
                        <a:effectLst/>
                        <a:latin typeface="Times New Roman" panose="02020603050405020304" pitchFamily="18" charset="0"/>
                        <a:cs typeface="Times New Roman" panose="02020603050405020304" pitchFamily="18" charset="0"/>
                      </a:endParaRPr>
                    </a:p>
                  </a:txBody>
                  <a:tcPr marL="11300" marR="11300" marT="113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ID" sz="1300" u="none" strike="noStrike">
                          <a:effectLst/>
                          <a:latin typeface="Times New Roman" panose="02020603050405020304" pitchFamily="18" charset="0"/>
                          <a:cs typeface="Times New Roman" panose="02020603050405020304" pitchFamily="18" charset="0"/>
                        </a:rPr>
                        <a:t>28</a:t>
                      </a:r>
                      <a:endParaRPr lang="en-ID" sz="1300" b="0" i="0" u="none" strike="noStrike">
                        <a:solidFill>
                          <a:srgbClr val="000000"/>
                        </a:solidFill>
                        <a:effectLst/>
                        <a:latin typeface="Times New Roman" panose="02020603050405020304" pitchFamily="18" charset="0"/>
                        <a:cs typeface="Times New Roman" panose="02020603050405020304" pitchFamily="18" charset="0"/>
                      </a:endParaRPr>
                    </a:p>
                  </a:txBody>
                  <a:tcPr marL="11300" marR="11300" marT="113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ID" sz="1300" u="none" strike="noStrike">
                          <a:effectLst/>
                          <a:latin typeface="Times New Roman" panose="02020603050405020304" pitchFamily="18" charset="0"/>
                          <a:cs typeface="Times New Roman" panose="02020603050405020304" pitchFamily="18" charset="0"/>
                        </a:rPr>
                        <a:t>28</a:t>
                      </a:r>
                      <a:endParaRPr lang="en-ID" sz="1300" b="0" i="0" u="none" strike="noStrike">
                        <a:solidFill>
                          <a:srgbClr val="000000"/>
                        </a:solidFill>
                        <a:effectLst/>
                        <a:latin typeface="Times New Roman" panose="02020603050405020304" pitchFamily="18" charset="0"/>
                        <a:cs typeface="Times New Roman" panose="02020603050405020304" pitchFamily="18" charset="0"/>
                      </a:endParaRPr>
                    </a:p>
                  </a:txBody>
                  <a:tcPr marL="11300" marR="11300" marT="113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ID" sz="1300" u="none" strike="noStrike">
                          <a:effectLst/>
                          <a:latin typeface="Times New Roman" panose="02020603050405020304" pitchFamily="18" charset="0"/>
                          <a:cs typeface="Times New Roman" panose="02020603050405020304" pitchFamily="18" charset="0"/>
                        </a:rPr>
                        <a:t>-247</a:t>
                      </a:r>
                      <a:endParaRPr lang="en-ID" sz="1300" b="0" i="0" u="none" strike="noStrike">
                        <a:solidFill>
                          <a:srgbClr val="000000"/>
                        </a:solidFill>
                        <a:effectLst/>
                        <a:latin typeface="Times New Roman" panose="02020603050405020304" pitchFamily="18" charset="0"/>
                        <a:cs typeface="Times New Roman" panose="02020603050405020304" pitchFamily="18" charset="0"/>
                      </a:endParaRPr>
                    </a:p>
                  </a:txBody>
                  <a:tcPr marL="11300" marR="11300" marT="113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ID" sz="1300" u="none" strike="noStrike">
                          <a:effectLst/>
                          <a:latin typeface="Times New Roman" panose="02020603050405020304" pitchFamily="18" charset="0"/>
                          <a:cs typeface="Times New Roman" panose="02020603050405020304" pitchFamily="18" charset="0"/>
                        </a:rPr>
                        <a:t>-247</a:t>
                      </a:r>
                      <a:endParaRPr lang="en-ID" sz="1300" b="0" i="0" u="none" strike="noStrike">
                        <a:solidFill>
                          <a:srgbClr val="000000"/>
                        </a:solidFill>
                        <a:effectLst/>
                        <a:latin typeface="Times New Roman" panose="02020603050405020304" pitchFamily="18" charset="0"/>
                        <a:cs typeface="Times New Roman" panose="02020603050405020304" pitchFamily="18" charset="0"/>
                      </a:endParaRPr>
                    </a:p>
                  </a:txBody>
                  <a:tcPr marL="11300" marR="11300" marT="113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ID" sz="1300" u="none" strike="noStrike">
                          <a:effectLst/>
                          <a:latin typeface="Times New Roman" panose="02020603050405020304" pitchFamily="18" charset="0"/>
                          <a:cs typeface="Times New Roman" panose="02020603050405020304" pitchFamily="18" charset="0"/>
                        </a:rPr>
                        <a:t>372</a:t>
                      </a:r>
                      <a:endParaRPr lang="en-ID" sz="1300" b="0" i="0" u="none" strike="noStrike">
                        <a:solidFill>
                          <a:srgbClr val="000000"/>
                        </a:solidFill>
                        <a:effectLst/>
                        <a:latin typeface="Times New Roman" panose="02020603050405020304" pitchFamily="18" charset="0"/>
                        <a:cs typeface="Times New Roman" panose="02020603050405020304" pitchFamily="18" charset="0"/>
                      </a:endParaRPr>
                    </a:p>
                  </a:txBody>
                  <a:tcPr marL="11300" marR="11300" marT="113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ID" sz="1300" u="none" strike="noStrike">
                          <a:effectLst/>
                          <a:latin typeface="Times New Roman" panose="02020603050405020304" pitchFamily="18" charset="0"/>
                          <a:cs typeface="Times New Roman" panose="02020603050405020304" pitchFamily="18" charset="0"/>
                        </a:rPr>
                        <a:t>372</a:t>
                      </a:r>
                      <a:endParaRPr lang="en-ID" sz="1300" b="0" i="0" u="none" strike="noStrike">
                        <a:solidFill>
                          <a:srgbClr val="000000"/>
                        </a:solidFill>
                        <a:effectLst/>
                        <a:latin typeface="Times New Roman" panose="02020603050405020304" pitchFamily="18" charset="0"/>
                        <a:cs typeface="Times New Roman" panose="02020603050405020304" pitchFamily="18" charset="0"/>
                      </a:endParaRPr>
                    </a:p>
                  </a:txBody>
                  <a:tcPr marL="11300" marR="11300" marT="113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34415323"/>
                  </a:ext>
                </a:extLst>
              </a:tr>
              <a:tr h="452005">
                <a:tc>
                  <a:txBody>
                    <a:bodyPr/>
                    <a:lstStyle/>
                    <a:p>
                      <a:pPr algn="ctr" fontAlgn="ctr"/>
                      <a:r>
                        <a:rPr lang="en-ID" sz="1300" u="none" strike="noStrike">
                          <a:effectLst/>
                          <a:latin typeface="Times New Roman" panose="02020603050405020304" pitchFamily="18" charset="0"/>
                          <a:cs typeface="Times New Roman" panose="02020603050405020304" pitchFamily="18" charset="0"/>
                        </a:rPr>
                        <a:t>651</a:t>
                      </a:r>
                      <a:endParaRPr lang="en-ID" sz="1300" b="0" i="0" u="none" strike="noStrike">
                        <a:solidFill>
                          <a:srgbClr val="000000"/>
                        </a:solidFill>
                        <a:effectLst/>
                        <a:latin typeface="Times New Roman" panose="02020603050405020304" pitchFamily="18" charset="0"/>
                        <a:cs typeface="Times New Roman" panose="02020603050405020304" pitchFamily="18" charset="0"/>
                      </a:endParaRPr>
                    </a:p>
                  </a:txBody>
                  <a:tcPr marL="11300" marR="11300" marT="113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ID" sz="1300" u="none" strike="noStrike">
                          <a:effectLst/>
                          <a:latin typeface="Times New Roman" panose="02020603050405020304" pitchFamily="18" charset="0"/>
                          <a:cs typeface="Times New Roman" panose="02020603050405020304" pitchFamily="18" charset="0"/>
                        </a:rPr>
                        <a:t>651</a:t>
                      </a:r>
                      <a:endParaRPr lang="en-ID" sz="1300" b="0" i="0" u="none" strike="noStrike">
                        <a:solidFill>
                          <a:srgbClr val="000000"/>
                        </a:solidFill>
                        <a:effectLst/>
                        <a:latin typeface="Times New Roman" panose="02020603050405020304" pitchFamily="18" charset="0"/>
                        <a:cs typeface="Times New Roman" panose="02020603050405020304" pitchFamily="18" charset="0"/>
                      </a:endParaRPr>
                    </a:p>
                  </a:txBody>
                  <a:tcPr marL="11300" marR="11300" marT="113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ID" sz="1300" u="none" strike="noStrike">
                          <a:effectLst/>
                          <a:latin typeface="Times New Roman" panose="02020603050405020304" pitchFamily="18" charset="0"/>
                          <a:cs typeface="Times New Roman" panose="02020603050405020304" pitchFamily="18" charset="0"/>
                        </a:rPr>
                        <a:t>783</a:t>
                      </a:r>
                      <a:endParaRPr lang="en-ID" sz="1300" b="0" i="0" u="none" strike="noStrike">
                        <a:solidFill>
                          <a:srgbClr val="000000"/>
                        </a:solidFill>
                        <a:effectLst/>
                        <a:latin typeface="Times New Roman" panose="02020603050405020304" pitchFamily="18" charset="0"/>
                        <a:cs typeface="Times New Roman" panose="02020603050405020304" pitchFamily="18" charset="0"/>
                      </a:endParaRPr>
                    </a:p>
                  </a:txBody>
                  <a:tcPr marL="11300" marR="11300" marT="113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ID" sz="1300" u="none" strike="noStrike">
                          <a:effectLst/>
                          <a:latin typeface="Times New Roman" panose="02020603050405020304" pitchFamily="18" charset="0"/>
                          <a:cs typeface="Times New Roman" panose="02020603050405020304" pitchFamily="18" charset="0"/>
                        </a:rPr>
                        <a:t>783</a:t>
                      </a:r>
                      <a:endParaRPr lang="en-ID" sz="1300" b="0" i="0" u="none" strike="noStrike">
                        <a:solidFill>
                          <a:srgbClr val="000000"/>
                        </a:solidFill>
                        <a:effectLst/>
                        <a:latin typeface="Times New Roman" panose="02020603050405020304" pitchFamily="18" charset="0"/>
                        <a:cs typeface="Times New Roman" panose="02020603050405020304" pitchFamily="18" charset="0"/>
                      </a:endParaRPr>
                    </a:p>
                  </a:txBody>
                  <a:tcPr marL="11300" marR="11300" marT="113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ID" sz="1300" u="none" strike="noStrike">
                          <a:effectLst/>
                          <a:latin typeface="Times New Roman" panose="02020603050405020304" pitchFamily="18" charset="0"/>
                          <a:cs typeface="Times New Roman" panose="02020603050405020304" pitchFamily="18" charset="0"/>
                        </a:rPr>
                        <a:t>907</a:t>
                      </a:r>
                      <a:endParaRPr lang="en-ID" sz="1300" b="0" i="0" u="none" strike="noStrike">
                        <a:solidFill>
                          <a:srgbClr val="000000"/>
                        </a:solidFill>
                        <a:effectLst/>
                        <a:latin typeface="Times New Roman" panose="02020603050405020304" pitchFamily="18" charset="0"/>
                        <a:cs typeface="Times New Roman" panose="02020603050405020304" pitchFamily="18" charset="0"/>
                      </a:endParaRPr>
                    </a:p>
                  </a:txBody>
                  <a:tcPr marL="11300" marR="11300" marT="113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ID" sz="1300" u="none" strike="noStrike">
                          <a:effectLst/>
                          <a:latin typeface="Times New Roman" panose="02020603050405020304" pitchFamily="18" charset="0"/>
                          <a:cs typeface="Times New Roman" panose="02020603050405020304" pitchFamily="18" charset="0"/>
                        </a:rPr>
                        <a:t>907</a:t>
                      </a:r>
                      <a:endParaRPr lang="en-ID" sz="1300" b="0" i="0" u="none" strike="noStrike">
                        <a:solidFill>
                          <a:srgbClr val="000000"/>
                        </a:solidFill>
                        <a:effectLst/>
                        <a:latin typeface="Times New Roman" panose="02020603050405020304" pitchFamily="18" charset="0"/>
                        <a:cs typeface="Times New Roman" panose="02020603050405020304" pitchFamily="18" charset="0"/>
                      </a:endParaRPr>
                    </a:p>
                  </a:txBody>
                  <a:tcPr marL="11300" marR="11300" marT="113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ID" sz="1300" u="none" strike="noStrike">
                          <a:effectLst/>
                          <a:latin typeface="Times New Roman" panose="02020603050405020304" pitchFamily="18" charset="0"/>
                          <a:cs typeface="Times New Roman" panose="02020603050405020304" pitchFamily="18" charset="0"/>
                        </a:rPr>
                        <a:t>635</a:t>
                      </a:r>
                      <a:endParaRPr lang="en-ID" sz="1300" b="0" i="0" u="none" strike="noStrike">
                        <a:solidFill>
                          <a:srgbClr val="000000"/>
                        </a:solidFill>
                        <a:effectLst/>
                        <a:latin typeface="Times New Roman" panose="02020603050405020304" pitchFamily="18" charset="0"/>
                        <a:cs typeface="Times New Roman" panose="02020603050405020304" pitchFamily="18" charset="0"/>
                      </a:endParaRPr>
                    </a:p>
                  </a:txBody>
                  <a:tcPr marL="11300" marR="11300" marT="113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ID" sz="1300" u="none" strike="noStrike">
                          <a:effectLst/>
                          <a:latin typeface="Times New Roman" panose="02020603050405020304" pitchFamily="18" charset="0"/>
                          <a:cs typeface="Times New Roman" panose="02020603050405020304" pitchFamily="18" charset="0"/>
                        </a:rPr>
                        <a:t>635</a:t>
                      </a:r>
                      <a:endParaRPr lang="en-ID" sz="1300" b="0" i="0" u="none" strike="noStrike">
                        <a:solidFill>
                          <a:srgbClr val="000000"/>
                        </a:solidFill>
                        <a:effectLst/>
                        <a:latin typeface="Times New Roman" panose="02020603050405020304" pitchFamily="18" charset="0"/>
                        <a:cs typeface="Times New Roman" panose="02020603050405020304" pitchFamily="18" charset="0"/>
                      </a:endParaRPr>
                    </a:p>
                  </a:txBody>
                  <a:tcPr marL="11300" marR="11300" marT="113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05010374"/>
                  </a:ext>
                </a:extLst>
              </a:tr>
              <a:tr h="452005">
                <a:tc>
                  <a:txBody>
                    <a:bodyPr/>
                    <a:lstStyle/>
                    <a:p>
                      <a:pPr algn="ctr" fontAlgn="ctr"/>
                      <a:r>
                        <a:rPr lang="en-ID" sz="1300" u="none" strike="noStrike">
                          <a:effectLst/>
                          <a:latin typeface="Times New Roman" panose="02020603050405020304" pitchFamily="18" charset="0"/>
                          <a:cs typeface="Times New Roman" panose="02020603050405020304" pitchFamily="18" charset="0"/>
                        </a:rPr>
                        <a:t>651</a:t>
                      </a:r>
                      <a:endParaRPr lang="en-ID" sz="1300" b="0" i="0" u="none" strike="noStrike">
                        <a:solidFill>
                          <a:srgbClr val="000000"/>
                        </a:solidFill>
                        <a:effectLst/>
                        <a:latin typeface="Times New Roman" panose="02020603050405020304" pitchFamily="18" charset="0"/>
                        <a:cs typeface="Times New Roman" panose="02020603050405020304" pitchFamily="18" charset="0"/>
                      </a:endParaRPr>
                    </a:p>
                  </a:txBody>
                  <a:tcPr marL="11300" marR="11300" marT="113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ID" sz="1300" u="none" strike="noStrike">
                          <a:effectLst/>
                          <a:latin typeface="Times New Roman" panose="02020603050405020304" pitchFamily="18" charset="0"/>
                          <a:cs typeface="Times New Roman" panose="02020603050405020304" pitchFamily="18" charset="0"/>
                        </a:rPr>
                        <a:t>651</a:t>
                      </a:r>
                      <a:endParaRPr lang="en-ID" sz="1300" b="0" i="0" u="none" strike="noStrike">
                        <a:solidFill>
                          <a:srgbClr val="000000"/>
                        </a:solidFill>
                        <a:effectLst/>
                        <a:latin typeface="Times New Roman" panose="02020603050405020304" pitchFamily="18" charset="0"/>
                        <a:cs typeface="Times New Roman" panose="02020603050405020304" pitchFamily="18" charset="0"/>
                      </a:endParaRPr>
                    </a:p>
                  </a:txBody>
                  <a:tcPr marL="11300" marR="11300" marT="113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ID" sz="1300" u="none" strike="noStrike">
                          <a:effectLst/>
                          <a:latin typeface="Times New Roman" panose="02020603050405020304" pitchFamily="18" charset="0"/>
                          <a:cs typeface="Times New Roman" panose="02020603050405020304" pitchFamily="18" charset="0"/>
                        </a:rPr>
                        <a:t>783</a:t>
                      </a:r>
                      <a:endParaRPr lang="en-ID" sz="1300" b="0" i="0" u="none" strike="noStrike">
                        <a:solidFill>
                          <a:srgbClr val="000000"/>
                        </a:solidFill>
                        <a:effectLst/>
                        <a:latin typeface="Times New Roman" panose="02020603050405020304" pitchFamily="18" charset="0"/>
                        <a:cs typeface="Times New Roman" panose="02020603050405020304" pitchFamily="18" charset="0"/>
                      </a:endParaRPr>
                    </a:p>
                  </a:txBody>
                  <a:tcPr marL="11300" marR="11300" marT="113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ID" sz="1300" u="none" strike="noStrike">
                          <a:effectLst/>
                          <a:latin typeface="Times New Roman" panose="02020603050405020304" pitchFamily="18" charset="0"/>
                          <a:cs typeface="Times New Roman" panose="02020603050405020304" pitchFamily="18" charset="0"/>
                        </a:rPr>
                        <a:t>783</a:t>
                      </a:r>
                      <a:endParaRPr lang="en-ID" sz="1300" b="0" i="0" u="none" strike="noStrike">
                        <a:solidFill>
                          <a:srgbClr val="000000"/>
                        </a:solidFill>
                        <a:effectLst/>
                        <a:latin typeface="Times New Roman" panose="02020603050405020304" pitchFamily="18" charset="0"/>
                        <a:cs typeface="Times New Roman" panose="02020603050405020304" pitchFamily="18" charset="0"/>
                      </a:endParaRPr>
                    </a:p>
                  </a:txBody>
                  <a:tcPr marL="11300" marR="11300" marT="113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ID" sz="1300" u="none" strike="noStrike">
                          <a:effectLst/>
                          <a:latin typeface="Times New Roman" panose="02020603050405020304" pitchFamily="18" charset="0"/>
                          <a:cs typeface="Times New Roman" panose="02020603050405020304" pitchFamily="18" charset="0"/>
                        </a:rPr>
                        <a:t>907</a:t>
                      </a:r>
                      <a:endParaRPr lang="en-ID" sz="1300" b="0" i="0" u="none" strike="noStrike">
                        <a:solidFill>
                          <a:srgbClr val="000000"/>
                        </a:solidFill>
                        <a:effectLst/>
                        <a:latin typeface="Times New Roman" panose="02020603050405020304" pitchFamily="18" charset="0"/>
                        <a:cs typeface="Times New Roman" panose="02020603050405020304" pitchFamily="18" charset="0"/>
                      </a:endParaRPr>
                    </a:p>
                  </a:txBody>
                  <a:tcPr marL="11300" marR="11300" marT="113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ID" sz="1300" u="none" strike="noStrike">
                          <a:effectLst/>
                          <a:latin typeface="Times New Roman" panose="02020603050405020304" pitchFamily="18" charset="0"/>
                          <a:cs typeface="Times New Roman" panose="02020603050405020304" pitchFamily="18" charset="0"/>
                        </a:rPr>
                        <a:t>907</a:t>
                      </a:r>
                      <a:endParaRPr lang="en-ID" sz="1300" b="0" i="0" u="none" strike="noStrike">
                        <a:solidFill>
                          <a:srgbClr val="000000"/>
                        </a:solidFill>
                        <a:effectLst/>
                        <a:latin typeface="Times New Roman" panose="02020603050405020304" pitchFamily="18" charset="0"/>
                        <a:cs typeface="Times New Roman" panose="02020603050405020304" pitchFamily="18" charset="0"/>
                      </a:endParaRPr>
                    </a:p>
                  </a:txBody>
                  <a:tcPr marL="11300" marR="11300" marT="113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ID" sz="1300" u="none" strike="noStrike">
                          <a:effectLst/>
                          <a:latin typeface="Times New Roman" panose="02020603050405020304" pitchFamily="18" charset="0"/>
                          <a:cs typeface="Times New Roman" panose="02020603050405020304" pitchFamily="18" charset="0"/>
                        </a:rPr>
                        <a:t>635</a:t>
                      </a:r>
                      <a:endParaRPr lang="en-ID" sz="1300" b="0" i="0" u="none" strike="noStrike">
                        <a:solidFill>
                          <a:srgbClr val="000000"/>
                        </a:solidFill>
                        <a:effectLst/>
                        <a:latin typeface="Times New Roman" panose="02020603050405020304" pitchFamily="18" charset="0"/>
                        <a:cs typeface="Times New Roman" panose="02020603050405020304" pitchFamily="18" charset="0"/>
                      </a:endParaRPr>
                    </a:p>
                  </a:txBody>
                  <a:tcPr marL="11300" marR="11300" marT="113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ID" sz="1300" u="none" strike="noStrike">
                          <a:effectLst/>
                          <a:latin typeface="Times New Roman" panose="02020603050405020304" pitchFamily="18" charset="0"/>
                          <a:cs typeface="Times New Roman" panose="02020603050405020304" pitchFamily="18" charset="0"/>
                        </a:rPr>
                        <a:t>635</a:t>
                      </a:r>
                      <a:endParaRPr lang="en-ID" sz="1300" b="0" i="0" u="none" strike="noStrike">
                        <a:solidFill>
                          <a:srgbClr val="000000"/>
                        </a:solidFill>
                        <a:effectLst/>
                        <a:latin typeface="Times New Roman" panose="02020603050405020304" pitchFamily="18" charset="0"/>
                        <a:cs typeface="Times New Roman" panose="02020603050405020304" pitchFamily="18" charset="0"/>
                      </a:endParaRPr>
                    </a:p>
                  </a:txBody>
                  <a:tcPr marL="11300" marR="11300" marT="113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9626294"/>
                  </a:ext>
                </a:extLst>
              </a:tr>
            </a:tbl>
          </a:graphicData>
        </a:graphic>
      </p:graphicFrame>
    </p:spTree>
    <p:extLst>
      <p:ext uri="{BB962C8B-B14F-4D97-AF65-F5344CB8AC3E}">
        <p14:creationId xmlns:p14="http://schemas.microsoft.com/office/powerpoint/2010/main" val="25666692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64CCF7-D4AD-4277-BD7D-BA8996CBE017}"/>
              </a:ext>
            </a:extLst>
          </p:cNvPr>
          <p:cNvSpPr>
            <a:spLocks noGrp="1"/>
          </p:cNvSpPr>
          <p:nvPr>
            <p:ph type="title"/>
          </p:nvPr>
        </p:nvSpPr>
        <p:spPr/>
        <p:txBody>
          <a:bodyPr/>
          <a:lstStyle/>
          <a:p>
            <a:r>
              <a:rPr lang="en-US"/>
              <a:t>Leaky ReLU</a:t>
            </a:r>
            <a:endParaRPr lang="en-ID"/>
          </a:p>
        </p:txBody>
      </p:sp>
      <p:pic>
        <p:nvPicPr>
          <p:cNvPr id="8194" name="Picture 2">
            <a:extLst>
              <a:ext uri="{FF2B5EF4-FFF2-40B4-BE49-F238E27FC236}">
                <a16:creationId xmlns:a16="http://schemas.microsoft.com/office/drawing/2014/main" id="{56363250-C5F9-D3F3-241E-AE1C41D0333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762250" y="2018641"/>
            <a:ext cx="6667500" cy="3562350"/>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989C6025-CD85-3FF4-F729-31974DBD2EB4}"/>
                  </a:ext>
                </a:extLst>
              </p:cNvPr>
              <p:cNvSpPr txBox="1"/>
              <p:nvPr/>
            </p:nvSpPr>
            <p:spPr>
              <a:xfrm>
                <a:off x="5065333" y="5908944"/>
                <a:ext cx="2061334"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𝑦</m:t>
                      </m:r>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max</m:t>
                          </m:r>
                        </m:fName>
                        <m:e>
                          <m:d>
                            <m:dPr>
                              <m:ctrlPr>
                                <a:rPr lang="en-US" b="0" i="1" smtClean="0">
                                  <a:latin typeface="Cambria Math" panose="02040503050406030204" pitchFamily="18" charset="0"/>
                                </a:rPr>
                              </m:ctrlPr>
                            </m:dPr>
                            <m:e>
                              <m:r>
                                <a:rPr lang="en-US" b="0" i="1" smtClean="0">
                                  <a:latin typeface="Cambria Math" panose="02040503050406030204" pitchFamily="18" charset="0"/>
                                </a:rPr>
                                <m:t>0.01</m:t>
                              </m:r>
                              <m:r>
                                <a:rPr lang="en-US" b="0" i="1" smtClean="0">
                                  <a:latin typeface="Cambria Math" panose="02040503050406030204" pitchFamily="18" charset="0"/>
                                </a:rPr>
                                <m:t>𝑥</m:t>
                              </m:r>
                              <m:r>
                                <a:rPr lang="en-US" b="0" i="1" smtClean="0">
                                  <a:latin typeface="Cambria Math" panose="02040503050406030204" pitchFamily="18" charset="0"/>
                                </a:rPr>
                                <m:t>, </m:t>
                              </m:r>
                              <m:r>
                                <a:rPr lang="en-US" b="0" i="1" smtClean="0">
                                  <a:latin typeface="Cambria Math" panose="02040503050406030204" pitchFamily="18" charset="0"/>
                                </a:rPr>
                                <m:t>𝑥</m:t>
                              </m:r>
                            </m:e>
                          </m:d>
                        </m:e>
                      </m:func>
                    </m:oMath>
                  </m:oMathPara>
                </a14:m>
                <a:endParaRPr lang="en-ID"/>
              </a:p>
            </p:txBody>
          </p:sp>
        </mc:Choice>
        <mc:Fallback>
          <p:sp>
            <p:nvSpPr>
              <p:cNvPr id="5" name="TextBox 4">
                <a:extLst>
                  <a:ext uri="{FF2B5EF4-FFF2-40B4-BE49-F238E27FC236}">
                    <a16:creationId xmlns:a16="http://schemas.microsoft.com/office/drawing/2014/main" id="{989C6025-CD85-3FF4-F729-31974DBD2EB4}"/>
                  </a:ext>
                </a:extLst>
              </p:cNvPr>
              <p:cNvSpPr txBox="1">
                <a:spLocks noRot="1" noChangeAspect="1" noMove="1" noResize="1" noEditPoints="1" noAdjustHandles="1" noChangeArrowheads="1" noChangeShapeType="1" noTextEdit="1"/>
              </p:cNvSpPr>
              <p:nvPr/>
            </p:nvSpPr>
            <p:spPr>
              <a:xfrm>
                <a:off x="5065333" y="5908944"/>
                <a:ext cx="2061334" cy="369332"/>
              </a:xfrm>
              <a:prstGeom prst="rect">
                <a:avLst/>
              </a:prstGeom>
              <a:blipFill>
                <a:blip r:embed="rId3"/>
                <a:stretch>
                  <a:fillRect b="-6557"/>
                </a:stretch>
              </a:blipFill>
            </p:spPr>
            <p:txBody>
              <a:bodyPr/>
              <a:lstStyle/>
              <a:p>
                <a:r>
                  <a:rPr lang="en-ID">
                    <a:noFill/>
                  </a:rPr>
                  <a:t> </a:t>
                </a:r>
              </a:p>
            </p:txBody>
          </p:sp>
        </mc:Fallback>
      </mc:AlternateContent>
    </p:spTree>
    <p:extLst>
      <p:ext uri="{BB962C8B-B14F-4D97-AF65-F5344CB8AC3E}">
        <p14:creationId xmlns:p14="http://schemas.microsoft.com/office/powerpoint/2010/main" val="29390593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FEBF4-8FBB-BA05-1CA8-F708D7DAC325}"/>
              </a:ext>
            </a:extLst>
          </p:cNvPr>
          <p:cNvSpPr>
            <a:spLocks noGrp="1"/>
          </p:cNvSpPr>
          <p:nvPr>
            <p:ph type="title"/>
          </p:nvPr>
        </p:nvSpPr>
        <p:spPr/>
        <p:txBody>
          <a:bodyPr/>
          <a:lstStyle/>
          <a:p>
            <a:r>
              <a:rPr lang="en-US"/>
              <a:t>Leaky ReLU</a:t>
            </a:r>
            <a:endParaRPr lang="en-ID"/>
          </a:p>
        </p:txBody>
      </p:sp>
      <p:graphicFrame>
        <p:nvGraphicFramePr>
          <p:cNvPr id="4" name="Content Placeholder 3">
            <a:extLst>
              <a:ext uri="{FF2B5EF4-FFF2-40B4-BE49-F238E27FC236}">
                <a16:creationId xmlns:a16="http://schemas.microsoft.com/office/drawing/2014/main" id="{A9739EA5-B4CA-222D-29B7-04775B1CC106}"/>
              </a:ext>
            </a:extLst>
          </p:cNvPr>
          <p:cNvGraphicFramePr>
            <a:graphicFrameLocks noGrp="1"/>
          </p:cNvGraphicFramePr>
          <p:nvPr>
            <p:ph idx="1"/>
            <p:extLst>
              <p:ext uri="{D42A27DB-BD31-4B8C-83A1-F6EECF244321}">
                <p14:modId xmlns:p14="http://schemas.microsoft.com/office/powerpoint/2010/main" val="1304307330"/>
              </p:ext>
            </p:extLst>
          </p:nvPr>
        </p:nvGraphicFramePr>
        <p:xfrm>
          <a:off x="4461770" y="1723057"/>
          <a:ext cx="7315200" cy="3786264"/>
        </p:xfrm>
        <a:graphic>
          <a:graphicData uri="http://schemas.openxmlformats.org/drawingml/2006/table">
            <a:tbl>
              <a:tblPr>
                <a:tableStyleId>{5C22544A-7EE6-4342-B048-85BDC9FD1C3A}</a:tableStyleId>
              </a:tblPr>
              <a:tblGrid>
                <a:gridCol w="914400">
                  <a:extLst>
                    <a:ext uri="{9D8B030D-6E8A-4147-A177-3AD203B41FA5}">
                      <a16:colId xmlns:a16="http://schemas.microsoft.com/office/drawing/2014/main" val="1885314559"/>
                    </a:ext>
                  </a:extLst>
                </a:gridCol>
                <a:gridCol w="914400">
                  <a:extLst>
                    <a:ext uri="{9D8B030D-6E8A-4147-A177-3AD203B41FA5}">
                      <a16:colId xmlns:a16="http://schemas.microsoft.com/office/drawing/2014/main" val="525928348"/>
                    </a:ext>
                  </a:extLst>
                </a:gridCol>
                <a:gridCol w="914400">
                  <a:extLst>
                    <a:ext uri="{9D8B030D-6E8A-4147-A177-3AD203B41FA5}">
                      <a16:colId xmlns:a16="http://schemas.microsoft.com/office/drawing/2014/main" val="3729358918"/>
                    </a:ext>
                  </a:extLst>
                </a:gridCol>
                <a:gridCol w="914400">
                  <a:extLst>
                    <a:ext uri="{9D8B030D-6E8A-4147-A177-3AD203B41FA5}">
                      <a16:colId xmlns:a16="http://schemas.microsoft.com/office/drawing/2014/main" val="2341503622"/>
                    </a:ext>
                  </a:extLst>
                </a:gridCol>
                <a:gridCol w="914400">
                  <a:extLst>
                    <a:ext uri="{9D8B030D-6E8A-4147-A177-3AD203B41FA5}">
                      <a16:colId xmlns:a16="http://schemas.microsoft.com/office/drawing/2014/main" val="2346531178"/>
                    </a:ext>
                  </a:extLst>
                </a:gridCol>
                <a:gridCol w="914400">
                  <a:extLst>
                    <a:ext uri="{9D8B030D-6E8A-4147-A177-3AD203B41FA5}">
                      <a16:colId xmlns:a16="http://schemas.microsoft.com/office/drawing/2014/main" val="2420716495"/>
                    </a:ext>
                  </a:extLst>
                </a:gridCol>
                <a:gridCol w="914400">
                  <a:extLst>
                    <a:ext uri="{9D8B030D-6E8A-4147-A177-3AD203B41FA5}">
                      <a16:colId xmlns:a16="http://schemas.microsoft.com/office/drawing/2014/main" val="739719618"/>
                    </a:ext>
                  </a:extLst>
                </a:gridCol>
                <a:gridCol w="914400">
                  <a:extLst>
                    <a:ext uri="{9D8B030D-6E8A-4147-A177-3AD203B41FA5}">
                      <a16:colId xmlns:a16="http://schemas.microsoft.com/office/drawing/2014/main" val="2014757777"/>
                    </a:ext>
                  </a:extLst>
                </a:gridCol>
              </a:tblGrid>
              <a:tr h="420696">
                <a:tc gridSpan="8">
                  <a:txBody>
                    <a:bodyPr/>
                    <a:lstStyle/>
                    <a:p>
                      <a:pPr algn="ctr" fontAlgn="ctr"/>
                      <a:r>
                        <a:rPr lang="en-US" sz="1200" b="0" i="0" u="none" strike="noStrike">
                          <a:solidFill>
                            <a:srgbClr val="000000"/>
                          </a:solidFill>
                          <a:effectLst/>
                          <a:latin typeface="Times New Roman" panose="02020603050405020304" pitchFamily="18" charset="0"/>
                          <a:cs typeface="Times New Roman" panose="02020603050405020304" pitchFamily="18" charset="0"/>
                        </a:rPr>
                        <a:t>ACTIVATED LEAKY RELU</a:t>
                      </a:r>
                      <a:endParaRPr lang="en-ID" sz="1200" b="0" i="0" u="none" strike="noStrike">
                        <a:solidFill>
                          <a:srgbClr val="000000"/>
                        </a:solidFill>
                        <a:effectLst/>
                        <a:latin typeface="Times New Roman" panose="02020603050405020304" pitchFamily="18" charset="0"/>
                        <a:cs typeface="Times New Roman" panose="02020603050405020304" pitchFamily="18" charset="0"/>
                      </a:endParaRPr>
                    </a:p>
                  </a:txBody>
                  <a:tcPr marL="10517" marR="10517" marT="1051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algn="ctr" fontAlgn="ctr"/>
                      <a:endParaRPr lang="en-ID" sz="1200" b="0" i="0" u="none" strike="noStrike">
                        <a:solidFill>
                          <a:srgbClr val="000000"/>
                        </a:solidFill>
                        <a:effectLst/>
                        <a:latin typeface="Times New Roman" panose="02020603050405020304" pitchFamily="18" charset="0"/>
                        <a:cs typeface="Times New Roman" panose="02020603050405020304" pitchFamily="18" charset="0"/>
                      </a:endParaRPr>
                    </a:p>
                  </a:txBody>
                  <a:tcPr marL="10517" marR="10517" marT="1051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algn="ctr" fontAlgn="ctr"/>
                      <a:endParaRPr lang="en-ID" sz="1200" b="0" i="0" u="none" strike="noStrike">
                        <a:solidFill>
                          <a:srgbClr val="000000"/>
                        </a:solidFill>
                        <a:effectLst/>
                        <a:latin typeface="Times New Roman" panose="02020603050405020304" pitchFamily="18" charset="0"/>
                        <a:cs typeface="Times New Roman" panose="02020603050405020304" pitchFamily="18" charset="0"/>
                      </a:endParaRPr>
                    </a:p>
                  </a:txBody>
                  <a:tcPr marL="10517" marR="10517" marT="1051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algn="ctr" fontAlgn="ctr"/>
                      <a:endParaRPr lang="en-ID" sz="1200" b="0" i="0" u="none" strike="noStrike">
                        <a:solidFill>
                          <a:srgbClr val="000000"/>
                        </a:solidFill>
                        <a:effectLst/>
                        <a:latin typeface="Times New Roman" panose="02020603050405020304" pitchFamily="18" charset="0"/>
                        <a:cs typeface="Times New Roman" panose="02020603050405020304" pitchFamily="18" charset="0"/>
                      </a:endParaRPr>
                    </a:p>
                  </a:txBody>
                  <a:tcPr marL="10517" marR="10517" marT="1051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algn="ctr" fontAlgn="ctr"/>
                      <a:endParaRPr lang="en-ID" sz="1200" b="0" i="0" u="none" strike="noStrike">
                        <a:solidFill>
                          <a:srgbClr val="000000"/>
                        </a:solidFill>
                        <a:effectLst/>
                        <a:latin typeface="Times New Roman" panose="02020603050405020304" pitchFamily="18" charset="0"/>
                        <a:cs typeface="Times New Roman" panose="02020603050405020304" pitchFamily="18" charset="0"/>
                      </a:endParaRPr>
                    </a:p>
                  </a:txBody>
                  <a:tcPr marL="10517" marR="10517" marT="1051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algn="ctr" fontAlgn="ctr"/>
                      <a:endParaRPr lang="en-ID" sz="1200" b="0" i="0" u="none" strike="noStrike">
                        <a:solidFill>
                          <a:srgbClr val="000000"/>
                        </a:solidFill>
                        <a:effectLst/>
                        <a:latin typeface="Times New Roman" panose="02020603050405020304" pitchFamily="18" charset="0"/>
                        <a:cs typeface="Times New Roman" panose="02020603050405020304" pitchFamily="18" charset="0"/>
                      </a:endParaRPr>
                    </a:p>
                  </a:txBody>
                  <a:tcPr marL="10517" marR="10517" marT="1051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algn="ctr" fontAlgn="ctr"/>
                      <a:endParaRPr lang="en-ID" sz="1200" b="0" i="0" u="none" strike="noStrike">
                        <a:solidFill>
                          <a:srgbClr val="000000"/>
                        </a:solidFill>
                        <a:effectLst/>
                        <a:latin typeface="Times New Roman" panose="02020603050405020304" pitchFamily="18" charset="0"/>
                        <a:cs typeface="Times New Roman" panose="02020603050405020304" pitchFamily="18" charset="0"/>
                      </a:endParaRPr>
                    </a:p>
                  </a:txBody>
                  <a:tcPr marL="10517" marR="10517" marT="1051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algn="ctr" fontAlgn="ctr"/>
                      <a:endParaRPr lang="en-ID" sz="1200" b="0" i="0" u="none" strike="noStrike">
                        <a:solidFill>
                          <a:srgbClr val="000000"/>
                        </a:solidFill>
                        <a:effectLst/>
                        <a:latin typeface="Times New Roman" panose="02020603050405020304" pitchFamily="18" charset="0"/>
                        <a:cs typeface="Times New Roman" panose="02020603050405020304" pitchFamily="18" charset="0"/>
                      </a:endParaRPr>
                    </a:p>
                  </a:txBody>
                  <a:tcPr marL="10517" marR="10517" marT="1051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8811779"/>
                  </a:ext>
                </a:extLst>
              </a:tr>
              <a:tr h="420696">
                <a:tc>
                  <a:txBody>
                    <a:bodyPr/>
                    <a:lstStyle/>
                    <a:p>
                      <a:pPr algn="ctr" fontAlgn="ctr"/>
                      <a:r>
                        <a:rPr lang="en-ID" sz="1200" u="none" strike="noStrike">
                          <a:effectLst/>
                          <a:latin typeface="Times New Roman" panose="02020603050405020304" pitchFamily="18" charset="0"/>
                          <a:cs typeface="Times New Roman" panose="02020603050405020304" pitchFamily="18" charset="0"/>
                        </a:rPr>
                        <a:t>0.0018320</a:t>
                      </a:r>
                      <a:endParaRPr lang="en-ID" sz="1200" b="0" i="0" u="none" strike="noStrike">
                        <a:solidFill>
                          <a:srgbClr val="000000"/>
                        </a:solidFill>
                        <a:effectLst/>
                        <a:latin typeface="Times New Roman" panose="02020603050405020304" pitchFamily="18" charset="0"/>
                        <a:cs typeface="Times New Roman" panose="02020603050405020304" pitchFamily="18" charset="0"/>
                      </a:endParaRPr>
                    </a:p>
                  </a:txBody>
                  <a:tcPr marL="10517" marR="10517" marT="1051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D" sz="1200" u="none" strike="noStrike">
                          <a:effectLst/>
                          <a:latin typeface="Times New Roman" panose="02020603050405020304" pitchFamily="18" charset="0"/>
                          <a:cs typeface="Times New Roman" panose="02020603050405020304" pitchFamily="18" charset="0"/>
                        </a:rPr>
                        <a:t>0.0018320</a:t>
                      </a:r>
                      <a:endParaRPr lang="en-ID" sz="1200" b="0" i="0" u="none" strike="noStrike">
                        <a:solidFill>
                          <a:srgbClr val="000000"/>
                        </a:solidFill>
                        <a:effectLst/>
                        <a:latin typeface="Times New Roman" panose="02020603050405020304" pitchFamily="18" charset="0"/>
                        <a:cs typeface="Times New Roman" panose="02020603050405020304" pitchFamily="18" charset="0"/>
                      </a:endParaRPr>
                    </a:p>
                  </a:txBody>
                  <a:tcPr marL="10517" marR="10517" marT="1051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D" sz="1200" u="none" strike="noStrike">
                          <a:effectLst/>
                          <a:latin typeface="Times New Roman" panose="02020603050405020304" pitchFamily="18" charset="0"/>
                          <a:cs typeface="Times New Roman" panose="02020603050405020304" pitchFamily="18" charset="0"/>
                        </a:rPr>
                        <a:t>0.0004951</a:t>
                      </a:r>
                      <a:endParaRPr lang="en-ID" sz="1200" b="0" i="0" u="none" strike="noStrike">
                        <a:solidFill>
                          <a:srgbClr val="000000"/>
                        </a:solidFill>
                        <a:effectLst/>
                        <a:latin typeface="Times New Roman" panose="02020603050405020304" pitchFamily="18" charset="0"/>
                        <a:cs typeface="Times New Roman" panose="02020603050405020304" pitchFamily="18" charset="0"/>
                      </a:endParaRPr>
                    </a:p>
                  </a:txBody>
                  <a:tcPr marL="10517" marR="10517" marT="1051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D" sz="1200" u="none" strike="noStrike">
                          <a:effectLst/>
                          <a:latin typeface="Times New Roman" panose="02020603050405020304" pitchFamily="18" charset="0"/>
                          <a:cs typeface="Times New Roman" panose="02020603050405020304" pitchFamily="18" charset="0"/>
                        </a:rPr>
                        <a:t>0.0004951</a:t>
                      </a:r>
                      <a:endParaRPr lang="en-ID" sz="1200" b="0" i="0" u="none" strike="noStrike">
                        <a:solidFill>
                          <a:srgbClr val="000000"/>
                        </a:solidFill>
                        <a:effectLst/>
                        <a:latin typeface="Times New Roman" panose="02020603050405020304" pitchFamily="18" charset="0"/>
                        <a:cs typeface="Times New Roman" panose="02020603050405020304" pitchFamily="18" charset="0"/>
                      </a:endParaRPr>
                    </a:p>
                  </a:txBody>
                  <a:tcPr marL="10517" marR="10517" marT="1051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D" sz="1200" u="none" strike="noStrike">
                          <a:effectLst/>
                          <a:latin typeface="Times New Roman" panose="02020603050405020304" pitchFamily="18" charset="0"/>
                          <a:cs typeface="Times New Roman" panose="02020603050405020304" pitchFamily="18" charset="0"/>
                        </a:rPr>
                        <a:t>0.0022081</a:t>
                      </a:r>
                      <a:endParaRPr lang="en-ID" sz="1200" b="0" i="0" u="none" strike="noStrike">
                        <a:solidFill>
                          <a:srgbClr val="000000"/>
                        </a:solidFill>
                        <a:effectLst/>
                        <a:latin typeface="Times New Roman" panose="02020603050405020304" pitchFamily="18" charset="0"/>
                        <a:cs typeface="Times New Roman" panose="02020603050405020304" pitchFamily="18" charset="0"/>
                      </a:endParaRPr>
                    </a:p>
                  </a:txBody>
                  <a:tcPr marL="10517" marR="10517" marT="1051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D" sz="1200" u="none" strike="noStrike">
                          <a:effectLst/>
                          <a:latin typeface="Times New Roman" panose="02020603050405020304" pitchFamily="18" charset="0"/>
                          <a:cs typeface="Times New Roman" panose="02020603050405020304" pitchFamily="18" charset="0"/>
                        </a:rPr>
                        <a:t>0.0022081</a:t>
                      </a:r>
                      <a:endParaRPr lang="en-ID" sz="1200" b="0" i="0" u="none" strike="noStrike">
                        <a:solidFill>
                          <a:srgbClr val="000000"/>
                        </a:solidFill>
                        <a:effectLst/>
                        <a:latin typeface="Times New Roman" panose="02020603050405020304" pitchFamily="18" charset="0"/>
                        <a:cs typeface="Times New Roman" panose="02020603050405020304" pitchFamily="18" charset="0"/>
                      </a:endParaRPr>
                    </a:p>
                  </a:txBody>
                  <a:tcPr marL="10517" marR="10517" marT="1051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D" sz="1200" u="none" strike="noStrike">
                          <a:effectLst/>
                          <a:latin typeface="Times New Roman" panose="02020603050405020304" pitchFamily="18" charset="0"/>
                          <a:cs typeface="Times New Roman" panose="02020603050405020304" pitchFamily="18" charset="0"/>
                        </a:rPr>
                        <a:t>0.0012367</a:t>
                      </a:r>
                      <a:endParaRPr lang="en-ID" sz="1200" b="0" i="0" u="none" strike="noStrike">
                        <a:solidFill>
                          <a:srgbClr val="000000"/>
                        </a:solidFill>
                        <a:effectLst/>
                        <a:latin typeface="Times New Roman" panose="02020603050405020304" pitchFamily="18" charset="0"/>
                        <a:cs typeface="Times New Roman" panose="02020603050405020304" pitchFamily="18" charset="0"/>
                      </a:endParaRPr>
                    </a:p>
                  </a:txBody>
                  <a:tcPr marL="10517" marR="10517" marT="1051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D" sz="1200" u="none" strike="noStrike">
                          <a:effectLst/>
                          <a:latin typeface="Times New Roman" panose="02020603050405020304" pitchFamily="18" charset="0"/>
                          <a:cs typeface="Times New Roman" panose="02020603050405020304" pitchFamily="18" charset="0"/>
                        </a:rPr>
                        <a:t>0.0012367</a:t>
                      </a:r>
                      <a:endParaRPr lang="en-ID" sz="1200" b="0" i="0" u="none" strike="noStrike">
                        <a:solidFill>
                          <a:srgbClr val="000000"/>
                        </a:solidFill>
                        <a:effectLst/>
                        <a:latin typeface="Times New Roman" panose="02020603050405020304" pitchFamily="18" charset="0"/>
                        <a:cs typeface="Times New Roman" panose="02020603050405020304" pitchFamily="18" charset="0"/>
                      </a:endParaRPr>
                    </a:p>
                  </a:txBody>
                  <a:tcPr marL="10517" marR="10517" marT="1051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49345803"/>
                  </a:ext>
                </a:extLst>
              </a:tr>
              <a:tr h="420696">
                <a:tc>
                  <a:txBody>
                    <a:bodyPr/>
                    <a:lstStyle/>
                    <a:p>
                      <a:pPr algn="ctr" fontAlgn="ctr"/>
                      <a:r>
                        <a:rPr lang="en-ID" sz="1200" u="none" strike="noStrike">
                          <a:effectLst/>
                          <a:latin typeface="Times New Roman" panose="02020603050405020304" pitchFamily="18" charset="0"/>
                          <a:cs typeface="Times New Roman" panose="02020603050405020304" pitchFamily="18" charset="0"/>
                        </a:rPr>
                        <a:t>0.0018320</a:t>
                      </a:r>
                      <a:endParaRPr lang="en-ID" sz="1200" b="0" i="0" u="none" strike="noStrike">
                        <a:solidFill>
                          <a:srgbClr val="000000"/>
                        </a:solidFill>
                        <a:effectLst/>
                        <a:latin typeface="Times New Roman" panose="02020603050405020304" pitchFamily="18" charset="0"/>
                        <a:cs typeface="Times New Roman" panose="02020603050405020304" pitchFamily="18" charset="0"/>
                      </a:endParaRPr>
                    </a:p>
                  </a:txBody>
                  <a:tcPr marL="10517" marR="10517" marT="1051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D" sz="1200" u="none" strike="noStrike">
                          <a:effectLst/>
                          <a:latin typeface="Times New Roman" panose="02020603050405020304" pitchFamily="18" charset="0"/>
                          <a:cs typeface="Times New Roman" panose="02020603050405020304" pitchFamily="18" charset="0"/>
                        </a:rPr>
                        <a:t>0.0018320</a:t>
                      </a:r>
                      <a:endParaRPr lang="en-ID" sz="1200" b="0" i="0" u="none" strike="noStrike">
                        <a:solidFill>
                          <a:srgbClr val="000000"/>
                        </a:solidFill>
                        <a:effectLst/>
                        <a:latin typeface="Times New Roman" panose="02020603050405020304" pitchFamily="18" charset="0"/>
                        <a:cs typeface="Times New Roman" panose="02020603050405020304" pitchFamily="18" charset="0"/>
                      </a:endParaRPr>
                    </a:p>
                  </a:txBody>
                  <a:tcPr marL="10517" marR="10517" marT="1051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D" sz="1200" u="none" strike="noStrike">
                          <a:effectLst/>
                          <a:latin typeface="Times New Roman" panose="02020603050405020304" pitchFamily="18" charset="0"/>
                          <a:cs typeface="Times New Roman" panose="02020603050405020304" pitchFamily="18" charset="0"/>
                        </a:rPr>
                        <a:t>0.0004951</a:t>
                      </a:r>
                      <a:endParaRPr lang="en-ID" sz="1200" b="0" i="0" u="none" strike="noStrike">
                        <a:solidFill>
                          <a:srgbClr val="000000"/>
                        </a:solidFill>
                        <a:effectLst/>
                        <a:latin typeface="Times New Roman" panose="02020603050405020304" pitchFamily="18" charset="0"/>
                        <a:cs typeface="Times New Roman" panose="02020603050405020304" pitchFamily="18" charset="0"/>
                      </a:endParaRPr>
                    </a:p>
                  </a:txBody>
                  <a:tcPr marL="10517" marR="10517" marT="1051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D" sz="1200" u="none" strike="noStrike">
                          <a:effectLst/>
                          <a:latin typeface="Times New Roman" panose="02020603050405020304" pitchFamily="18" charset="0"/>
                          <a:cs typeface="Times New Roman" panose="02020603050405020304" pitchFamily="18" charset="0"/>
                        </a:rPr>
                        <a:t>0.0004951</a:t>
                      </a:r>
                      <a:endParaRPr lang="en-ID" sz="1200" b="0" i="0" u="none" strike="noStrike">
                        <a:solidFill>
                          <a:srgbClr val="000000"/>
                        </a:solidFill>
                        <a:effectLst/>
                        <a:latin typeface="Times New Roman" panose="02020603050405020304" pitchFamily="18" charset="0"/>
                        <a:cs typeface="Times New Roman" panose="02020603050405020304" pitchFamily="18" charset="0"/>
                      </a:endParaRPr>
                    </a:p>
                  </a:txBody>
                  <a:tcPr marL="10517" marR="10517" marT="1051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D" sz="1200" u="none" strike="noStrike">
                          <a:effectLst/>
                          <a:latin typeface="Times New Roman" panose="02020603050405020304" pitchFamily="18" charset="0"/>
                          <a:cs typeface="Times New Roman" panose="02020603050405020304" pitchFamily="18" charset="0"/>
                        </a:rPr>
                        <a:t>0.0022081</a:t>
                      </a:r>
                      <a:endParaRPr lang="en-ID" sz="1200" b="0" i="0" u="none" strike="noStrike">
                        <a:solidFill>
                          <a:srgbClr val="000000"/>
                        </a:solidFill>
                        <a:effectLst/>
                        <a:latin typeface="Times New Roman" panose="02020603050405020304" pitchFamily="18" charset="0"/>
                        <a:cs typeface="Times New Roman" panose="02020603050405020304" pitchFamily="18" charset="0"/>
                      </a:endParaRPr>
                    </a:p>
                  </a:txBody>
                  <a:tcPr marL="10517" marR="10517" marT="1051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D" sz="1200" u="none" strike="noStrike">
                          <a:effectLst/>
                          <a:latin typeface="Times New Roman" panose="02020603050405020304" pitchFamily="18" charset="0"/>
                          <a:cs typeface="Times New Roman" panose="02020603050405020304" pitchFamily="18" charset="0"/>
                        </a:rPr>
                        <a:t>0.0022081</a:t>
                      </a:r>
                      <a:endParaRPr lang="en-ID" sz="1200" b="0" i="0" u="none" strike="noStrike">
                        <a:solidFill>
                          <a:srgbClr val="000000"/>
                        </a:solidFill>
                        <a:effectLst/>
                        <a:latin typeface="Times New Roman" panose="02020603050405020304" pitchFamily="18" charset="0"/>
                        <a:cs typeface="Times New Roman" panose="02020603050405020304" pitchFamily="18" charset="0"/>
                      </a:endParaRPr>
                    </a:p>
                  </a:txBody>
                  <a:tcPr marL="10517" marR="10517" marT="1051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D" sz="1200" u="none" strike="noStrike">
                          <a:effectLst/>
                          <a:latin typeface="Times New Roman" panose="02020603050405020304" pitchFamily="18" charset="0"/>
                          <a:cs typeface="Times New Roman" panose="02020603050405020304" pitchFamily="18" charset="0"/>
                        </a:rPr>
                        <a:t>0.0012367</a:t>
                      </a:r>
                      <a:endParaRPr lang="en-ID" sz="1200" b="0" i="0" u="none" strike="noStrike">
                        <a:solidFill>
                          <a:srgbClr val="000000"/>
                        </a:solidFill>
                        <a:effectLst/>
                        <a:latin typeface="Times New Roman" panose="02020603050405020304" pitchFamily="18" charset="0"/>
                        <a:cs typeface="Times New Roman" panose="02020603050405020304" pitchFamily="18" charset="0"/>
                      </a:endParaRPr>
                    </a:p>
                  </a:txBody>
                  <a:tcPr marL="10517" marR="10517" marT="1051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D" sz="1200" u="none" strike="noStrike">
                          <a:effectLst/>
                          <a:latin typeface="Times New Roman" panose="02020603050405020304" pitchFamily="18" charset="0"/>
                          <a:cs typeface="Times New Roman" panose="02020603050405020304" pitchFamily="18" charset="0"/>
                        </a:rPr>
                        <a:t>0.0012367</a:t>
                      </a:r>
                      <a:endParaRPr lang="en-ID" sz="1200" b="0" i="0" u="none" strike="noStrike">
                        <a:solidFill>
                          <a:srgbClr val="000000"/>
                        </a:solidFill>
                        <a:effectLst/>
                        <a:latin typeface="Times New Roman" panose="02020603050405020304" pitchFamily="18" charset="0"/>
                        <a:cs typeface="Times New Roman" panose="02020603050405020304" pitchFamily="18" charset="0"/>
                      </a:endParaRPr>
                    </a:p>
                  </a:txBody>
                  <a:tcPr marL="10517" marR="10517" marT="1051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55879588"/>
                  </a:ext>
                </a:extLst>
              </a:tr>
              <a:tr h="420696">
                <a:tc>
                  <a:txBody>
                    <a:bodyPr/>
                    <a:lstStyle/>
                    <a:p>
                      <a:pPr algn="ctr" fontAlgn="ctr"/>
                      <a:r>
                        <a:rPr lang="en-ID" sz="1200" u="none" strike="noStrike">
                          <a:effectLst/>
                          <a:latin typeface="Times New Roman" panose="02020603050405020304" pitchFamily="18" charset="0"/>
                          <a:cs typeface="Times New Roman" panose="02020603050405020304" pitchFamily="18" charset="0"/>
                        </a:rPr>
                        <a:t>-0.0000086</a:t>
                      </a:r>
                      <a:endParaRPr lang="en-ID" sz="1200" b="0" i="0" u="none" strike="noStrike">
                        <a:solidFill>
                          <a:srgbClr val="000000"/>
                        </a:solidFill>
                        <a:effectLst/>
                        <a:latin typeface="Times New Roman" panose="02020603050405020304" pitchFamily="18" charset="0"/>
                        <a:cs typeface="Times New Roman" panose="02020603050405020304" pitchFamily="18" charset="0"/>
                      </a:endParaRPr>
                    </a:p>
                  </a:txBody>
                  <a:tcPr marL="10517" marR="10517" marT="1051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D" sz="1200" u="none" strike="noStrike">
                          <a:effectLst/>
                          <a:latin typeface="Times New Roman" panose="02020603050405020304" pitchFamily="18" charset="0"/>
                          <a:cs typeface="Times New Roman" panose="02020603050405020304" pitchFamily="18" charset="0"/>
                        </a:rPr>
                        <a:t>-0.0000086</a:t>
                      </a:r>
                      <a:endParaRPr lang="en-ID" sz="1200" b="0" i="0" u="none" strike="noStrike">
                        <a:solidFill>
                          <a:srgbClr val="000000"/>
                        </a:solidFill>
                        <a:effectLst/>
                        <a:latin typeface="Times New Roman" panose="02020603050405020304" pitchFamily="18" charset="0"/>
                        <a:cs typeface="Times New Roman" panose="02020603050405020304" pitchFamily="18" charset="0"/>
                      </a:endParaRPr>
                    </a:p>
                  </a:txBody>
                  <a:tcPr marL="10517" marR="10517" marT="1051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D" sz="1200" u="none" strike="noStrike">
                          <a:effectLst/>
                          <a:latin typeface="Times New Roman" panose="02020603050405020304" pitchFamily="18" charset="0"/>
                          <a:cs typeface="Times New Roman" panose="02020603050405020304" pitchFamily="18" charset="0"/>
                        </a:rPr>
                        <a:t>-0.0000068</a:t>
                      </a:r>
                      <a:endParaRPr lang="en-ID" sz="1200" b="0" i="0" u="none" strike="noStrike">
                        <a:solidFill>
                          <a:srgbClr val="000000"/>
                        </a:solidFill>
                        <a:effectLst/>
                        <a:latin typeface="Times New Roman" panose="02020603050405020304" pitchFamily="18" charset="0"/>
                        <a:cs typeface="Times New Roman" panose="02020603050405020304" pitchFamily="18" charset="0"/>
                      </a:endParaRPr>
                    </a:p>
                  </a:txBody>
                  <a:tcPr marL="10517" marR="10517" marT="1051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D" sz="1200" u="none" strike="noStrike">
                          <a:effectLst/>
                          <a:latin typeface="Times New Roman" panose="02020603050405020304" pitchFamily="18" charset="0"/>
                          <a:cs typeface="Times New Roman" panose="02020603050405020304" pitchFamily="18" charset="0"/>
                        </a:rPr>
                        <a:t>-0.0000068</a:t>
                      </a:r>
                      <a:endParaRPr lang="en-ID" sz="1200" b="0" i="0" u="none" strike="noStrike">
                        <a:solidFill>
                          <a:srgbClr val="000000"/>
                        </a:solidFill>
                        <a:effectLst/>
                        <a:latin typeface="Times New Roman" panose="02020603050405020304" pitchFamily="18" charset="0"/>
                        <a:cs typeface="Times New Roman" panose="02020603050405020304" pitchFamily="18" charset="0"/>
                      </a:endParaRPr>
                    </a:p>
                  </a:txBody>
                  <a:tcPr marL="10517" marR="10517" marT="1051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D" sz="1200" u="none" strike="noStrike">
                          <a:effectLst/>
                          <a:latin typeface="Times New Roman" panose="02020603050405020304" pitchFamily="18" charset="0"/>
                          <a:cs typeface="Times New Roman" panose="02020603050405020304" pitchFamily="18" charset="0"/>
                        </a:rPr>
                        <a:t>-0.0000104</a:t>
                      </a:r>
                      <a:endParaRPr lang="en-ID" sz="1200" b="0" i="0" u="none" strike="noStrike">
                        <a:solidFill>
                          <a:srgbClr val="000000"/>
                        </a:solidFill>
                        <a:effectLst/>
                        <a:latin typeface="Times New Roman" panose="02020603050405020304" pitchFamily="18" charset="0"/>
                        <a:cs typeface="Times New Roman" panose="02020603050405020304" pitchFamily="18" charset="0"/>
                      </a:endParaRPr>
                    </a:p>
                  </a:txBody>
                  <a:tcPr marL="10517" marR="10517" marT="1051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D" sz="1200" u="none" strike="noStrike">
                          <a:effectLst/>
                          <a:latin typeface="Times New Roman" panose="02020603050405020304" pitchFamily="18" charset="0"/>
                          <a:cs typeface="Times New Roman" panose="02020603050405020304" pitchFamily="18" charset="0"/>
                        </a:rPr>
                        <a:t>-0.0000104</a:t>
                      </a:r>
                      <a:endParaRPr lang="en-ID" sz="1200" b="0" i="0" u="none" strike="noStrike">
                        <a:solidFill>
                          <a:srgbClr val="000000"/>
                        </a:solidFill>
                        <a:effectLst/>
                        <a:latin typeface="Times New Roman" panose="02020603050405020304" pitchFamily="18" charset="0"/>
                        <a:cs typeface="Times New Roman" panose="02020603050405020304" pitchFamily="18" charset="0"/>
                      </a:endParaRPr>
                    </a:p>
                  </a:txBody>
                  <a:tcPr marL="10517" marR="10517" marT="1051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D" sz="1200" u="none" strike="noStrike">
                          <a:effectLst/>
                          <a:latin typeface="Times New Roman" panose="02020603050405020304" pitchFamily="18" charset="0"/>
                          <a:cs typeface="Times New Roman" panose="02020603050405020304" pitchFamily="18" charset="0"/>
                        </a:rPr>
                        <a:t>-0.0000298</a:t>
                      </a:r>
                      <a:endParaRPr lang="en-ID" sz="1200" b="0" i="0" u="none" strike="noStrike">
                        <a:solidFill>
                          <a:srgbClr val="000000"/>
                        </a:solidFill>
                        <a:effectLst/>
                        <a:latin typeface="Times New Roman" panose="02020603050405020304" pitchFamily="18" charset="0"/>
                        <a:cs typeface="Times New Roman" panose="02020603050405020304" pitchFamily="18" charset="0"/>
                      </a:endParaRPr>
                    </a:p>
                  </a:txBody>
                  <a:tcPr marL="10517" marR="10517" marT="1051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D" sz="1200" u="none" strike="noStrike">
                          <a:effectLst/>
                          <a:latin typeface="Times New Roman" panose="02020603050405020304" pitchFamily="18" charset="0"/>
                          <a:cs typeface="Times New Roman" panose="02020603050405020304" pitchFamily="18" charset="0"/>
                        </a:rPr>
                        <a:t>-0.0000298</a:t>
                      </a:r>
                      <a:endParaRPr lang="en-ID" sz="1200" b="0" i="0" u="none" strike="noStrike">
                        <a:solidFill>
                          <a:srgbClr val="000000"/>
                        </a:solidFill>
                        <a:effectLst/>
                        <a:latin typeface="Times New Roman" panose="02020603050405020304" pitchFamily="18" charset="0"/>
                        <a:cs typeface="Times New Roman" panose="02020603050405020304" pitchFamily="18" charset="0"/>
                      </a:endParaRPr>
                    </a:p>
                  </a:txBody>
                  <a:tcPr marL="10517" marR="10517" marT="1051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06815507"/>
                  </a:ext>
                </a:extLst>
              </a:tr>
              <a:tr h="420696">
                <a:tc>
                  <a:txBody>
                    <a:bodyPr/>
                    <a:lstStyle/>
                    <a:p>
                      <a:pPr algn="ctr" fontAlgn="ctr"/>
                      <a:r>
                        <a:rPr lang="en-ID" sz="1200" u="none" strike="noStrike">
                          <a:effectLst/>
                          <a:latin typeface="Times New Roman" panose="02020603050405020304" pitchFamily="18" charset="0"/>
                          <a:cs typeface="Times New Roman" panose="02020603050405020304" pitchFamily="18" charset="0"/>
                        </a:rPr>
                        <a:t>-0.0000086</a:t>
                      </a:r>
                      <a:endParaRPr lang="en-ID" sz="1200" b="0" i="0" u="none" strike="noStrike">
                        <a:solidFill>
                          <a:srgbClr val="000000"/>
                        </a:solidFill>
                        <a:effectLst/>
                        <a:latin typeface="Times New Roman" panose="02020603050405020304" pitchFamily="18" charset="0"/>
                        <a:cs typeface="Times New Roman" panose="02020603050405020304" pitchFamily="18" charset="0"/>
                      </a:endParaRPr>
                    </a:p>
                  </a:txBody>
                  <a:tcPr marL="10517" marR="10517" marT="1051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D" sz="1200" u="none" strike="noStrike">
                          <a:effectLst/>
                          <a:latin typeface="Times New Roman" panose="02020603050405020304" pitchFamily="18" charset="0"/>
                          <a:cs typeface="Times New Roman" panose="02020603050405020304" pitchFamily="18" charset="0"/>
                        </a:rPr>
                        <a:t>-0.0000086</a:t>
                      </a:r>
                      <a:endParaRPr lang="en-ID" sz="1200" b="0" i="0" u="none" strike="noStrike">
                        <a:solidFill>
                          <a:srgbClr val="000000"/>
                        </a:solidFill>
                        <a:effectLst/>
                        <a:latin typeface="Times New Roman" panose="02020603050405020304" pitchFamily="18" charset="0"/>
                        <a:cs typeface="Times New Roman" panose="02020603050405020304" pitchFamily="18" charset="0"/>
                      </a:endParaRPr>
                    </a:p>
                  </a:txBody>
                  <a:tcPr marL="10517" marR="10517" marT="1051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D" sz="1200" u="none" strike="noStrike">
                          <a:effectLst/>
                          <a:latin typeface="Times New Roman" panose="02020603050405020304" pitchFamily="18" charset="0"/>
                          <a:cs typeface="Times New Roman" panose="02020603050405020304" pitchFamily="18" charset="0"/>
                        </a:rPr>
                        <a:t>-0.0000068</a:t>
                      </a:r>
                      <a:endParaRPr lang="en-ID" sz="1200" b="0" i="0" u="none" strike="noStrike">
                        <a:solidFill>
                          <a:srgbClr val="000000"/>
                        </a:solidFill>
                        <a:effectLst/>
                        <a:latin typeface="Times New Roman" panose="02020603050405020304" pitchFamily="18" charset="0"/>
                        <a:cs typeface="Times New Roman" panose="02020603050405020304" pitchFamily="18" charset="0"/>
                      </a:endParaRPr>
                    </a:p>
                  </a:txBody>
                  <a:tcPr marL="10517" marR="10517" marT="1051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D" sz="1200" u="none" strike="noStrike">
                          <a:effectLst/>
                          <a:latin typeface="Times New Roman" panose="02020603050405020304" pitchFamily="18" charset="0"/>
                          <a:cs typeface="Times New Roman" panose="02020603050405020304" pitchFamily="18" charset="0"/>
                        </a:rPr>
                        <a:t>-0.0000068</a:t>
                      </a:r>
                      <a:endParaRPr lang="en-ID" sz="1200" b="0" i="0" u="none" strike="noStrike">
                        <a:solidFill>
                          <a:srgbClr val="000000"/>
                        </a:solidFill>
                        <a:effectLst/>
                        <a:latin typeface="Times New Roman" panose="02020603050405020304" pitchFamily="18" charset="0"/>
                        <a:cs typeface="Times New Roman" panose="02020603050405020304" pitchFamily="18" charset="0"/>
                      </a:endParaRPr>
                    </a:p>
                  </a:txBody>
                  <a:tcPr marL="10517" marR="10517" marT="1051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D" sz="1200" u="none" strike="noStrike">
                          <a:effectLst/>
                          <a:latin typeface="Times New Roman" panose="02020603050405020304" pitchFamily="18" charset="0"/>
                          <a:cs typeface="Times New Roman" panose="02020603050405020304" pitchFamily="18" charset="0"/>
                        </a:rPr>
                        <a:t>-0.0000104</a:t>
                      </a:r>
                      <a:endParaRPr lang="en-ID" sz="1200" b="0" i="0" u="none" strike="noStrike">
                        <a:solidFill>
                          <a:srgbClr val="000000"/>
                        </a:solidFill>
                        <a:effectLst/>
                        <a:latin typeface="Times New Roman" panose="02020603050405020304" pitchFamily="18" charset="0"/>
                        <a:cs typeface="Times New Roman" panose="02020603050405020304" pitchFamily="18" charset="0"/>
                      </a:endParaRPr>
                    </a:p>
                  </a:txBody>
                  <a:tcPr marL="10517" marR="10517" marT="1051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D" sz="1200" u="none" strike="noStrike">
                          <a:effectLst/>
                          <a:latin typeface="Times New Roman" panose="02020603050405020304" pitchFamily="18" charset="0"/>
                          <a:cs typeface="Times New Roman" panose="02020603050405020304" pitchFamily="18" charset="0"/>
                        </a:rPr>
                        <a:t>-0.0000104</a:t>
                      </a:r>
                      <a:endParaRPr lang="en-ID" sz="1200" b="0" i="0" u="none" strike="noStrike">
                        <a:solidFill>
                          <a:srgbClr val="000000"/>
                        </a:solidFill>
                        <a:effectLst/>
                        <a:latin typeface="Times New Roman" panose="02020603050405020304" pitchFamily="18" charset="0"/>
                        <a:cs typeface="Times New Roman" panose="02020603050405020304" pitchFamily="18" charset="0"/>
                      </a:endParaRPr>
                    </a:p>
                  </a:txBody>
                  <a:tcPr marL="10517" marR="10517" marT="1051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D" sz="1200" u="none" strike="noStrike">
                          <a:effectLst/>
                          <a:latin typeface="Times New Roman" panose="02020603050405020304" pitchFamily="18" charset="0"/>
                          <a:cs typeface="Times New Roman" panose="02020603050405020304" pitchFamily="18" charset="0"/>
                        </a:rPr>
                        <a:t>-0.0000298</a:t>
                      </a:r>
                      <a:endParaRPr lang="en-ID" sz="1200" b="0" i="0" u="none" strike="noStrike">
                        <a:solidFill>
                          <a:srgbClr val="000000"/>
                        </a:solidFill>
                        <a:effectLst/>
                        <a:latin typeface="Times New Roman" panose="02020603050405020304" pitchFamily="18" charset="0"/>
                        <a:cs typeface="Times New Roman" panose="02020603050405020304" pitchFamily="18" charset="0"/>
                      </a:endParaRPr>
                    </a:p>
                  </a:txBody>
                  <a:tcPr marL="10517" marR="10517" marT="1051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D" sz="1200" u="none" strike="noStrike">
                          <a:effectLst/>
                          <a:latin typeface="Times New Roman" panose="02020603050405020304" pitchFamily="18" charset="0"/>
                          <a:cs typeface="Times New Roman" panose="02020603050405020304" pitchFamily="18" charset="0"/>
                        </a:rPr>
                        <a:t>-0.0000298</a:t>
                      </a:r>
                      <a:endParaRPr lang="en-ID" sz="1200" b="0" i="0" u="none" strike="noStrike">
                        <a:solidFill>
                          <a:srgbClr val="000000"/>
                        </a:solidFill>
                        <a:effectLst/>
                        <a:latin typeface="Times New Roman" panose="02020603050405020304" pitchFamily="18" charset="0"/>
                        <a:cs typeface="Times New Roman" panose="02020603050405020304" pitchFamily="18" charset="0"/>
                      </a:endParaRPr>
                    </a:p>
                  </a:txBody>
                  <a:tcPr marL="10517" marR="10517" marT="1051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62115323"/>
                  </a:ext>
                </a:extLst>
              </a:tr>
              <a:tr h="420696">
                <a:tc>
                  <a:txBody>
                    <a:bodyPr/>
                    <a:lstStyle/>
                    <a:p>
                      <a:pPr algn="ctr" fontAlgn="ctr"/>
                      <a:r>
                        <a:rPr lang="en-ID" sz="1200" u="none" strike="noStrike">
                          <a:effectLst/>
                          <a:latin typeface="Times New Roman" panose="02020603050405020304" pitchFamily="18" charset="0"/>
                          <a:cs typeface="Times New Roman" panose="02020603050405020304" pitchFamily="18" charset="0"/>
                        </a:rPr>
                        <a:t>-0.0000543</a:t>
                      </a:r>
                      <a:endParaRPr lang="en-ID" sz="1200" b="0" i="0" u="none" strike="noStrike">
                        <a:solidFill>
                          <a:srgbClr val="000000"/>
                        </a:solidFill>
                        <a:effectLst/>
                        <a:latin typeface="Times New Roman" panose="02020603050405020304" pitchFamily="18" charset="0"/>
                        <a:cs typeface="Times New Roman" panose="02020603050405020304" pitchFamily="18" charset="0"/>
                      </a:endParaRPr>
                    </a:p>
                  </a:txBody>
                  <a:tcPr marL="10517" marR="10517" marT="1051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D" sz="1200" u="none" strike="noStrike">
                          <a:effectLst/>
                          <a:latin typeface="Times New Roman" panose="02020603050405020304" pitchFamily="18" charset="0"/>
                          <a:cs typeface="Times New Roman" panose="02020603050405020304" pitchFamily="18" charset="0"/>
                        </a:rPr>
                        <a:t>-0.0000543</a:t>
                      </a:r>
                      <a:endParaRPr lang="en-ID" sz="1200" b="0" i="0" u="none" strike="noStrike">
                        <a:solidFill>
                          <a:srgbClr val="000000"/>
                        </a:solidFill>
                        <a:effectLst/>
                        <a:latin typeface="Times New Roman" panose="02020603050405020304" pitchFamily="18" charset="0"/>
                        <a:cs typeface="Times New Roman" panose="02020603050405020304" pitchFamily="18" charset="0"/>
                      </a:endParaRPr>
                    </a:p>
                  </a:txBody>
                  <a:tcPr marL="10517" marR="10517" marT="1051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D" sz="1200" u="none" strike="noStrike">
                          <a:effectLst/>
                          <a:latin typeface="Times New Roman" panose="02020603050405020304" pitchFamily="18" charset="0"/>
                          <a:cs typeface="Times New Roman" panose="02020603050405020304" pitchFamily="18" charset="0"/>
                        </a:rPr>
                        <a:t>-0.0000144</a:t>
                      </a:r>
                      <a:endParaRPr lang="en-ID" sz="1200" b="0" i="0" u="none" strike="noStrike">
                        <a:solidFill>
                          <a:srgbClr val="000000"/>
                        </a:solidFill>
                        <a:effectLst/>
                        <a:latin typeface="Times New Roman" panose="02020603050405020304" pitchFamily="18" charset="0"/>
                        <a:cs typeface="Times New Roman" panose="02020603050405020304" pitchFamily="18" charset="0"/>
                      </a:endParaRPr>
                    </a:p>
                  </a:txBody>
                  <a:tcPr marL="10517" marR="10517" marT="1051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D" sz="1200" u="none" strike="noStrike">
                          <a:effectLst/>
                          <a:latin typeface="Times New Roman" panose="02020603050405020304" pitchFamily="18" charset="0"/>
                          <a:cs typeface="Times New Roman" panose="02020603050405020304" pitchFamily="18" charset="0"/>
                        </a:rPr>
                        <a:t>-0.0000144</a:t>
                      </a:r>
                      <a:endParaRPr lang="en-ID" sz="1200" b="0" i="0" u="none" strike="noStrike">
                        <a:solidFill>
                          <a:srgbClr val="000000"/>
                        </a:solidFill>
                        <a:effectLst/>
                        <a:latin typeface="Times New Roman" panose="02020603050405020304" pitchFamily="18" charset="0"/>
                        <a:cs typeface="Times New Roman" panose="02020603050405020304" pitchFamily="18" charset="0"/>
                      </a:endParaRPr>
                    </a:p>
                  </a:txBody>
                  <a:tcPr marL="10517" marR="10517" marT="1051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D" sz="1200" u="none" strike="noStrike">
                          <a:effectLst/>
                          <a:latin typeface="Times New Roman" panose="02020603050405020304" pitchFamily="18" charset="0"/>
                          <a:cs typeface="Times New Roman" panose="02020603050405020304" pitchFamily="18" charset="0"/>
                        </a:rPr>
                        <a:t>-0.0000288</a:t>
                      </a:r>
                      <a:endParaRPr lang="en-ID" sz="1200" b="0" i="0" u="none" strike="noStrike">
                        <a:solidFill>
                          <a:srgbClr val="000000"/>
                        </a:solidFill>
                        <a:effectLst/>
                        <a:latin typeface="Times New Roman" panose="02020603050405020304" pitchFamily="18" charset="0"/>
                        <a:cs typeface="Times New Roman" panose="02020603050405020304" pitchFamily="18" charset="0"/>
                      </a:endParaRPr>
                    </a:p>
                  </a:txBody>
                  <a:tcPr marL="10517" marR="10517" marT="1051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D" sz="1200" u="none" strike="noStrike">
                          <a:effectLst/>
                          <a:latin typeface="Times New Roman" panose="02020603050405020304" pitchFamily="18" charset="0"/>
                          <a:cs typeface="Times New Roman" panose="02020603050405020304" pitchFamily="18" charset="0"/>
                        </a:rPr>
                        <a:t>-0.0000288</a:t>
                      </a:r>
                      <a:endParaRPr lang="en-ID" sz="1200" b="0" i="0" u="none" strike="noStrike">
                        <a:solidFill>
                          <a:srgbClr val="000000"/>
                        </a:solidFill>
                        <a:effectLst/>
                        <a:latin typeface="Times New Roman" panose="02020603050405020304" pitchFamily="18" charset="0"/>
                        <a:cs typeface="Times New Roman" panose="02020603050405020304" pitchFamily="18" charset="0"/>
                      </a:endParaRPr>
                    </a:p>
                  </a:txBody>
                  <a:tcPr marL="10517" marR="10517" marT="1051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D" sz="1200" u="none" strike="noStrike">
                          <a:effectLst/>
                          <a:latin typeface="Times New Roman" panose="02020603050405020304" pitchFamily="18" charset="0"/>
                          <a:cs typeface="Times New Roman" panose="02020603050405020304" pitchFamily="18" charset="0"/>
                        </a:rPr>
                        <a:t>0.0003541</a:t>
                      </a:r>
                      <a:endParaRPr lang="en-ID" sz="1200" b="0" i="0" u="none" strike="noStrike">
                        <a:solidFill>
                          <a:srgbClr val="000000"/>
                        </a:solidFill>
                        <a:effectLst/>
                        <a:latin typeface="Times New Roman" panose="02020603050405020304" pitchFamily="18" charset="0"/>
                        <a:cs typeface="Times New Roman" panose="02020603050405020304" pitchFamily="18" charset="0"/>
                      </a:endParaRPr>
                    </a:p>
                  </a:txBody>
                  <a:tcPr marL="10517" marR="10517" marT="1051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D" sz="1200" u="none" strike="noStrike">
                          <a:effectLst/>
                          <a:latin typeface="Times New Roman" panose="02020603050405020304" pitchFamily="18" charset="0"/>
                          <a:cs typeface="Times New Roman" panose="02020603050405020304" pitchFamily="18" charset="0"/>
                        </a:rPr>
                        <a:t>0.0003541</a:t>
                      </a:r>
                      <a:endParaRPr lang="en-ID" sz="1200" b="0" i="0" u="none" strike="noStrike">
                        <a:solidFill>
                          <a:srgbClr val="000000"/>
                        </a:solidFill>
                        <a:effectLst/>
                        <a:latin typeface="Times New Roman" panose="02020603050405020304" pitchFamily="18" charset="0"/>
                        <a:cs typeface="Times New Roman" panose="02020603050405020304" pitchFamily="18" charset="0"/>
                      </a:endParaRPr>
                    </a:p>
                  </a:txBody>
                  <a:tcPr marL="10517" marR="10517" marT="1051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80187117"/>
                  </a:ext>
                </a:extLst>
              </a:tr>
              <a:tr h="420696">
                <a:tc>
                  <a:txBody>
                    <a:bodyPr/>
                    <a:lstStyle/>
                    <a:p>
                      <a:pPr algn="ctr" fontAlgn="ctr"/>
                      <a:r>
                        <a:rPr lang="en-ID" sz="1200" u="none" strike="noStrike">
                          <a:effectLst/>
                          <a:latin typeface="Times New Roman" panose="02020603050405020304" pitchFamily="18" charset="0"/>
                          <a:cs typeface="Times New Roman" panose="02020603050405020304" pitchFamily="18" charset="0"/>
                        </a:rPr>
                        <a:t>-0.0000543</a:t>
                      </a:r>
                      <a:endParaRPr lang="en-ID" sz="1200" b="0" i="0" u="none" strike="noStrike">
                        <a:solidFill>
                          <a:srgbClr val="000000"/>
                        </a:solidFill>
                        <a:effectLst/>
                        <a:latin typeface="Times New Roman" panose="02020603050405020304" pitchFamily="18" charset="0"/>
                        <a:cs typeface="Times New Roman" panose="02020603050405020304" pitchFamily="18" charset="0"/>
                      </a:endParaRPr>
                    </a:p>
                  </a:txBody>
                  <a:tcPr marL="10517" marR="10517" marT="1051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D" sz="1200" u="none" strike="noStrike">
                          <a:effectLst/>
                          <a:latin typeface="Times New Roman" panose="02020603050405020304" pitchFamily="18" charset="0"/>
                          <a:cs typeface="Times New Roman" panose="02020603050405020304" pitchFamily="18" charset="0"/>
                        </a:rPr>
                        <a:t>-0.0000543</a:t>
                      </a:r>
                      <a:endParaRPr lang="en-ID" sz="1200" b="0" i="0" u="none" strike="noStrike">
                        <a:solidFill>
                          <a:srgbClr val="000000"/>
                        </a:solidFill>
                        <a:effectLst/>
                        <a:latin typeface="Times New Roman" panose="02020603050405020304" pitchFamily="18" charset="0"/>
                        <a:cs typeface="Times New Roman" panose="02020603050405020304" pitchFamily="18" charset="0"/>
                      </a:endParaRPr>
                    </a:p>
                  </a:txBody>
                  <a:tcPr marL="10517" marR="10517" marT="1051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D" sz="1200" u="none" strike="noStrike">
                          <a:effectLst/>
                          <a:latin typeface="Times New Roman" panose="02020603050405020304" pitchFamily="18" charset="0"/>
                          <a:cs typeface="Times New Roman" panose="02020603050405020304" pitchFamily="18" charset="0"/>
                        </a:rPr>
                        <a:t>-0.0000144</a:t>
                      </a:r>
                      <a:endParaRPr lang="en-ID" sz="1200" b="0" i="0" u="none" strike="noStrike">
                        <a:solidFill>
                          <a:srgbClr val="000000"/>
                        </a:solidFill>
                        <a:effectLst/>
                        <a:latin typeface="Times New Roman" panose="02020603050405020304" pitchFamily="18" charset="0"/>
                        <a:cs typeface="Times New Roman" panose="02020603050405020304" pitchFamily="18" charset="0"/>
                      </a:endParaRPr>
                    </a:p>
                  </a:txBody>
                  <a:tcPr marL="10517" marR="10517" marT="1051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D" sz="1200" u="none" strike="noStrike">
                          <a:effectLst/>
                          <a:latin typeface="Times New Roman" panose="02020603050405020304" pitchFamily="18" charset="0"/>
                          <a:cs typeface="Times New Roman" panose="02020603050405020304" pitchFamily="18" charset="0"/>
                        </a:rPr>
                        <a:t>-0.0000144</a:t>
                      </a:r>
                      <a:endParaRPr lang="en-ID" sz="1200" b="0" i="0" u="none" strike="noStrike">
                        <a:solidFill>
                          <a:srgbClr val="000000"/>
                        </a:solidFill>
                        <a:effectLst/>
                        <a:latin typeface="Times New Roman" panose="02020603050405020304" pitchFamily="18" charset="0"/>
                        <a:cs typeface="Times New Roman" panose="02020603050405020304" pitchFamily="18" charset="0"/>
                      </a:endParaRPr>
                    </a:p>
                  </a:txBody>
                  <a:tcPr marL="10517" marR="10517" marT="1051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D" sz="1200" u="none" strike="noStrike">
                          <a:effectLst/>
                          <a:latin typeface="Times New Roman" panose="02020603050405020304" pitchFamily="18" charset="0"/>
                          <a:cs typeface="Times New Roman" panose="02020603050405020304" pitchFamily="18" charset="0"/>
                        </a:rPr>
                        <a:t>-0.0000288</a:t>
                      </a:r>
                      <a:endParaRPr lang="en-ID" sz="1200" b="0" i="0" u="none" strike="noStrike">
                        <a:solidFill>
                          <a:srgbClr val="000000"/>
                        </a:solidFill>
                        <a:effectLst/>
                        <a:latin typeface="Times New Roman" panose="02020603050405020304" pitchFamily="18" charset="0"/>
                        <a:cs typeface="Times New Roman" panose="02020603050405020304" pitchFamily="18" charset="0"/>
                      </a:endParaRPr>
                    </a:p>
                  </a:txBody>
                  <a:tcPr marL="10517" marR="10517" marT="1051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D" sz="1200" u="none" strike="noStrike">
                          <a:effectLst/>
                          <a:latin typeface="Times New Roman" panose="02020603050405020304" pitchFamily="18" charset="0"/>
                          <a:cs typeface="Times New Roman" panose="02020603050405020304" pitchFamily="18" charset="0"/>
                        </a:rPr>
                        <a:t>-0.0000288</a:t>
                      </a:r>
                      <a:endParaRPr lang="en-ID" sz="1200" b="0" i="0" u="none" strike="noStrike">
                        <a:solidFill>
                          <a:srgbClr val="000000"/>
                        </a:solidFill>
                        <a:effectLst/>
                        <a:latin typeface="Times New Roman" panose="02020603050405020304" pitchFamily="18" charset="0"/>
                        <a:cs typeface="Times New Roman" panose="02020603050405020304" pitchFamily="18" charset="0"/>
                      </a:endParaRPr>
                    </a:p>
                  </a:txBody>
                  <a:tcPr marL="10517" marR="10517" marT="1051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D" sz="1200" u="none" strike="noStrike">
                          <a:effectLst/>
                          <a:latin typeface="Times New Roman" panose="02020603050405020304" pitchFamily="18" charset="0"/>
                          <a:cs typeface="Times New Roman" panose="02020603050405020304" pitchFamily="18" charset="0"/>
                        </a:rPr>
                        <a:t>0.0003541</a:t>
                      </a:r>
                      <a:endParaRPr lang="en-ID" sz="1200" b="0" i="0" u="none" strike="noStrike">
                        <a:solidFill>
                          <a:srgbClr val="000000"/>
                        </a:solidFill>
                        <a:effectLst/>
                        <a:latin typeface="Times New Roman" panose="02020603050405020304" pitchFamily="18" charset="0"/>
                        <a:cs typeface="Times New Roman" panose="02020603050405020304" pitchFamily="18" charset="0"/>
                      </a:endParaRPr>
                    </a:p>
                  </a:txBody>
                  <a:tcPr marL="10517" marR="10517" marT="1051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D" sz="1200" u="none" strike="noStrike">
                          <a:effectLst/>
                          <a:latin typeface="Times New Roman" panose="02020603050405020304" pitchFamily="18" charset="0"/>
                          <a:cs typeface="Times New Roman" panose="02020603050405020304" pitchFamily="18" charset="0"/>
                        </a:rPr>
                        <a:t>0.0003541</a:t>
                      </a:r>
                      <a:endParaRPr lang="en-ID" sz="1200" b="0" i="0" u="none" strike="noStrike">
                        <a:solidFill>
                          <a:srgbClr val="000000"/>
                        </a:solidFill>
                        <a:effectLst/>
                        <a:latin typeface="Times New Roman" panose="02020603050405020304" pitchFamily="18" charset="0"/>
                        <a:cs typeface="Times New Roman" panose="02020603050405020304" pitchFamily="18" charset="0"/>
                      </a:endParaRPr>
                    </a:p>
                  </a:txBody>
                  <a:tcPr marL="10517" marR="10517" marT="1051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18922174"/>
                  </a:ext>
                </a:extLst>
              </a:tr>
              <a:tr h="420696">
                <a:tc>
                  <a:txBody>
                    <a:bodyPr/>
                    <a:lstStyle/>
                    <a:p>
                      <a:pPr algn="ctr" fontAlgn="ctr"/>
                      <a:r>
                        <a:rPr lang="en-ID" sz="1200" u="none" strike="noStrike">
                          <a:effectLst/>
                          <a:latin typeface="Times New Roman" panose="02020603050405020304" pitchFamily="18" charset="0"/>
                          <a:cs typeface="Times New Roman" panose="02020603050405020304" pitchFamily="18" charset="0"/>
                        </a:rPr>
                        <a:t>0.0018112</a:t>
                      </a:r>
                      <a:endParaRPr lang="en-ID" sz="1200" b="0" i="0" u="none" strike="noStrike">
                        <a:solidFill>
                          <a:srgbClr val="000000"/>
                        </a:solidFill>
                        <a:effectLst/>
                        <a:latin typeface="Times New Roman" panose="02020603050405020304" pitchFamily="18" charset="0"/>
                        <a:cs typeface="Times New Roman" panose="02020603050405020304" pitchFamily="18" charset="0"/>
                      </a:endParaRPr>
                    </a:p>
                  </a:txBody>
                  <a:tcPr marL="10517" marR="10517" marT="1051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D" sz="1200" u="none" strike="noStrike">
                          <a:effectLst/>
                          <a:latin typeface="Times New Roman" panose="02020603050405020304" pitchFamily="18" charset="0"/>
                          <a:cs typeface="Times New Roman" panose="02020603050405020304" pitchFamily="18" charset="0"/>
                        </a:rPr>
                        <a:t>0.0018112</a:t>
                      </a:r>
                      <a:endParaRPr lang="en-ID" sz="1200" b="0" i="0" u="none" strike="noStrike">
                        <a:solidFill>
                          <a:srgbClr val="000000"/>
                        </a:solidFill>
                        <a:effectLst/>
                        <a:latin typeface="Times New Roman" panose="02020603050405020304" pitchFamily="18" charset="0"/>
                        <a:cs typeface="Times New Roman" panose="02020603050405020304" pitchFamily="18" charset="0"/>
                      </a:endParaRPr>
                    </a:p>
                  </a:txBody>
                  <a:tcPr marL="10517" marR="10517" marT="1051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D" sz="1200" u="none" strike="noStrike">
                          <a:effectLst/>
                          <a:latin typeface="Times New Roman" panose="02020603050405020304" pitchFamily="18" charset="0"/>
                          <a:cs typeface="Times New Roman" panose="02020603050405020304" pitchFamily="18" charset="0"/>
                        </a:rPr>
                        <a:t>0.0025005</a:t>
                      </a:r>
                      <a:endParaRPr lang="en-ID" sz="1200" b="0" i="0" u="none" strike="noStrike">
                        <a:solidFill>
                          <a:srgbClr val="000000"/>
                        </a:solidFill>
                        <a:effectLst/>
                        <a:latin typeface="Times New Roman" panose="02020603050405020304" pitchFamily="18" charset="0"/>
                        <a:cs typeface="Times New Roman" panose="02020603050405020304" pitchFamily="18" charset="0"/>
                      </a:endParaRPr>
                    </a:p>
                  </a:txBody>
                  <a:tcPr marL="10517" marR="10517" marT="1051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D" sz="1200" u="none" strike="noStrike">
                          <a:effectLst/>
                          <a:latin typeface="Times New Roman" panose="02020603050405020304" pitchFamily="18" charset="0"/>
                          <a:cs typeface="Times New Roman" panose="02020603050405020304" pitchFamily="18" charset="0"/>
                        </a:rPr>
                        <a:t>0.0025005</a:t>
                      </a:r>
                      <a:endParaRPr lang="en-ID" sz="1200" b="0" i="0" u="none" strike="noStrike">
                        <a:solidFill>
                          <a:srgbClr val="000000"/>
                        </a:solidFill>
                        <a:effectLst/>
                        <a:latin typeface="Times New Roman" panose="02020603050405020304" pitchFamily="18" charset="0"/>
                        <a:cs typeface="Times New Roman" panose="02020603050405020304" pitchFamily="18" charset="0"/>
                      </a:endParaRPr>
                    </a:p>
                  </a:txBody>
                  <a:tcPr marL="10517" marR="10517" marT="1051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D" sz="1200" u="none" strike="noStrike">
                          <a:effectLst/>
                          <a:latin typeface="Times New Roman" panose="02020603050405020304" pitchFamily="18" charset="0"/>
                          <a:cs typeface="Times New Roman" panose="02020603050405020304" pitchFamily="18" charset="0"/>
                        </a:rPr>
                        <a:t>0.0031481</a:t>
                      </a:r>
                      <a:endParaRPr lang="en-ID" sz="1200" b="0" i="0" u="none" strike="noStrike">
                        <a:solidFill>
                          <a:srgbClr val="000000"/>
                        </a:solidFill>
                        <a:effectLst/>
                        <a:latin typeface="Times New Roman" panose="02020603050405020304" pitchFamily="18" charset="0"/>
                        <a:cs typeface="Times New Roman" panose="02020603050405020304" pitchFamily="18" charset="0"/>
                      </a:endParaRPr>
                    </a:p>
                  </a:txBody>
                  <a:tcPr marL="10517" marR="10517" marT="1051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D" sz="1200" u="none" strike="noStrike">
                          <a:effectLst/>
                          <a:latin typeface="Times New Roman" panose="02020603050405020304" pitchFamily="18" charset="0"/>
                          <a:cs typeface="Times New Roman" panose="02020603050405020304" pitchFamily="18" charset="0"/>
                        </a:rPr>
                        <a:t>0.0031481</a:t>
                      </a:r>
                      <a:endParaRPr lang="en-ID" sz="1200" b="0" i="0" u="none" strike="noStrike">
                        <a:solidFill>
                          <a:srgbClr val="000000"/>
                        </a:solidFill>
                        <a:effectLst/>
                        <a:latin typeface="Times New Roman" panose="02020603050405020304" pitchFamily="18" charset="0"/>
                        <a:cs typeface="Times New Roman" panose="02020603050405020304" pitchFamily="18" charset="0"/>
                      </a:endParaRPr>
                    </a:p>
                  </a:txBody>
                  <a:tcPr marL="10517" marR="10517" marT="1051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D" sz="1200" u="none" strike="noStrike">
                          <a:effectLst/>
                          <a:latin typeface="Times New Roman" panose="02020603050405020304" pitchFamily="18" charset="0"/>
                          <a:cs typeface="Times New Roman" panose="02020603050405020304" pitchFamily="18" charset="0"/>
                        </a:rPr>
                        <a:t>0.0017276</a:t>
                      </a:r>
                      <a:endParaRPr lang="en-ID" sz="1200" b="0" i="0" u="none" strike="noStrike">
                        <a:solidFill>
                          <a:srgbClr val="000000"/>
                        </a:solidFill>
                        <a:effectLst/>
                        <a:latin typeface="Times New Roman" panose="02020603050405020304" pitchFamily="18" charset="0"/>
                        <a:cs typeface="Times New Roman" panose="02020603050405020304" pitchFamily="18" charset="0"/>
                      </a:endParaRPr>
                    </a:p>
                  </a:txBody>
                  <a:tcPr marL="10517" marR="10517" marT="1051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D" sz="1200" u="none" strike="noStrike">
                          <a:effectLst/>
                          <a:latin typeface="Times New Roman" panose="02020603050405020304" pitchFamily="18" charset="0"/>
                          <a:cs typeface="Times New Roman" panose="02020603050405020304" pitchFamily="18" charset="0"/>
                        </a:rPr>
                        <a:t>0.0017276</a:t>
                      </a:r>
                      <a:endParaRPr lang="en-ID" sz="1200" b="0" i="0" u="none" strike="noStrike">
                        <a:solidFill>
                          <a:srgbClr val="000000"/>
                        </a:solidFill>
                        <a:effectLst/>
                        <a:latin typeface="Times New Roman" panose="02020603050405020304" pitchFamily="18" charset="0"/>
                        <a:cs typeface="Times New Roman" panose="02020603050405020304" pitchFamily="18" charset="0"/>
                      </a:endParaRPr>
                    </a:p>
                  </a:txBody>
                  <a:tcPr marL="10517" marR="10517" marT="1051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84032597"/>
                  </a:ext>
                </a:extLst>
              </a:tr>
              <a:tr h="420696">
                <a:tc>
                  <a:txBody>
                    <a:bodyPr/>
                    <a:lstStyle/>
                    <a:p>
                      <a:pPr algn="ctr" fontAlgn="ctr"/>
                      <a:r>
                        <a:rPr lang="en-ID" sz="1200" u="none" strike="noStrike">
                          <a:effectLst/>
                          <a:latin typeface="Times New Roman" panose="02020603050405020304" pitchFamily="18" charset="0"/>
                          <a:cs typeface="Times New Roman" panose="02020603050405020304" pitchFamily="18" charset="0"/>
                        </a:rPr>
                        <a:t>0.0018112</a:t>
                      </a:r>
                      <a:endParaRPr lang="en-ID" sz="1200" b="0" i="0" u="none" strike="noStrike">
                        <a:solidFill>
                          <a:srgbClr val="000000"/>
                        </a:solidFill>
                        <a:effectLst/>
                        <a:latin typeface="Times New Roman" panose="02020603050405020304" pitchFamily="18" charset="0"/>
                        <a:cs typeface="Times New Roman" panose="02020603050405020304" pitchFamily="18" charset="0"/>
                      </a:endParaRPr>
                    </a:p>
                  </a:txBody>
                  <a:tcPr marL="10517" marR="10517" marT="1051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D" sz="1200" u="none" strike="noStrike">
                          <a:effectLst/>
                          <a:latin typeface="Times New Roman" panose="02020603050405020304" pitchFamily="18" charset="0"/>
                          <a:cs typeface="Times New Roman" panose="02020603050405020304" pitchFamily="18" charset="0"/>
                        </a:rPr>
                        <a:t>0.0018112</a:t>
                      </a:r>
                      <a:endParaRPr lang="en-ID" sz="1200" b="0" i="0" u="none" strike="noStrike">
                        <a:solidFill>
                          <a:srgbClr val="000000"/>
                        </a:solidFill>
                        <a:effectLst/>
                        <a:latin typeface="Times New Roman" panose="02020603050405020304" pitchFamily="18" charset="0"/>
                        <a:cs typeface="Times New Roman" panose="02020603050405020304" pitchFamily="18" charset="0"/>
                      </a:endParaRPr>
                    </a:p>
                  </a:txBody>
                  <a:tcPr marL="10517" marR="10517" marT="1051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D" sz="1200" u="none" strike="noStrike">
                          <a:effectLst/>
                          <a:latin typeface="Times New Roman" panose="02020603050405020304" pitchFamily="18" charset="0"/>
                          <a:cs typeface="Times New Roman" panose="02020603050405020304" pitchFamily="18" charset="0"/>
                        </a:rPr>
                        <a:t>0.0025005</a:t>
                      </a:r>
                      <a:endParaRPr lang="en-ID" sz="1200" b="0" i="0" u="none" strike="noStrike">
                        <a:solidFill>
                          <a:srgbClr val="000000"/>
                        </a:solidFill>
                        <a:effectLst/>
                        <a:latin typeface="Times New Roman" panose="02020603050405020304" pitchFamily="18" charset="0"/>
                        <a:cs typeface="Times New Roman" panose="02020603050405020304" pitchFamily="18" charset="0"/>
                      </a:endParaRPr>
                    </a:p>
                  </a:txBody>
                  <a:tcPr marL="10517" marR="10517" marT="1051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D" sz="1200" u="none" strike="noStrike">
                          <a:effectLst/>
                          <a:latin typeface="Times New Roman" panose="02020603050405020304" pitchFamily="18" charset="0"/>
                          <a:cs typeface="Times New Roman" panose="02020603050405020304" pitchFamily="18" charset="0"/>
                        </a:rPr>
                        <a:t>0.0025005</a:t>
                      </a:r>
                      <a:endParaRPr lang="en-ID" sz="1200" b="0" i="0" u="none" strike="noStrike">
                        <a:solidFill>
                          <a:srgbClr val="000000"/>
                        </a:solidFill>
                        <a:effectLst/>
                        <a:latin typeface="Times New Roman" panose="02020603050405020304" pitchFamily="18" charset="0"/>
                        <a:cs typeface="Times New Roman" panose="02020603050405020304" pitchFamily="18" charset="0"/>
                      </a:endParaRPr>
                    </a:p>
                  </a:txBody>
                  <a:tcPr marL="10517" marR="10517" marT="1051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D" sz="1200" u="none" strike="noStrike">
                          <a:effectLst/>
                          <a:latin typeface="Times New Roman" panose="02020603050405020304" pitchFamily="18" charset="0"/>
                          <a:cs typeface="Times New Roman" panose="02020603050405020304" pitchFamily="18" charset="0"/>
                        </a:rPr>
                        <a:t>0.0031481</a:t>
                      </a:r>
                      <a:endParaRPr lang="en-ID" sz="1200" b="0" i="0" u="none" strike="noStrike">
                        <a:solidFill>
                          <a:srgbClr val="000000"/>
                        </a:solidFill>
                        <a:effectLst/>
                        <a:latin typeface="Times New Roman" panose="02020603050405020304" pitchFamily="18" charset="0"/>
                        <a:cs typeface="Times New Roman" panose="02020603050405020304" pitchFamily="18" charset="0"/>
                      </a:endParaRPr>
                    </a:p>
                  </a:txBody>
                  <a:tcPr marL="10517" marR="10517" marT="1051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D" sz="1200" u="none" strike="noStrike">
                          <a:effectLst/>
                          <a:latin typeface="Times New Roman" panose="02020603050405020304" pitchFamily="18" charset="0"/>
                          <a:cs typeface="Times New Roman" panose="02020603050405020304" pitchFamily="18" charset="0"/>
                        </a:rPr>
                        <a:t>0.0031481</a:t>
                      </a:r>
                      <a:endParaRPr lang="en-ID" sz="1200" b="0" i="0" u="none" strike="noStrike">
                        <a:solidFill>
                          <a:srgbClr val="000000"/>
                        </a:solidFill>
                        <a:effectLst/>
                        <a:latin typeface="Times New Roman" panose="02020603050405020304" pitchFamily="18" charset="0"/>
                        <a:cs typeface="Times New Roman" panose="02020603050405020304" pitchFamily="18" charset="0"/>
                      </a:endParaRPr>
                    </a:p>
                  </a:txBody>
                  <a:tcPr marL="10517" marR="10517" marT="1051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D" sz="1200" u="none" strike="noStrike">
                          <a:effectLst/>
                          <a:latin typeface="Times New Roman" panose="02020603050405020304" pitchFamily="18" charset="0"/>
                          <a:cs typeface="Times New Roman" panose="02020603050405020304" pitchFamily="18" charset="0"/>
                        </a:rPr>
                        <a:t>0.0017276</a:t>
                      </a:r>
                      <a:endParaRPr lang="en-ID" sz="1200" b="0" i="0" u="none" strike="noStrike">
                        <a:solidFill>
                          <a:srgbClr val="000000"/>
                        </a:solidFill>
                        <a:effectLst/>
                        <a:latin typeface="Times New Roman" panose="02020603050405020304" pitchFamily="18" charset="0"/>
                        <a:cs typeface="Times New Roman" panose="02020603050405020304" pitchFamily="18" charset="0"/>
                      </a:endParaRPr>
                    </a:p>
                  </a:txBody>
                  <a:tcPr marL="10517" marR="10517" marT="1051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D" sz="1200" u="none" strike="noStrike">
                          <a:effectLst/>
                          <a:latin typeface="Times New Roman" panose="02020603050405020304" pitchFamily="18" charset="0"/>
                          <a:cs typeface="Times New Roman" panose="02020603050405020304" pitchFamily="18" charset="0"/>
                        </a:rPr>
                        <a:t>0.0017276</a:t>
                      </a:r>
                      <a:endParaRPr lang="en-ID" sz="1200" b="0" i="0" u="none" strike="noStrike">
                        <a:solidFill>
                          <a:srgbClr val="000000"/>
                        </a:solidFill>
                        <a:effectLst/>
                        <a:latin typeface="Times New Roman" panose="02020603050405020304" pitchFamily="18" charset="0"/>
                        <a:cs typeface="Times New Roman" panose="02020603050405020304" pitchFamily="18" charset="0"/>
                      </a:endParaRPr>
                    </a:p>
                  </a:txBody>
                  <a:tcPr marL="10517" marR="10517" marT="1051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51837617"/>
                  </a:ext>
                </a:extLst>
              </a:tr>
            </a:tbl>
          </a:graphicData>
        </a:graphic>
      </p:graphicFrame>
      <p:graphicFrame>
        <p:nvGraphicFramePr>
          <p:cNvPr id="5" name="Content Placeholder 3">
            <a:extLst>
              <a:ext uri="{FF2B5EF4-FFF2-40B4-BE49-F238E27FC236}">
                <a16:creationId xmlns:a16="http://schemas.microsoft.com/office/drawing/2014/main" id="{A26A8811-2443-95A3-66CA-9AC710E43187}"/>
              </a:ext>
            </a:extLst>
          </p:cNvPr>
          <p:cNvGraphicFramePr>
            <a:graphicFrameLocks/>
          </p:cNvGraphicFramePr>
          <p:nvPr>
            <p:extLst>
              <p:ext uri="{D42A27DB-BD31-4B8C-83A1-F6EECF244321}">
                <p14:modId xmlns:p14="http://schemas.microsoft.com/office/powerpoint/2010/main" val="16267145"/>
              </p:ext>
            </p:extLst>
          </p:nvPr>
        </p:nvGraphicFramePr>
        <p:xfrm>
          <a:off x="415030" y="2075479"/>
          <a:ext cx="3560752" cy="3081420"/>
        </p:xfrm>
        <a:graphic>
          <a:graphicData uri="http://schemas.openxmlformats.org/drawingml/2006/table">
            <a:tbl>
              <a:tblPr>
                <a:tableStyleId>{5C22544A-7EE6-4342-B048-85BDC9FD1C3A}</a:tableStyleId>
              </a:tblPr>
              <a:tblGrid>
                <a:gridCol w="445094">
                  <a:extLst>
                    <a:ext uri="{9D8B030D-6E8A-4147-A177-3AD203B41FA5}">
                      <a16:colId xmlns:a16="http://schemas.microsoft.com/office/drawing/2014/main" val="1546817902"/>
                    </a:ext>
                  </a:extLst>
                </a:gridCol>
                <a:gridCol w="445094">
                  <a:extLst>
                    <a:ext uri="{9D8B030D-6E8A-4147-A177-3AD203B41FA5}">
                      <a16:colId xmlns:a16="http://schemas.microsoft.com/office/drawing/2014/main" val="2064203622"/>
                    </a:ext>
                  </a:extLst>
                </a:gridCol>
                <a:gridCol w="445094">
                  <a:extLst>
                    <a:ext uri="{9D8B030D-6E8A-4147-A177-3AD203B41FA5}">
                      <a16:colId xmlns:a16="http://schemas.microsoft.com/office/drawing/2014/main" val="1767224789"/>
                    </a:ext>
                  </a:extLst>
                </a:gridCol>
                <a:gridCol w="445094">
                  <a:extLst>
                    <a:ext uri="{9D8B030D-6E8A-4147-A177-3AD203B41FA5}">
                      <a16:colId xmlns:a16="http://schemas.microsoft.com/office/drawing/2014/main" val="1191234714"/>
                    </a:ext>
                  </a:extLst>
                </a:gridCol>
                <a:gridCol w="445094">
                  <a:extLst>
                    <a:ext uri="{9D8B030D-6E8A-4147-A177-3AD203B41FA5}">
                      <a16:colId xmlns:a16="http://schemas.microsoft.com/office/drawing/2014/main" val="1107747359"/>
                    </a:ext>
                  </a:extLst>
                </a:gridCol>
                <a:gridCol w="445094">
                  <a:extLst>
                    <a:ext uri="{9D8B030D-6E8A-4147-A177-3AD203B41FA5}">
                      <a16:colId xmlns:a16="http://schemas.microsoft.com/office/drawing/2014/main" val="1559157715"/>
                    </a:ext>
                  </a:extLst>
                </a:gridCol>
                <a:gridCol w="445094">
                  <a:extLst>
                    <a:ext uri="{9D8B030D-6E8A-4147-A177-3AD203B41FA5}">
                      <a16:colId xmlns:a16="http://schemas.microsoft.com/office/drawing/2014/main" val="899436131"/>
                    </a:ext>
                  </a:extLst>
                </a:gridCol>
                <a:gridCol w="445094">
                  <a:extLst>
                    <a:ext uri="{9D8B030D-6E8A-4147-A177-3AD203B41FA5}">
                      <a16:colId xmlns:a16="http://schemas.microsoft.com/office/drawing/2014/main" val="2841738971"/>
                    </a:ext>
                  </a:extLst>
                </a:gridCol>
              </a:tblGrid>
              <a:tr h="342380">
                <a:tc gridSpan="8">
                  <a:txBody>
                    <a:bodyPr/>
                    <a:lstStyle/>
                    <a:p>
                      <a:pPr algn="ctr" fontAlgn="ctr"/>
                      <a:r>
                        <a:rPr lang="en-US" sz="1000" b="0" i="0" u="none" strike="noStrike">
                          <a:solidFill>
                            <a:srgbClr val="000000"/>
                          </a:solidFill>
                          <a:effectLst/>
                          <a:latin typeface="Times New Roman" panose="02020603050405020304" pitchFamily="18" charset="0"/>
                          <a:cs typeface="Times New Roman" panose="02020603050405020304" pitchFamily="18" charset="0"/>
                        </a:rPr>
                        <a:t>BATCH NORMALIZED</a:t>
                      </a:r>
                      <a:endParaRPr lang="en-ID" sz="1000" b="0" i="0" u="none" strike="noStrike">
                        <a:solidFill>
                          <a:srgbClr val="000000"/>
                        </a:solidFill>
                        <a:effectLst/>
                        <a:latin typeface="Times New Roman" panose="02020603050405020304" pitchFamily="18" charset="0"/>
                        <a:cs typeface="Times New Roman" panose="02020603050405020304" pitchFamily="18" charset="0"/>
                      </a:endParaRPr>
                    </a:p>
                  </a:txBody>
                  <a:tcPr marL="8560" marR="8560" marT="856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algn="ctr" fontAlgn="ctr"/>
                      <a:endParaRPr lang="en-ID" sz="1300" b="0" i="0" u="none" strike="noStrike">
                        <a:solidFill>
                          <a:srgbClr val="000000"/>
                        </a:solidFill>
                        <a:effectLst/>
                        <a:latin typeface="Times New Roman" panose="02020603050405020304" pitchFamily="18" charset="0"/>
                        <a:cs typeface="Times New Roman" panose="02020603050405020304" pitchFamily="18" charset="0"/>
                      </a:endParaRPr>
                    </a:p>
                  </a:txBody>
                  <a:tcPr marL="11244" marR="11244" marT="11244" marB="0" anchor="ctr">
                    <a:noFill/>
                  </a:tcPr>
                </a:tc>
                <a:tc hMerge="1">
                  <a:txBody>
                    <a:bodyPr/>
                    <a:lstStyle/>
                    <a:p>
                      <a:pPr algn="ctr" fontAlgn="ctr"/>
                      <a:endParaRPr lang="en-ID" sz="1300" b="0" i="0" u="none" strike="noStrike">
                        <a:solidFill>
                          <a:srgbClr val="000000"/>
                        </a:solidFill>
                        <a:effectLst/>
                        <a:latin typeface="Times New Roman" panose="02020603050405020304" pitchFamily="18" charset="0"/>
                        <a:cs typeface="Times New Roman" panose="02020603050405020304" pitchFamily="18" charset="0"/>
                      </a:endParaRPr>
                    </a:p>
                  </a:txBody>
                  <a:tcPr marL="11244" marR="11244" marT="11244" marB="0" anchor="ctr">
                    <a:noFill/>
                  </a:tcPr>
                </a:tc>
                <a:tc hMerge="1">
                  <a:txBody>
                    <a:bodyPr/>
                    <a:lstStyle/>
                    <a:p>
                      <a:pPr algn="ctr" fontAlgn="ctr"/>
                      <a:endParaRPr lang="en-ID" sz="1300" b="0" i="0" u="none" strike="noStrike">
                        <a:solidFill>
                          <a:srgbClr val="000000"/>
                        </a:solidFill>
                        <a:effectLst/>
                        <a:latin typeface="Times New Roman" panose="02020603050405020304" pitchFamily="18" charset="0"/>
                        <a:cs typeface="Times New Roman" panose="02020603050405020304" pitchFamily="18" charset="0"/>
                      </a:endParaRPr>
                    </a:p>
                  </a:txBody>
                  <a:tcPr marL="11244" marR="11244" marT="11244" marB="0" anchor="ctr">
                    <a:noFill/>
                  </a:tcPr>
                </a:tc>
                <a:tc hMerge="1">
                  <a:txBody>
                    <a:bodyPr/>
                    <a:lstStyle/>
                    <a:p>
                      <a:pPr algn="ctr" fontAlgn="ctr"/>
                      <a:endParaRPr lang="en-ID" sz="1300" b="0" i="0" u="none" strike="noStrike">
                        <a:solidFill>
                          <a:srgbClr val="000000"/>
                        </a:solidFill>
                        <a:effectLst/>
                        <a:latin typeface="Times New Roman" panose="02020603050405020304" pitchFamily="18" charset="0"/>
                        <a:cs typeface="Times New Roman" panose="02020603050405020304" pitchFamily="18" charset="0"/>
                      </a:endParaRPr>
                    </a:p>
                  </a:txBody>
                  <a:tcPr marL="11244" marR="11244" marT="11244" marB="0" anchor="ctr">
                    <a:noFill/>
                  </a:tcPr>
                </a:tc>
                <a:tc hMerge="1">
                  <a:txBody>
                    <a:bodyPr/>
                    <a:lstStyle/>
                    <a:p>
                      <a:pPr algn="ctr" fontAlgn="ctr"/>
                      <a:endParaRPr lang="en-ID" sz="1300" b="0" i="0" u="none" strike="noStrike">
                        <a:solidFill>
                          <a:srgbClr val="000000"/>
                        </a:solidFill>
                        <a:effectLst/>
                        <a:latin typeface="Times New Roman" panose="02020603050405020304" pitchFamily="18" charset="0"/>
                        <a:cs typeface="Times New Roman" panose="02020603050405020304" pitchFamily="18" charset="0"/>
                      </a:endParaRPr>
                    </a:p>
                  </a:txBody>
                  <a:tcPr marL="11244" marR="11244" marT="11244" marB="0" anchor="ctr">
                    <a:noFill/>
                  </a:tcPr>
                </a:tc>
                <a:tc hMerge="1">
                  <a:txBody>
                    <a:bodyPr/>
                    <a:lstStyle/>
                    <a:p>
                      <a:pPr algn="ctr" fontAlgn="ctr"/>
                      <a:endParaRPr lang="en-ID" sz="1300" b="0" i="0" u="none" strike="noStrike">
                        <a:solidFill>
                          <a:srgbClr val="000000"/>
                        </a:solidFill>
                        <a:effectLst/>
                        <a:latin typeface="Times New Roman" panose="02020603050405020304" pitchFamily="18" charset="0"/>
                        <a:cs typeface="Times New Roman" panose="02020603050405020304" pitchFamily="18" charset="0"/>
                      </a:endParaRPr>
                    </a:p>
                  </a:txBody>
                  <a:tcPr marL="11244" marR="11244" marT="11244" marB="0" anchor="ctr">
                    <a:noFill/>
                  </a:tcPr>
                </a:tc>
                <a:tc hMerge="1">
                  <a:txBody>
                    <a:bodyPr/>
                    <a:lstStyle/>
                    <a:p>
                      <a:pPr algn="ctr" fontAlgn="ctr"/>
                      <a:endParaRPr lang="en-ID" sz="1300" b="0" i="0" u="none" strike="noStrike">
                        <a:solidFill>
                          <a:srgbClr val="000000"/>
                        </a:solidFill>
                        <a:effectLst/>
                        <a:latin typeface="Times New Roman" panose="02020603050405020304" pitchFamily="18" charset="0"/>
                        <a:cs typeface="Times New Roman" panose="02020603050405020304" pitchFamily="18" charset="0"/>
                      </a:endParaRPr>
                    </a:p>
                  </a:txBody>
                  <a:tcPr marL="11244" marR="11244" marT="11244" marB="0" anchor="ctr">
                    <a:noFill/>
                  </a:tcPr>
                </a:tc>
                <a:extLst>
                  <a:ext uri="{0D108BD9-81ED-4DB2-BD59-A6C34878D82A}">
                    <a16:rowId xmlns:a16="http://schemas.microsoft.com/office/drawing/2014/main" val="3597868436"/>
                  </a:ext>
                </a:extLst>
              </a:tr>
              <a:tr h="342380">
                <a:tc>
                  <a:txBody>
                    <a:bodyPr/>
                    <a:lstStyle/>
                    <a:p>
                      <a:pPr algn="ctr" fontAlgn="ctr"/>
                      <a:r>
                        <a:rPr lang="en-ID" sz="1000" u="none" strike="noStrike">
                          <a:effectLst/>
                          <a:latin typeface="Times New Roman" panose="02020603050405020304" pitchFamily="18" charset="0"/>
                          <a:cs typeface="Times New Roman" panose="02020603050405020304" pitchFamily="18" charset="0"/>
                        </a:rPr>
                        <a:t>0.0018</a:t>
                      </a:r>
                      <a:endParaRPr lang="en-ID" sz="1000" b="0" i="0" u="none" strike="noStrike">
                        <a:solidFill>
                          <a:srgbClr val="000000"/>
                        </a:solidFill>
                        <a:effectLst/>
                        <a:latin typeface="Times New Roman" panose="02020603050405020304" pitchFamily="18" charset="0"/>
                        <a:cs typeface="Times New Roman" panose="02020603050405020304" pitchFamily="18" charset="0"/>
                      </a:endParaRPr>
                    </a:p>
                  </a:txBody>
                  <a:tcPr marL="8560" marR="8560" marT="856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D" sz="1000" u="none" strike="noStrike">
                          <a:effectLst/>
                          <a:latin typeface="Times New Roman" panose="02020603050405020304" pitchFamily="18" charset="0"/>
                          <a:cs typeface="Times New Roman" panose="02020603050405020304" pitchFamily="18" charset="0"/>
                        </a:rPr>
                        <a:t>0.0018</a:t>
                      </a:r>
                      <a:endParaRPr lang="en-ID" sz="1000" b="0" i="0" u="none" strike="noStrike">
                        <a:solidFill>
                          <a:srgbClr val="000000"/>
                        </a:solidFill>
                        <a:effectLst/>
                        <a:latin typeface="Times New Roman" panose="02020603050405020304" pitchFamily="18" charset="0"/>
                        <a:cs typeface="Times New Roman" panose="02020603050405020304" pitchFamily="18" charset="0"/>
                      </a:endParaRPr>
                    </a:p>
                  </a:txBody>
                  <a:tcPr marL="8560" marR="8560" marT="856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D" sz="1000" u="none" strike="noStrike">
                          <a:effectLst/>
                          <a:latin typeface="Times New Roman" panose="02020603050405020304" pitchFamily="18" charset="0"/>
                          <a:cs typeface="Times New Roman" panose="02020603050405020304" pitchFamily="18" charset="0"/>
                        </a:rPr>
                        <a:t>0.0005</a:t>
                      </a:r>
                      <a:endParaRPr lang="en-ID" sz="1000" b="0" i="0" u="none" strike="noStrike">
                        <a:solidFill>
                          <a:srgbClr val="000000"/>
                        </a:solidFill>
                        <a:effectLst/>
                        <a:latin typeface="Times New Roman" panose="02020603050405020304" pitchFamily="18" charset="0"/>
                        <a:cs typeface="Times New Roman" panose="02020603050405020304" pitchFamily="18" charset="0"/>
                      </a:endParaRPr>
                    </a:p>
                  </a:txBody>
                  <a:tcPr marL="8560" marR="8560" marT="856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D" sz="1000" u="none" strike="noStrike">
                          <a:effectLst/>
                          <a:latin typeface="Times New Roman" panose="02020603050405020304" pitchFamily="18" charset="0"/>
                          <a:cs typeface="Times New Roman" panose="02020603050405020304" pitchFamily="18" charset="0"/>
                        </a:rPr>
                        <a:t>0.0005</a:t>
                      </a:r>
                      <a:endParaRPr lang="en-ID" sz="1000" b="0" i="0" u="none" strike="noStrike">
                        <a:solidFill>
                          <a:srgbClr val="000000"/>
                        </a:solidFill>
                        <a:effectLst/>
                        <a:latin typeface="Times New Roman" panose="02020603050405020304" pitchFamily="18" charset="0"/>
                        <a:cs typeface="Times New Roman" panose="02020603050405020304" pitchFamily="18" charset="0"/>
                      </a:endParaRPr>
                    </a:p>
                  </a:txBody>
                  <a:tcPr marL="8560" marR="8560" marT="856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D" sz="1000" u="none" strike="noStrike">
                          <a:effectLst/>
                          <a:latin typeface="Times New Roman" panose="02020603050405020304" pitchFamily="18" charset="0"/>
                          <a:cs typeface="Times New Roman" panose="02020603050405020304" pitchFamily="18" charset="0"/>
                        </a:rPr>
                        <a:t>0.0022</a:t>
                      </a:r>
                      <a:endParaRPr lang="en-ID" sz="1000" b="0" i="0" u="none" strike="noStrike">
                        <a:solidFill>
                          <a:srgbClr val="000000"/>
                        </a:solidFill>
                        <a:effectLst/>
                        <a:latin typeface="Times New Roman" panose="02020603050405020304" pitchFamily="18" charset="0"/>
                        <a:cs typeface="Times New Roman" panose="02020603050405020304" pitchFamily="18" charset="0"/>
                      </a:endParaRPr>
                    </a:p>
                  </a:txBody>
                  <a:tcPr marL="8560" marR="8560" marT="856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D" sz="1000" u="none" strike="noStrike">
                          <a:effectLst/>
                          <a:latin typeface="Times New Roman" panose="02020603050405020304" pitchFamily="18" charset="0"/>
                          <a:cs typeface="Times New Roman" panose="02020603050405020304" pitchFamily="18" charset="0"/>
                        </a:rPr>
                        <a:t>0.0022</a:t>
                      </a:r>
                      <a:endParaRPr lang="en-ID" sz="1000" b="0" i="0" u="none" strike="noStrike">
                        <a:solidFill>
                          <a:srgbClr val="000000"/>
                        </a:solidFill>
                        <a:effectLst/>
                        <a:latin typeface="Times New Roman" panose="02020603050405020304" pitchFamily="18" charset="0"/>
                        <a:cs typeface="Times New Roman" panose="02020603050405020304" pitchFamily="18" charset="0"/>
                      </a:endParaRPr>
                    </a:p>
                  </a:txBody>
                  <a:tcPr marL="8560" marR="8560" marT="856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D" sz="1000" u="none" strike="noStrike">
                          <a:effectLst/>
                          <a:latin typeface="Times New Roman" panose="02020603050405020304" pitchFamily="18" charset="0"/>
                          <a:cs typeface="Times New Roman" panose="02020603050405020304" pitchFamily="18" charset="0"/>
                        </a:rPr>
                        <a:t>0.0012</a:t>
                      </a:r>
                      <a:endParaRPr lang="en-ID" sz="1000" b="0" i="0" u="none" strike="noStrike">
                        <a:solidFill>
                          <a:srgbClr val="000000"/>
                        </a:solidFill>
                        <a:effectLst/>
                        <a:latin typeface="Times New Roman" panose="02020603050405020304" pitchFamily="18" charset="0"/>
                        <a:cs typeface="Times New Roman" panose="02020603050405020304" pitchFamily="18" charset="0"/>
                      </a:endParaRPr>
                    </a:p>
                  </a:txBody>
                  <a:tcPr marL="8560" marR="8560" marT="856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D" sz="1000" u="none" strike="noStrike">
                          <a:effectLst/>
                          <a:latin typeface="Times New Roman" panose="02020603050405020304" pitchFamily="18" charset="0"/>
                          <a:cs typeface="Times New Roman" panose="02020603050405020304" pitchFamily="18" charset="0"/>
                        </a:rPr>
                        <a:t>0.0012</a:t>
                      </a:r>
                      <a:endParaRPr lang="en-ID" sz="1000" b="0" i="0" u="none" strike="noStrike">
                        <a:solidFill>
                          <a:srgbClr val="000000"/>
                        </a:solidFill>
                        <a:effectLst/>
                        <a:latin typeface="Times New Roman" panose="02020603050405020304" pitchFamily="18" charset="0"/>
                        <a:cs typeface="Times New Roman" panose="02020603050405020304" pitchFamily="18" charset="0"/>
                      </a:endParaRPr>
                    </a:p>
                  </a:txBody>
                  <a:tcPr marL="8560" marR="8560" marT="856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07592646"/>
                  </a:ext>
                </a:extLst>
              </a:tr>
              <a:tr h="342380">
                <a:tc>
                  <a:txBody>
                    <a:bodyPr/>
                    <a:lstStyle/>
                    <a:p>
                      <a:pPr algn="ctr" fontAlgn="ctr"/>
                      <a:r>
                        <a:rPr lang="en-ID" sz="1000" u="none" strike="noStrike">
                          <a:effectLst/>
                          <a:latin typeface="Times New Roman" panose="02020603050405020304" pitchFamily="18" charset="0"/>
                          <a:cs typeface="Times New Roman" panose="02020603050405020304" pitchFamily="18" charset="0"/>
                        </a:rPr>
                        <a:t>0.0018</a:t>
                      </a:r>
                      <a:endParaRPr lang="en-ID" sz="1000" b="0" i="0" u="none" strike="noStrike">
                        <a:solidFill>
                          <a:srgbClr val="000000"/>
                        </a:solidFill>
                        <a:effectLst/>
                        <a:latin typeface="Times New Roman" panose="02020603050405020304" pitchFamily="18" charset="0"/>
                        <a:cs typeface="Times New Roman" panose="02020603050405020304" pitchFamily="18" charset="0"/>
                      </a:endParaRPr>
                    </a:p>
                  </a:txBody>
                  <a:tcPr marL="8560" marR="8560" marT="856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D" sz="1000" u="none" strike="noStrike">
                          <a:effectLst/>
                          <a:latin typeface="Times New Roman" panose="02020603050405020304" pitchFamily="18" charset="0"/>
                          <a:cs typeface="Times New Roman" panose="02020603050405020304" pitchFamily="18" charset="0"/>
                        </a:rPr>
                        <a:t>0.0018</a:t>
                      </a:r>
                      <a:endParaRPr lang="en-ID" sz="1000" b="0" i="0" u="none" strike="noStrike">
                        <a:solidFill>
                          <a:srgbClr val="000000"/>
                        </a:solidFill>
                        <a:effectLst/>
                        <a:latin typeface="Times New Roman" panose="02020603050405020304" pitchFamily="18" charset="0"/>
                        <a:cs typeface="Times New Roman" panose="02020603050405020304" pitchFamily="18" charset="0"/>
                      </a:endParaRPr>
                    </a:p>
                  </a:txBody>
                  <a:tcPr marL="8560" marR="8560" marT="856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D" sz="1000" u="none" strike="noStrike">
                          <a:effectLst/>
                          <a:latin typeface="Times New Roman" panose="02020603050405020304" pitchFamily="18" charset="0"/>
                          <a:cs typeface="Times New Roman" panose="02020603050405020304" pitchFamily="18" charset="0"/>
                        </a:rPr>
                        <a:t>0.0005</a:t>
                      </a:r>
                      <a:endParaRPr lang="en-ID" sz="1000" b="0" i="0" u="none" strike="noStrike">
                        <a:solidFill>
                          <a:srgbClr val="000000"/>
                        </a:solidFill>
                        <a:effectLst/>
                        <a:latin typeface="Times New Roman" panose="02020603050405020304" pitchFamily="18" charset="0"/>
                        <a:cs typeface="Times New Roman" panose="02020603050405020304" pitchFamily="18" charset="0"/>
                      </a:endParaRPr>
                    </a:p>
                  </a:txBody>
                  <a:tcPr marL="8560" marR="8560" marT="856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D" sz="1000" u="none" strike="noStrike">
                          <a:effectLst/>
                          <a:latin typeface="Times New Roman" panose="02020603050405020304" pitchFamily="18" charset="0"/>
                          <a:cs typeface="Times New Roman" panose="02020603050405020304" pitchFamily="18" charset="0"/>
                        </a:rPr>
                        <a:t>0.0005</a:t>
                      </a:r>
                      <a:endParaRPr lang="en-ID" sz="1000" b="0" i="0" u="none" strike="noStrike">
                        <a:solidFill>
                          <a:srgbClr val="000000"/>
                        </a:solidFill>
                        <a:effectLst/>
                        <a:latin typeface="Times New Roman" panose="02020603050405020304" pitchFamily="18" charset="0"/>
                        <a:cs typeface="Times New Roman" panose="02020603050405020304" pitchFamily="18" charset="0"/>
                      </a:endParaRPr>
                    </a:p>
                  </a:txBody>
                  <a:tcPr marL="8560" marR="8560" marT="856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D" sz="1000" u="none" strike="noStrike">
                          <a:effectLst/>
                          <a:latin typeface="Times New Roman" panose="02020603050405020304" pitchFamily="18" charset="0"/>
                          <a:cs typeface="Times New Roman" panose="02020603050405020304" pitchFamily="18" charset="0"/>
                        </a:rPr>
                        <a:t>0.0022</a:t>
                      </a:r>
                      <a:endParaRPr lang="en-ID" sz="1000" b="0" i="0" u="none" strike="noStrike">
                        <a:solidFill>
                          <a:srgbClr val="000000"/>
                        </a:solidFill>
                        <a:effectLst/>
                        <a:latin typeface="Times New Roman" panose="02020603050405020304" pitchFamily="18" charset="0"/>
                        <a:cs typeface="Times New Roman" panose="02020603050405020304" pitchFamily="18" charset="0"/>
                      </a:endParaRPr>
                    </a:p>
                  </a:txBody>
                  <a:tcPr marL="8560" marR="8560" marT="856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D" sz="1000" u="none" strike="noStrike">
                          <a:effectLst/>
                          <a:latin typeface="Times New Roman" panose="02020603050405020304" pitchFamily="18" charset="0"/>
                          <a:cs typeface="Times New Roman" panose="02020603050405020304" pitchFamily="18" charset="0"/>
                        </a:rPr>
                        <a:t>0.0022</a:t>
                      </a:r>
                      <a:endParaRPr lang="en-ID" sz="1000" b="0" i="0" u="none" strike="noStrike">
                        <a:solidFill>
                          <a:srgbClr val="000000"/>
                        </a:solidFill>
                        <a:effectLst/>
                        <a:latin typeface="Times New Roman" panose="02020603050405020304" pitchFamily="18" charset="0"/>
                        <a:cs typeface="Times New Roman" panose="02020603050405020304" pitchFamily="18" charset="0"/>
                      </a:endParaRPr>
                    </a:p>
                  </a:txBody>
                  <a:tcPr marL="8560" marR="8560" marT="856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D" sz="1000" u="none" strike="noStrike">
                          <a:effectLst/>
                          <a:latin typeface="Times New Roman" panose="02020603050405020304" pitchFamily="18" charset="0"/>
                          <a:cs typeface="Times New Roman" panose="02020603050405020304" pitchFamily="18" charset="0"/>
                        </a:rPr>
                        <a:t>0.0012</a:t>
                      </a:r>
                      <a:endParaRPr lang="en-ID" sz="1000" b="0" i="0" u="none" strike="noStrike">
                        <a:solidFill>
                          <a:srgbClr val="000000"/>
                        </a:solidFill>
                        <a:effectLst/>
                        <a:latin typeface="Times New Roman" panose="02020603050405020304" pitchFamily="18" charset="0"/>
                        <a:cs typeface="Times New Roman" panose="02020603050405020304" pitchFamily="18" charset="0"/>
                      </a:endParaRPr>
                    </a:p>
                  </a:txBody>
                  <a:tcPr marL="8560" marR="8560" marT="856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D" sz="1000" u="none" strike="noStrike">
                          <a:effectLst/>
                          <a:latin typeface="Times New Roman" panose="02020603050405020304" pitchFamily="18" charset="0"/>
                          <a:cs typeface="Times New Roman" panose="02020603050405020304" pitchFamily="18" charset="0"/>
                        </a:rPr>
                        <a:t>0.0012</a:t>
                      </a:r>
                      <a:endParaRPr lang="en-ID" sz="1000" b="0" i="0" u="none" strike="noStrike">
                        <a:solidFill>
                          <a:srgbClr val="000000"/>
                        </a:solidFill>
                        <a:effectLst/>
                        <a:latin typeface="Times New Roman" panose="02020603050405020304" pitchFamily="18" charset="0"/>
                        <a:cs typeface="Times New Roman" panose="02020603050405020304" pitchFamily="18" charset="0"/>
                      </a:endParaRPr>
                    </a:p>
                  </a:txBody>
                  <a:tcPr marL="8560" marR="8560" marT="856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41316434"/>
                  </a:ext>
                </a:extLst>
              </a:tr>
              <a:tr h="342380">
                <a:tc>
                  <a:txBody>
                    <a:bodyPr/>
                    <a:lstStyle/>
                    <a:p>
                      <a:pPr algn="ctr" fontAlgn="ctr"/>
                      <a:r>
                        <a:rPr lang="en-ID" sz="1000" u="none" strike="noStrike">
                          <a:effectLst/>
                          <a:latin typeface="Times New Roman" panose="02020603050405020304" pitchFamily="18" charset="0"/>
                          <a:cs typeface="Times New Roman" panose="02020603050405020304" pitchFamily="18" charset="0"/>
                        </a:rPr>
                        <a:t>-0.0009</a:t>
                      </a:r>
                      <a:endParaRPr lang="en-ID" sz="1000" b="0" i="0" u="none" strike="noStrike">
                        <a:solidFill>
                          <a:srgbClr val="000000"/>
                        </a:solidFill>
                        <a:effectLst/>
                        <a:latin typeface="Times New Roman" panose="02020603050405020304" pitchFamily="18" charset="0"/>
                        <a:cs typeface="Times New Roman" panose="02020603050405020304" pitchFamily="18" charset="0"/>
                      </a:endParaRPr>
                    </a:p>
                  </a:txBody>
                  <a:tcPr marL="8560" marR="8560" marT="856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D" sz="1000" u="none" strike="noStrike">
                          <a:effectLst/>
                          <a:latin typeface="Times New Roman" panose="02020603050405020304" pitchFamily="18" charset="0"/>
                          <a:cs typeface="Times New Roman" panose="02020603050405020304" pitchFamily="18" charset="0"/>
                        </a:rPr>
                        <a:t>-0.0009</a:t>
                      </a:r>
                      <a:endParaRPr lang="en-ID" sz="1000" b="0" i="0" u="none" strike="noStrike">
                        <a:solidFill>
                          <a:srgbClr val="000000"/>
                        </a:solidFill>
                        <a:effectLst/>
                        <a:latin typeface="Times New Roman" panose="02020603050405020304" pitchFamily="18" charset="0"/>
                        <a:cs typeface="Times New Roman" panose="02020603050405020304" pitchFamily="18" charset="0"/>
                      </a:endParaRPr>
                    </a:p>
                  </a:txBody>
                  <a:tcPr marL="8560" marR="8560" marT="856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D" sz="1000" u="none" strike="noStrike">
                          <a:effectLst/>
                          <a:latin typeface="Times New Roman" panose="02020603050405020304" pitchFamily="18" charset="0"/>
                          <a:cs typeface="Times New Roman" panose="02020603050405020304" pitchFamily="18" charset="0"/>
                        </a:rPr>
                        <a:t>-0.0007</a:t>
                      </a:r>
                      <a:endParaRPr lang="en-ID" sz="1000" b="0" i="0" u="none" strike="noStrike">
                        <a:solidFill>
                          <a:srgbClr val="000000"/>
                        </a:solidFill>
                        <a:effectLst/>
                        <a:latin typeface="Times New Roman" panose="02020603050405020304" pitchFamily="18" charset="0"/>
                        <a:cs typeface="Times New Roman" panose="02020603050405020304" pitchFamily="18" charset="0"/>
                      </a:endParaRPr>
                    </a:p>
                  </a:txBody>
                  <a:tcPr marL="8560" marR="8560" marT="856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D" sz="1000" u="none" strike="noStrike">
                          <a:effectLst/>
                          <a:latin typeface="Times New Roman" panose="02020603050405020304" pitchFamily="18" charset="0"/>
                          <a:cs typeface="Times New Roman" panose="02020603050405020304" pitchFamily="18" charset="0"/>
                        </a:rPr>
                        <a:t>-0.0007</a:t>
                      </a:r>
                      <a:endParaRPr lang="en-ID" sz="1000" b="0" i="0" u="none" strike="noStrike">
                        <a:solidFill>
                          <a:srgbClr val="000000"/>
                        </a:solidFill>
                        <a:effectLst/>
                        <a:latin typeface="Times New Roman" panose="02020603050405020304" pitchFamily="18" charset="0"/>
                        <a:cs typeface="Times New Roman" panose="02020603050405020304" pitchFamily="18" charset="0"/>
                      </a:endParaRPr>
                    </a:p>
                  </a:txBody>
                  <a:tcPr marL="8560" marR="8560" marT="856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D" sz="1000" u="none" strike="noStrike">
                          <a:effectLst/>
                          <a:latin typeface="Times New Roman" panose="02020603050405020304" pitchFamily="18" charset="0"/>
                          <a:cs typeface="Times New Roman" panose="02020603050405020304" pitchFamily="18" charset="0"/>
                        </a:rPr>
                        <a:t>-0.001</a:t>
                      </a:r>
                      <a:endParaRPr lang="en-ID" sz="1000" b="0" i="0" u="none" strike="noStrike">
                        <a:solidFill>
                          <a:srgbClr val="000000"/>
                        </a:solidFill>
                        <a:effectLst/>
                        <a:latin typeface="Times New Roman" panose="02020603050405020304" pitchFamily="18" charset="0"/>
                        <a:cs typeface="Times New Roman" panose="02020603050405020304" pitchFamily="18" charset="0"/>
                      </a:endParaRPr>
                    </a:p>
                  </a:txBody>
                  <a:tcPr marL="8560" marR="8560" marT="856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D" sz="1000" u="none" strike="noStrike">
                          <a:effectLst/>
                          <a:latin typeface="Times New Roman" panose="02020603050405020304" pitchFamily="18" charset="0"/>
                          <a:cs typeface="Times New Roman" panose="02020603050405020304" pitchFamily="18" charset="0"/>
                        </a:rPr>
                        <a:t>-0.001</a:t>
                      </a:r>
                      <a:endParaRPr lang="en-ID" sz="1000" b="0" i="0" u="none" strike="noStrike">
                        <a:solidFill>
                          <a:srgbClr val="000000"/>
                        </a:solidFill>
                        <a:effectLst/>
                        <a:latin typeface="Times New Roman" panose="02020603050405020304" pitchFamily="18" charset="0"/>
                        <a:cs typeface="Times New Roman" panose="02020603050405020304" pitchFamily="18" charset="0"/>
                      </a:endParaRPr>
                    </a:p>
                  </a:txBody>
                  <a:tcPr marL="8560" marR="8560" marT="856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D" sz="1000" u="none" strike="noStrike">
                          <a:effectLst/>
                          <a:latin typeface="Times New Roman" panose="02020603050405020304" pitchFamily="18" charset="0"/>
                          <a:cs typeface="Times New Roman" panose="02020603050405020304" pitchFamily="18" charset="0"/>
                        </a:rPr>
                        <a:t>-0.003</a:t>
                      </a:r>
                      <a:endParaRPr lang="en-ID" sz="1000" b="0" i="0" u="none" strike="noStrike">
                        <a:solidFill>
                          <a:srgbClr val="000000"/>
                        </a:solidFill>
                        <a:effectLst/>
                        <a:latin typeface="Times New Roman" panose="02020603050405020304" pitchFamily="18" charset="0"/>
                        <a:cs typeface="Times New Roman" panose="02020603050405020304" pitchFamily="18" charset="0"/>
                      </a:endParaRPr>
                    </a:p>
                  </a:txBody>
                  <a:tcPr marL="8560" marR="8560" marT="856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D" sz="1000" u="none" strike="noStrike">
                          <a:effectLst/>
                          <a:latin typeface="Times New Roman" panose="02020603050405020304" pitchFamily="18" charset="0"/>
                          <a:cs typeface="Times New Roman" panose="02020603050405020304" pitchFamily="18" charset="0"/>
                        </a:rPr>
                        <a:t>-0.003</a:t>
                      </a:r>
                      <a:endParaRPr lang="en-ID" sz="1000" b="0" i="0" u="none" strike="noStrike">
                        <a:solidFill>
                          <a:srgbClr val="000000"/>
                        </a:solidFill>
                        <a:effectLst/>
                        <a:latin typeface="Times New Roman" panose="02020603050405020304" pitchFamily="18" charset="0"/>
                        <a:cs typeface="Times New Roman" panose="02020603050405020304" pitchFamily="18" charset="0"/>
                      </a:endParaRPr>
                    </a:p>
                  </a:txBody>
                  <a:tcPr marL="8560" marR="8560" marT="856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10619851"/>
                  </a:ext>
                </a:extLst>
              </a:tr>
              <a:tr h="342380">
                <a:tc>
                  <a:txBody>
                    <a:bodyPr/>
                    <a:lstStyle/>
                    <a:p>
                      <a:pPr algn="ctr" fontAlgn="ctr"/>
                      <a:r>
                        <a:rPr lang="en-ID" sz="1000" u="none" strike="noStrike">
                          <a:effectLst/>
                          <a:latin typeface="Times New Roman" panose="02020603050405020304" pitchFamily="18" charset="0"/>
                          <a:cs typeface="Times New Roman" panose="02020603050405020304" pitchFamily="18" charset="0"/>
                        </a:rPr>
                        <a:t>-0.0009</a:t>
                      </a:r>
                      <a:endParaRPr lang="en-ID" sz="1000" b="0" i="0" u="none" strike="noStrike">
                        <a:solidFill>
                          <a:srgbClr val="000000"/>
                        </a:solidFill>
                        <a:effectLst/>
                        <a:latin typeface="Times New Roman" panose="02020603050405020304" pitchFamily="18" charset="0"/>
                        <a:cs typeface="Times New Roman" panose="02020603050405020304" pitchFamily="18" charset="0"/>
                      </a:endParaRPr>
                    </a:p>
                  </a:txBody>
                  <a:tcPr marL="8560" marR="8560" marT="856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D" sz="1000" u="none" strike="noStrike">
                          <a:effectLst/>
                          <a:latin typeface="Times New Roman" panose="02020603050405020304" pitchFamily="18" charset="0"/>
                          <a:cs typeface="Times New Roman" panose="02020603050405020304" pitchFamily="18" charset="0"/>
                        </a:rPr>
                        <a:t>-0.0009</a:t>
                      </a:r>
                      <a:endParaRPr lang="en-ID" sz="1000" b="0" i="0" u="none" strike="noStrike">
                        <a:solidFill>
                          <a:srgbClr val="000000"/>
                        </a:solidFill>
                        <a:effectLst/>
                        <a:latin typeface="Times New Roman" panose="02020603050405020304" pitchFamily="18" charset="0"/>
                        <a:cs typeface="Times New Roman" panose="02020603050405020304" pitchFamily="18" charset="0"/>
                      </a:endParaRPr>
                    </a:p>
                  </a:txBody>
                  <a:tcPr marL="8560" marR="8560" marT="856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D" sz="1000" u="none" strike="noStrike">
                          <a:effectLst/>
                          <a:latin typeface="Times New Roman" panose="02020603050405020304" pitchFamily="18" charset="0"/>
                          <a:cs typeface="Times New Roman" panose="02020603050405020304" pitchFamily="18" charset="0"/>
                        </a:rPr>
                        <a:t>-0.0007</a:t>
                      </a:r>
                      <a:endParaRPr lang="en-ID" sz="1000" b="0" i="0" u="none" strike="noStrike">
                        <a:solidFill>
                          <a:srgbClr val="000000"/>
                        </a:solidFill>
                        <a:effectLst/>
                        <a:latin typeface="Times New Roman" panose="02020603050405020304" pitchFamily="18" charset="0"/>
                        <a:cs typeface="Times New Roman" panose="02020603050405020304" pitchFamily="18" charset="0"/>
                      </a:endParaRPr>
                    </a:p>
                  </a:txBody>
                  <a:tcPr marL="8560" marR="8560" marT="856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D" sz="1000" u="none" strike="noStrike">
                          <a:effectLst/>
                          <a:latin typeface="Times New Roman" panose="02020603050405020304" pitchFamily="18" charset="0"/>
                          <a:cs typeface="Times New Roman" panose="02020603050405020304" pitchFamily="18" charset="0"/>
                        </a:rPr>
                        <a:t>-0.0007</a:t>
                      </a:r>
                      <a:endParaRPr lang="en-ID" sz="1000" b="0" i="0" u="none" strike="noStrike">
                        <a:solidFill>
                          <a:srgbClr val="000000"/>
                        </a:solidFill>
                        <a:effectLst/>
                        <a:latin typeface="Times New Roman" panose="02020603050405020304" pitchFamily="18" charset="0"/>
                        <a:cs typeface="Times New Roman" panose="02020603050405020304" pitchFamily="18" charset="0"/>
                      </a:endParaRPr>
                    </a:p>
                  </a:txBody>
                  <a:tcPr marL="8560" marR="8560" marT="856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D" sz="1000" u="none" strike="noStrike">
                          <a:effectLst/>
                          <a:latin typeface="Times New Roman" panose="02020603050405020304" pitchFamily="18" charset="0"/>
                          <a:cs typeface="Times New Roman" panose="02020603050405020304" pitchFamily="18" charset="0"/>
                        </a:rPr>
                        <a:t>-0.001</a:t>
                      </a:r>
                      <a:endParaRPr lang="en-ID" sz="1000" b="0" i="0" u="none" strike="noStrike">
                        <a:solidFill>
                          <a:srgbClr val="000000"/>
                        </a:solidFill>
                        <a:effectLst/>
                        <a:latin typeface="Times New Roman" panose="02020603050405020304" pitchFamily="18" charset="0"/>
                        <a:cs typeface="Times New Roman" panose="02020603050405020304" pitchFamily="18" charset="0"/>
                      </a:endParaRPr>
                    </a:p>
                  </a:txBody>
                  <a:tcPr marL="8560" marR="8560" marT="856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D" sz="1000" u="none" strike="noStrike">
                          <a:effectLst/>
                          <a:latin typeface="Times New Roman" panose="02020603050405020304" pitchFamily="18" charset="0"/>
                          <a:cs typeface="Times New Roman" panose="02020603050405020304" pitchFamily="18" charset="0"/>
                        </a:rPr>
                        <a:t>-0.001</a:t>
                      </a:r>
                      <a:endParaRPr lang="en-ID" sz="1000" b="0" i="0" u="none" strike="noStrike">
                        <a:solidFill>
                          <a:srgbClr val="000000"/>
                        </a:solidFill>
                        <a:effectLst/>
                        <a:latin typeface="Times New Roman" panose="02020603050405020304" pitchFamily="18" charset="0"/>
                        <a:cs typeface="Times New Roman" panose="02020603050405020304" pitchFamily="18" charset="0"/>
                      </a:endParaRPr>
                    </a:p>
                  </a:txBody>
                  <a:tcPr marL="8560" marR="8560" marT="856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D" sz="1000" u="none" strike="noStrike">
                          <a:effectLst/>
                          <a:latin typeface="Times New Roman" panose="02020603050405020304" pitchFamily="18" charset="0"/>
                          <a:cs typeface="Times New Roman" panose="02020603050405020304" pitchFamily="18" charset="0"/>
                        </a:rPr>
                        <a:t>-0.003</a:t>
                      </a:r>
                      <a:endParaRPr lang="en-ID" sz="1000" b="0" i="0" u="none" strike="noStrike">
                        <a:solidFill>
                          <a:srgbClr val="000000"/>
                        </a:solidFill>
                        <a:effectLst/>
                        <a:latin typeface="Times New Roman" panose="02020603050405020304" pitchFamily="18" charset="0"/>
                        <a:cs typeface="Times New Roman" panose="02020603050405020304" pitchFamily="18" charset="0"/>
                      </a:endParaRPr>
                    </a:p>
                  </a:txBody>
                  <a:tcPr marL="8560" marR="8560" marT="856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D" sz="1000" u="none" strike="noStrike">
                          <a:effectLst/>
                          <a:latin typeface="Times New Roman" panose="02020603050405020304" pitchFamily="18" charset="0"/>
                          <a:cs typeface="Times New Roman" panose="02020603050405020304" pitchFamily="18" charset="0"/>
                        </a:rPr>
                        <a:t>-0.003</a:t>
                      </a:r>
                      <a:endParaRPr lang="en-ID" sz="1000" b="0" i="0" u="none" strike="noStrike">
                        <a:solidFill>
                          <a:srgbClr val="000000"/>
                        </a:solidFill>
                        <a:effectLst/>
                        <a:latin typeface="Times New Roman" panose="02020603050405020304" pitchFamily="18" charset="0"/>
                        <a:cs typeface="Times New Roman" panose="02020603050405020304" pitchFamily="18" charset="0"/>
                      </a:endParaRPr>
                    </a:p>
                  </a:txBody>
                  <a:tcPr marL="8560" marR="8560" marT="856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323087496"/>
                  </a:ext>
                </a:extLst>
              </a:tr>
              <a:tr h="342380">
                <a:tc>
                  <a:txBody>
                    <a:bodyPr/>
                    <a:lstStyle/>
                    <a:p>
                      <a:pPr algn="ctr" fontAlgn="ctr"/>
                      <a:r>
                        <a:rPr lang="en-ID" sz="1000" u="none" strike="noStrike">
                          <a:effectLst/>
                          <a:latin typeface="Times New Roman" panose="02020603050405020304" pitchFamily="18" charset="0"/>
                          <a:cs typeface="Times New Roman" panose="02020603050405020304" pitchFamily="18" charset="0"/>
                        </a:rPr>
                        <a:t>-0.0054</a:t>
                      </a:r>
                      <a:endParaRPr lang="en-ID" sz="1000" b="0" i="0" u="none" strike="noStrike">
                        <a:solidFill>
                          <a:srgbClr val="000000"/>
                        </a:solidFill>
                        <a:effectLst/>
                        <a:latin typeface="Times New Roman" panose="02020603050405020304" pitchFamily="18" charset="0"/>
                        <a:cs typeface="Times New Roman" panose="02020603050405020304" pitchFamily="18" charset="0"/>
                      </a:endParaRPr>
                    </a:p>
                  </a:txBody>
                  <a:tcPr marL="8560" marR="8560" marT="856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D" sz="1000" u="none" strike="noStrike">
                          <a:effectLst/>
                          <a:latin typeface="Times New Roman" panose="02020603050405020304" pitchFamily="18" charset="0"/>
                          <a:cs typeface="Times New Roman" panose="02020603050405020304" pitchFamily="18" charset="0"/>
                        </a:rPr>
                        <a:t>-0.0054</a:t>
                      </a:r>
                      <a:endParaRPr lang="en-ID" sz="1000" b="0" i="0" u="none" strike="noStrike">
                        <a:solidFill>
                          <a:srgbClr val="000000"/>
                        </a:solidFill>
                        <a:effectLst/>
                        <a:latin typeface="Times New Roman" panose="02020603050405020304" pitchFamily="18" charset="0"/>
                        <a:cs typeface="Times New Roman" panose="02020603050405020304" pitchFamily="18" charset="0"/>
                      </a:endParaRPr>
                    </a:p>
                  </a:txBody>
                  <a:tcPr marL="8560" marR="8560" marT="856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D" sz="1000" u="none" strike="noStrike">
                          <a:effectLst/>
                          <a:latin typeface="Times New Roman" panose="02020603050405020304" pitchFamily="18" charset="0"/>
                          <a:cs typeface="Times New Roman" panose="02020603050405020304" pitchFamily="18" charset="0"/>
                        </a:rPr>
                        <a:t>-0.0014</a:t>
                      </a:r>
                      <a:endParaRPr lang="en-ID" sz="1000" b="0" i="0" u="none" strike="noStrike">
                        <a:solidFill>
                          <a:srgbClr val="000000"/>
                        </a:solidFill>
                        <a:effectLst/>
                        <a:latin typeface="Times New Roman" panose="02020603050405020304" pitchFamily="18" charset="0"/>
                        <a:cs typeface="Times New Roman" panose="02020603050405020304" pitchFamily="18" charset="0"/>
                      </a:endParaRPr>
                    </a:p>
                  </a:txBody>
                  <a:tcPr marL="8560" marR="8560" marT="856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D" sz="1000" u="none" strike="noStrike">
                          <a:effectLst/>
                          <a:latin typeface="Times New Roman" panose="02020603050405020304" pitchFamily="18" charset="0"/>
                          <a:cs typeface="Times New Roman" panose="02020603050405020304" pitchFamily="18" charset="0"/>
                        </a:rPr>
                        <a:t>-0.0014</a:t>
                      </a:r>
                      <a:endParaRPr lang="en-ID" sz="1000" b="0" i="0" u="none" strike="noStrike">
                        <a:solidFill>
                          <a:srgbClr val="000000"/>
                        </a:solidFill>
                        <a:effectLst/>
                        <a:latin typeface="Times New Roman" panose="02020603050405020304" pitchFamily="18" charset="0"/>
                        <a:cs typeface="Times New Roman" panose="02020603050405020304" pitchFamily="18" charset="0"/>
                      </a:endParaRPr>
                    </a:p>
                  </a:txBody>
                  <a:tcPr marL="8560" marR="8560" marT="856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D" sz="1000" u="none" strike="noStrike">
                          <a:effectLst/>
                          <a:latin typeface="Times New Roman" panose="02020603050405020304" pitchFamily="18" charset="0"/>
                          <a:cs typeface="Times New Roman" panose="02020603050405020304" pitchFamily="18" charset="0"/>
                        </a:rPr>
                        <a:t>-0.0029</a:t>
                      </a:r>
                      <a:endParaRPr lang="en-ID" sz="1000" b="0" i="0" u="none" strike="noStrike">
                        <a:solidFill>
                          <a:srgbClr val="000000"/>
                        </a:solidFill>
                        <a:effectLst/>
                        <a:latin typeface="Times New Roman" panose="02020603050405020304" pitchFamily="18" charset="0"/>
                        <a:cs typeface="Times New Roman" panose="02020603050405020304" pitchFamily="18" charset="0"/>
                      </a:endParaRPr>
                    </a:p>
                  </a:txBody>
                  <a:tcPr marL="8560" marR="8560" marT="856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D" sz="1000" u="none" strike="noStrike">
                          <a:effectLst/>
                          <a:latin typeface="Times New Roman" panose="02020603050405020304" pitchFamily="18" charset="0"/>
                          <a:cs typeface="Times New Roman" panose="02020603050405020304" pitchFamily="18" charset="0"/>
                        </a:rPr>
                        <a:t>-0.0029</a:t>
                      </a:r>
                      <a:endParaRPr lang="en-ID" sz="1000" b="0" i="0" u="none" strike="noStrike">
                        <a:solidFill>
                          <a:srgbClr val="000000"/>
                        </a:solidFill>
                        <a:effectLst/>
                        <a:latin typeface="Times New Roman" panose="02020603050405020304" pitchFamily="18" charset="0"/>
                        <a:cs typeface="Times New Roman" panose="02020603050405020304" pitchFamily="18" charset="0"/>
                      </a:endParaRPr>
                    </a:p>
                  </a:txBody>
                  <a:tcPr marL="8560" marR="8560" marT="856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D" sz="1000" u="none" strike="noStrike">
                          <a:effectLst/>
                          <a:latin typeface="Times New Roman" panose="02020603050405020304" pitchFamily="18" charset="0"/>
                          <a:cs typeface="Times New Roman" panose="02020603050405020304" pitchFamily="18" charset="0"/>
                        </a:rPr>
                        <a:t>0.0004</a:t>
                      </a:r>
                      <a:endParaRPr lang="en-ID" sz="1000" b="0" i="0" u="none" strike="noStrike">
                        <a:solidFill>
                          <a:srgbClr val="000000"/>
                        </a:solidFill>
                        <a:effectLst/>
                        <a:latin typeface="Times New Roman" panose="02020603050405020304" pitchFamily="18" charset="0"/>
                        <a:cs typeface="Times New Roman" panose="02020603050405020304" pitchFamily="18" charset="0"/>
                      </a:endParaRPr>
                    </a:p>
                  </a:txBody>
                  <a:tcPr marL="8560" marR="8560" marT="856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D" sz="1000" u="none" strike="noStrike">
                          <a:effectLst/>
                          <a:latin typeface="Times New Roman" panose="02020603050405020304" pitchFamily="18" charset="0"/>
                          <a:cs typeface="Times New Roman" panose="02020603050405020304" pitchFamily="18" charset="0"/>
                        </a:rPr>
                        <a:t>0.0004</a:t>
                      </a:r>
                      <a:endParaRPr lang="en-ID" sz="1000" b="0" i="0" u="none" strike="noStrike">
                        <a:solidFill>
                          <a:srgbClr val="000000"/>
                        </a:solidFill>
                        <a:effectLst/>
                        <a:latin typeface="Times New Roman" panose="02020603050405020304" pitchFamily="18" charset="0"/>
                        <a:cs typeface="Times New Roman" panose="02020603050405020304" pitchFamily="18" charset="0"/>
                      </a:endParaRPr>
                    </a:p>
                  </a:txBody>
                  <a:tcPr marL="8560" marR="8560" marT="856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57414179"/>
                  </a:ext>
                </a:extLst>
              </a:tr>
              <a:tr h="342380">
                <a:tc>
                  <a:txBody>
                    <a:bodyPr/>
                    <a:lstStyle/>
                    <a:p>
                      <a:pPr algn="ctr" fontAlgn="ctr"/>
                      <a:r>
                        <a:rPr lang="en-ID" sz="1000" u="none" strike="noStrike">
                          <a:effectLst/>
                          <a:latin typeface="Times New Roman" panose="02020603050405020304" pitchFamily="18" charset="0"/>
                          <a:cs typeface="Times New Roman" panose="02020603050405020304" pitchFamily="18" charset="0"/>
                        </a:rPr>
                        <a:t>-0.0054</a:t>
                      </a:r>
                      <a:endParaRPr lang="en-ID" sz="1000" b="0" i="0" u="none" strike="noStrike">
                        <a:solidFill>
                          <a:srgbClr val="000000"/>
                        </a:solidFill>
                        <a:effectLst/>
                        <a:latin typeface="Times New Roman" panose="02020603050405020304" pitchFamily="18" charset="0"/>
                        <a:cs typeface="Times New Roman" panose="02020603050405020304" pitchFamily="18" charset="0"/>
                      </a:endParaRPr>
                    </a:p>
                  </a:txBody>
                  <a:tcPr marL="8560" marR="8560" marT="856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D" sz="1000" u="none" strike="noStrike">
                          <a:effectLst/>
                          <a:latin typeface="Times New Roman" panose="02020603050405020304" pitchFamily="18" charset="0"/>
                          <a:cs typeface="Times New Roman" panose="02020603050405020304" pitchFamily="18" charset="0"/>
                        </a:rPr>
                        <a:t>-0.0054</a:t>
                      </a:r>
                      <a:endParaRPr lang="en-ID" sz="1000" b="0" i="0" u="none" strike="noStrike">
                        <a:solidFill>
                          <a:srgbClr val="000000"/>
                        </a:solidFill>
                        <a:effectLst/>
                        <a:latin typeface="Times New Roman" panose="02020603050405020304" pitchFamily="18" charset="0"/>
                        <a:cs typeface="Times New Roman" panose="02020603050405020304" pitchFamily="18" charset="0"/>
                      </a:endParaRPr>
                    </a:p>
                  </a:txBody>
                  <a:tcPr marL="8560" marR="8560" marT="856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D" sz="1000" u="none" strike="noStrike">
                          <a:effectLst/>
                          <a:latin typeface="Times New Roman" panose="02020603050405020304" pitchFamily="18" charset="0"/>
                          <a:cs typeface="Times New Roman" panose="02020603050405020304" pitchFamily="18" charset="0"/>
                        </a:rPr>
                        <a:t>-0.0014</a:t>
                      </a:r>
                      <a:endParaRPr lang="en-ID" sz="1000" b="0" i="0" u="none" strike="noStrike">
                        <a:solidFill>
                          <a:srgbClr val="000000"/>
                        </a:solidFill>
                        <a:effectLst/>
                        <a:latin typeface="Times New Roman" panose="02020603050405020304" pitchFamily="18" charset="0"/>
                        <a:cs typeface="Times New Roman" panose="02020603050405020304" pitchFamily="18" charset="0"/>
                      </a:endParaRPr>
                    </a:p>
                  </a:txBody>
                  <a:tcPr marL="8560" marR="8560" marT="856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D" sz="1000" u="none" strike="noStrike">
                          <a:effectLst/>
                          <a:latin typeface="Times New Roman" panose="02020603050405020304" pitchFamily="18" charset="0"/>
                          <a:cs typeface="Times New Roman" panose="02020603050405020304" pitchFamily="18" charset="0"/>
                        </a:rPr>
                        <a:t>-0.0014</a:t>
                      </a:r>
                      <a:endParaRPr lang="en-ID" sz="1000" b="0" i="0" u="none" strike="noStrike">
                        <a:solidFill>
                          <a:srgbClr val="000000"/>
                        </a:solidFill>
                        <a:effectLst/>
                        <a:latin typeface="Times New Roman" panose="02020603050405020304" pitchFamily="18" charset="0"/>
                        <a:cs typeface="Times New Roman" panose="02020603050405020304" pitchFamily="18" charset="0"/>
                      </a:endParaRPr>
                    </a:p>
                  </a:txBody>
                  <a:tcPr marL="8560" marR="8560" marT="856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D" sz="1000" u="none" strike="noStrike">
                          <a:effectLst/>
                          <a:latin typeface="Times New Roman" panose="02020603050405020304" pitchFamily="18" charset="0"/>
                          <a:cs typeface="Times New Roman" panose="02020603050405020304" pitchFamily="18" charset="0"/>
                        </a:rPr>
                        <a:t>-0.0029</a:t>
                      </a:r>
                      <a:endParaRPr lang="en-ID" sz="1000" b="0" i="0" u="none" strike="noStrike">
                        <a:solidFill>
                          <a:srgbClr val="000000"/>
                        </a:solidFill>
                        <a:effectLst/>
                        <a:latin typeface="Times New Roman" panose="02020603050405020304" pitchFamily="18" charset="0"/>
                        <a:cs typeface="Times New Roman" panose="02020603050405020304" pitchFamily="18" charset="0"/>
                      </a:endParaRPr>
                    </a:p>
                  </a:txBody>
                  <a:tcPr marL="8560" marR="8560" marT="856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D" sz="1000" u="none" strike="noStrike">
                          <a:effectLst/>
                          <a:latin typeface="Times New Roman" panose="02020603050405020304" pitchFamily="18" charset="0"/>
                          <a:cs typeface="Times New Roman" panose="02020603050405020304" pitchFamily="18" charset="0"/>
                        </a:rPr>
                        <a:t>-0.0029</a:t>
                      </a:r>
                      <a:endParaRPr lang="en-ID" sz="1000" b="0" i="0" u="none" strike="noStrike">
                        <a:solidFill>
                          <a:srgbClr val="000000"/>
                        </a:solidFill>
                        <a:effectLst/>
                        <a:latin typeface="Times New Roman" panose="02020603050405020304" pitchFamily="18" charset="0"/>
                        <a:cs typeface="Times New Roman" panose="02020603050405020304" pitchFamily="18" charset="0"/>
                      </a:endParaRPr>
                    </a:p>
                  </a:txBody>
                  <a:tcPr marL="8560" marR="8560" marT="856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D" sz="1000" u="none" strike="noStrike">
                          <a:effectLst/>
                          <a:latin typeface="Times New Roman" panose="02020603050405020304" pitchFamily="18" charset="0"/>
                          <a:cs typeface="Times New Roman" panose="02020603050405020304" pitchFamily="18" charset="0"/>
                        </a:rPr>
                        <a:t>0.0004</a:t>
                      </a:r>
                      <a:endParaRPr lang="en-ID" sz="1000" b="0" i="0" u="none" strike="noStrike">
                        <a:solidFill>
                          <a:srgbClr val="000000"/>
                        </a:solidFill>
                        <a:effectLst/>
                        <a:latin typeface="Times New Roman" panose="02020603050405020304" pitchFamily="18" charset="0"/>
                        <a:cs typeface="Times New Roman" panose="02020603050405020304" pitchFamily="18" charset="0"/>
                      </a:endParaRPr>
                    </a:p>
                  </a:txBody>
                  <a:tcPr marL="8560" marR="8560" marT="856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D" sz="1000" u="none" strike="noStrike">
                          <a:effectLst/>
                          <a:latin typeface="Times New Roman" panose="02020603050405020304" pitchFamily="18" charset="0"/>
                          <a:cs typeface="Times New Roman" panose="02020603050405020304" pitchFamily="18" charset="0"/>
                        </a:rPr>
                        <a:t>0.0004</a:t>
                      </a:r>
                      <a:endParaRPr lang="en-ID" sz="1000" b="0" i="0" u="none" strike="noStrike">
                        <a:solidFill>
                          <a:srgbClr val="000000"/>
                        </a:solidFill>
                        <a:effectLst/>
                        <a:latin typeface="Times New Roman" panose="02020603050405020304" pitchFamily="18" charset="0"/>
                        <a:cs typeface="Times New Roman" panose="02020603050405020304" pitchFamily="18" charset="0"/>
                      </a:endParaRPr>
                    </a:p>
                  </a:txBody>
                  <a:tcPr marL="8560" marR="8560" marT="856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79292542"/>
                  </a:ext>
                </a:extLst>
              </a:tr>
              <a:tr h="342380">
                <a:tc>
                  <a:txBody>
                    <a:bodyPr/>
                    <a:lstStyle/>
                    <a:p>
                      <a:pPr algn="ctr" fontAlgn="ctr"/>
                      <a:r>
                        <a:rPr lang="en-ID" sz="1000" u="none" strike="noStrike">
                          <a:effectLst/>
                          <a:latin typeface="Times New Roman" panose="02020603050405020304" pitchFamily="18" charset="0"/>
                          <a:cs typeface="Times New Roman" panose="02020603050405020304" pitchFamily="18" charset="0"/>
                        </a:rPr>
                        <a:t>0.0018</a:t>
                      </a:r>
                      <a:endParaRPr lang="en-ID" sz="1000" b="0" i="0" u="none" strike="noStrike">
                        <a:solidFill>
                          <a:srgbClr val="000000"/>
                        </a:solidFill>
                        <a:effectLst/>
                        <a:latin typeface="Times New Roman" panose="02020603050405020304" pitchFamily="18" charset="0"/>
                        <a:cs typeface="Times New Roman" panose="02020603050405020304" pitchFamily="18" charset="0"/>
                      </a:endParaRPr>
                    </a:p>
                  </a:txBody>
                  <a:tcPr marL="8560" marR="8560" marT="856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D" sz="1000" u="none" strike="noStrike">
                          <a:effectLst/>
                          <a:latin typeface="Times New Roman" panose="02020603050405020304" pitchFamily="18" charset="0"/>
                          <a:cs typeface="Times New Roman" panose="02020603050405020304" pitchFamily="18" charset="0"/>
                        </a:rPr>
                        <a:t>0.0018</a:t>
                      </a:r>
                      <a:endParaRPr lang="en-ID" sz="1000" b="0" i="0" u="none" strike="noStrike">
                        <a:solidFill>
                          <a:srgbClr val="000000"/>
                        </a:solidFill>
                        <a:effectLst/>
                        <a:latin typeface="Times New Roman" panose="02020603050405020304" pitchFamily="18" charset="0"/>
                        <a:cs typeface="Times New Roman" panose="02020603050405020304" pitchFamily="18" charset="0"/>
                      </a:endParaRPr>
                    </a:p>
                  </a:txBody>
                  <a:tcPr marL="8560" marR="8560" marT="856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D" sz="1000" u="none" strike="noStrike">
                          <a:effectLst/>
                          <a:latin typeface="Times New Roman" panose="02020603050405020304" pitchFamily="18" charset="0"/>
                          <a:cs typeface="Times New Roman" panose="02020603050405020304" pitchFamily="18" charset="0"/>
                        </a:rPr>
                        <a:t>0.0025</a:t>
                      </a:r>
                      <a:endParaRPr lang="en-ID" sz="1000" b="0" i="0" u="none" strike="noStrike">
                        <a:solidFill>
                          <a:srgbClr val="000000"/>
                        </a:solidFill>
                        <a:effectLst/>
                        <a:latin typeface="Times New Roman" panose="02020603050405020304" pitchFamily="18" charset="0"/>
                        <a:cs typeface="Times New Roman" panose="02020603050405020304" pitchFamily="18" charset="0"/>
                      </a:endParaRPr>
                    </a:p>
                  </a:txBody>
                  <a:tcPr marL="8560" marR="8560" marT="856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D" sz="1000" u="none" strike="noStrike">
                          <a:effectLst/>
                          <a:latin typeface="Times New Roman" panose="02020603050405020304" pitchFamily="18" charset="0"/>
                          <a:cs typeface="Times New Roman" panose="02020603050405020304" pitchFamily="18" charset="0"/>
                        </a:rPr>
                        <a:t>0.0025</a:t>
                      </a:r>
                      <a:endParaRPr lang="en-ID" sz="1000" b="0" i="0" u="none" strike="noStrike">
                        <a:solidFill>
                          <a:srgbClr val="000000"/>
                        </a:solidFill>
                        <a:effectLst/>
                        <a:latin typeface="Times New Roman" panose="02020603050405020304" pitchFamily="18" charset="0"/>
                        <a:cs typeface="Times New Roman" panose="02020603050405020304" pitchFamily="18" charset="0"/>
                      </a:endParaRPr>
                    </a:p>
                  </a:txBody>
                  <a:tcPr marL="8560" marR="8560" marT="856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D" sz="1000" u="none" strike="noStrike">
                          <a:effectLst/>
                          <a:latin typeface="Times New Roman" panose="02020603050405020304" pitchFamily="18" charset="0"/>
                          <a:cs typeface="Times New Roman" panose="02020603050405020304" pitchFamily="18" charset="0"/>
                        </a:rPr>
                        <a:t>0.0031</a:t>
                      </a:r>
                      <a:endParaRPr lang="en-ID" sz="1000" b="0" i="0" u="none" strike="noStrike">
                        <a:solidFill>
                          <a:srgbClr val="000000"/>
                        </a:solidFill>
                        <a:effectLst/>
                        <a:latin typeface="Times New Roman" panose="02020603050405020304" pitchFamily="18" charset="0"/>
                        <a:cs typeface="Times New Roman" panose="02020603050405020304" pitchFamily="18" charset="0"/>
                      </a:endParaRPr>
                    </a:p>
                  </a:txBody>
                  <a:tcPr marL="8560" marR="8560" marT="856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D" sz="1000" u="none" strike="noStrike">
                          <a:effectLst/>
                          <a:latin typeface="Times New Roman" panose="02020603050405020304" pitchFamily="18" charset="0"/>
                          <a:cs typeface="Times New Roman" panose="02020603050405020304" pitchFamily="18" charset="0"/>
                        </a:rPr>
                        <a:t>0.0031</a:t>
                      </a:r>
                      <a:endParaRPr lang="en-ID" sz="1000" b="0" i="0" u="none" strike="noStrike">
                        <a:solidFill>
                          <a:srgbClr val="000000"/>
                        </a:solidFill>
                        <a:effectLst/>
                        <a:latin typeface="Times New Roman" panose="02020603050405020304" pitchFamily="18" charset="0"/>
                        <a:cs typeface="Times New Roman" panose="02020603050405020304" pitchFamily="18" charset="0"/>
                      </a:endParaRPr>
                    </a:p>
                  </a:txBody>
                  <a:tcPr marL="8560" marR="8560" marT="856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D" sz="1000" u="none" strike="noStrike">
                          <a:effectLst/>
                          <a:latin typeface="Times New Roman" panose="02020603050405020304" pitchFamily="18" charset="0"/>
                          <a:cs typeface="Times New Roman" panose="02020603050405020304" pitchFamily="18" charset="0"/>
                        </a:rPr>
                        <a:t>0.0017</a:t>
                      </a:r>
                      <a:endParaRPr lang="en-ID" sz="1000" b="0" i="0" u="none" strike="noStrike">
                        <a:solidFill>
                          <a:srgbClr val="000000"/>
                        </a:solidFill>
                        <a:effectLst/>
                        <a:latin typeface="Times New Roman" panose="02020603050405020304" pitchFamily="18" charset="0"/>
                        <a:cs typeface="Times New Roman" panose="02020603050405020304" pitchFamily="18" charset="0"/>
                      </a:endParaRPr>
                    </a:p>
                  </a:txBody>
                  <a:tcPr marL="8560" marR="8560" marT="856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D" sz="1000" u="none" strike="noStrike">
                          <a:effectLst/>
                          <a:latin typeface="Times New Roman" panose="02020603050405020304" pitchFamily="18" charset="0"/>
                          <a:cs typeface="Times New Roman" panose="02020603050405020304" pitchFamily="18" charset="0"/>
                        </a:rPr>
                        <a:t>0.0017</a:t>
                      </a:r>
                      <a:endParaRPr lang="en-ID" sz="1000" b="0" i="0" u="none" strike="noStrike">
                        <a:solidFill>
                          <a:srgbClr val="000000"/>
                        </a:solidFill>
                        <a:effectLst/>
                        <a:latin typeface="Times New Roman" panose="02020603050405020304" pitchFamily="18" charset="0"/>
                        <a:cs typeface="Times New Roman" panose="02020603050405020304" pitchFamily="18" charset="0"/>
                      </a:endParaRPr>
                    </a:p>
                  </a:txBody>
                  <a:tcPr marL="8560" marR="8560" marT="856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82902909"/>
                  </a:ext>
                </a:extLst>
              </a:tr>
              <a:tr h="342380">
                <a:tc>
                  <a:txBody>
                    <a:bodyPr/>
                    <a:lstStyle/>
                    <a:p>
                      <a:pPr algn="ctr" fontAlgn="ctr"/>
                      <a:r>
                        <a:rPr lang="en-ID" sz="1000" u="none" strike="noStrike">
                          <a:effectLst/>
                          <a:latin typeface="Times New Roman" panose="02020603050405020304" pitchFamily="18" charset="0"/>
                          <a:cs typeface="Times New Roman" panose="02020603050405020304" pitchFamily="18" charset="0"/>
                        </a:rPr>
                        <a:t>0.0018</a:t>
                      </a:r>
                      <a:endParaRPr lang="en-ID" sz="1000" b="0" i="0" u="none" strike="noStrike">
                        <a:solidFill>
                          <a:srgbClr val="000000"/>
                        </a:solidFill>
                        <a:effectLst/>
                        <a:latin typeface="Times New Roman" panose="02020603050405020304" pitchFamily="18" charset="0"/>
                        <a:cs typeface="Times New Roman" panose="02020603050405020304" pitchFamily="18" charset="0"/>
                      </a:endParaRPr>
                    </a:p>
                  </a:txBody>
                  <a:tcPr marL="8560" marR="8560" marT="856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D" sz="1000" u="none" strike="noStrike">
                          <a:effectLst/>
                          <a:latin typeface="Times New Roman" panose="02020603050405020304" pitchFamily="18" charset="0"/>
                          <a:cs typeface="Times New Roman" panose="02020603050405020304" pitchFamily="18" charset="0"/>
                        </a:rPr>
                        <a:t>0.0018</a:t>
                      </a:r>
                      <a:endParaRPr lang="en-ID" sz="1000" b="0" i="0" u="none" strike="noStrike">
                        <a:solidFill>
                          <a:srgbClr val="000000"/>
                        </a:solidFill>
                        <a:effectLst/>
                        <a:latin typeface="Times New Roman" panose="02020603050405020304" pitchFamily="18" charset="0"/>
                        <a:cs typeface="Times New Roman" panose="02020603050405020304" pitchFamily="18" charset="0"/>
                      </a:endParaRPr>
                    </a:p>
                  </a:txBody>
                  <a:tcPr marL="8560" marR="8560" marT="856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D" sz="1000" u="none" strike="noStrike">
                          <a:effectLst/>
                          <a:latin typeface="Times New Roman" panose="02020603050405020304" pitchFamily="18" charset="0"/>
                          <a:cs typeface="Times New Roman" panose="02020603050405020304" pitchFamily="18" charset="0"/>
                        </a:rPr>
                        <a:t>0.0025</a:t>
                      </a:r>
                      <a:endParaRPr lang="en-ID" sz="1000" b="0" i="0" u="none" strike="noStrike">
                        <a:solidFill>
                          <a:srgbClr val="000000"/>
                        </a:solidFill>
                        <a:effectLst/>
                        <a:latin typeface="Times New Roman" panose="02020603050405020304" pitchFamily="18" charset="0"/>
                        <a:cs typeface="Times New Roman" panose="02020603050405020304" pitchFamily="18" charset="0"/>
                      </a:endParaRPr>
                    </a:p>
                  </a:txBody>
                  <a:tcPr marL="8560" marR="8560" marT="856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D" sz="1000" u="none" strike="noStrike">
                          <a:effectLst/>
                          <a:latin typeface="Times New Roman" panose="02020603050405020304" pitchFamily="18" charset="0"/>
                          <a:cs typeface="Times New Roman" panose="02020603050405020304" pitchFamily="18" charset="0"/>
                        </a:rPr>
                        <a:t>0.0025</a:t>
                      </a:r>
                      <a:endParaRPr lang="en-ID" sz="1000" b="0" i="0" u="none" strike="noStrike">
                        <a:solidFill>
                          <a:srgbClr val="000000"/>
                        </a:solidFill>
                        <a:effectLst/>
                        <a:latin typeface="Times New Roman" panose="02020603050405020304" pitchFamily="18" charset="0"/>
                        <a:cs typeface="Times New Roman" panose="02020603050405020304" pitchFamily="18" charset="0"/>
                      </a:endParaRPr>
                    </a:p>
                  </a:txBody>
                  <a:tcPr marL="8560" marR="8560" marT="856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D" sz="1000" u="none" strike="noStrike">
                          <a:effectLst/>
                          <a:latin typeface="Times New Roman" panose="02020603050405020304" pitchFamily="18" charset="0"/>
                          <a:cs typeface="Times New Roman" panose="02020603050405020304" pitchFamily="18" charset="0"/>
                        </a:rPr>
                        <a:t>0.0031</a:t>
                      </a:r>
                      <a:endParaRPr lang="en-ID" sz="1000" b="0" i="0" u="none" strike="noStrike">
                        <a:solidFill>
                          <a:srgbClr val="000000"/>
                        </a:solidFill>
                        <a:effectLst/>
                        <a:latin typeface="Times New Roman" panose="02020603050405020304" pitchFamily="18" charset="0"/>
                        <a:cs typeface="Times New Roman" panose="02020603050405020304" pitchFamily="18" charset="0"/>
                      </a:endParaRPr>
                    </a:p>
                  </a:txBody>
                  <a:tcPr marL="8560" marR="8560" marT="856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D" sz="1000" u="none" strike="noStrike">
                          <a:effectLst/>
                          <a:latin typeface="Times New Roman" panose="02020603050405020304" pitchFamily="18" charset="0"/>
                          <a:cs typeface="Times New Roman" panose="02020603050405020304" pitchFamily="18" charset="0"/>
                        </a:rPr>
                        <a:t>0.0031</a:t>
                      </a:r>
                      <a:endParaRPr lang="en-ID" sz="1000" b="0" i="0" u="none" strike="noStrike">
                        <a:solidFill>
                          <a:srgbClr val="000000"/>
                        </a:solidFill>
                        <a:effectLst/>
                        <a:latin typeface="Times New Roman" panose="02020603050405020304" pitchFamily="18" charset="0"/>
                        <a:cs typeface="Times New Roman" panose="02020603050405020304" pitchFamily="18" charset="0"/>
                      </a:endParaRPr>
                    </a:p>
                  </a:txBody>
                  <a:tcPr marL="8560" marR="8560" marT="856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D" sz="1000" u="none" strike="noStrike">
                          <a:effectLst/>
                          <a:latin typeface="Times New Roman" panose="02020603050405020304" pitchFamily="18" charset="0"/>
                          <a:cs typeface="Times New Roman" panose="02020603050405020304" pitchFamily="18" charset="0"/>
                        </a:rPr>
                        <a:t>0.0017</a:t>
                      </a:r>
                      <a:endParaRPr lang="en-ID" sz="1000" b="0" i="0" u="none" strike="noStrike">
                        <a:solidFill>
                          <a:srgbClr val="000000"/>
                        </a:solidFill>
                        <a:effectLst/>
                        <a:latin typeface="Times New Roman" panose="02020603050405020304" pitchFamily="18" charset="0"/>
                        <a:cs typeface="Times New Roman" panose="02020603050405020304" pitchFamily="18" charset="0"/>
                      </a:endParaRPr>
                    </a:p>
                  </a:txBody>
                  <a:tcPr marL="8560" marR="8560" marT="856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D" sz="1000" u="none" strike="noStrike">
                          <a:effectLst/>
                          <a:latin typeface="Times New Roman" panose="02020603050405020304" pitchFamily="18" charset="0"/>
                          <a:cs typeface="Times New Roman" panose="02020603050405020304" pitchFamily="18" charset="0"/>
                        </a:rPr>
                        <a:t>0.0017</a:t>
                      </a:r>
                      <a:endParaRPr lang="en-ID" sz="1000" b="0" i="0" u="none" strike="noStrike">
                        <a:solidFill>
                          <a:srgbClr val="000000"/>
                        </a:solidFill>
                        <a:effectLst/>
                        <a:latin typeface="Times New Roman" panose="02020603050405020304" pitchFamily="18" charset="0"/>
                        <a:cs typeface="Times New Roman" panose="02020603050405020304" pitchFamily="18" charset="0"/>
                      </a:endParaRPr>
                    </a:p>
                  </a:txBody>
                  <a:tcPr marL="8560" marR="8560" marT="856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26006830"/>
                  </a:ext>
                </a:extLst>
              </a:tr>
            </a:tbl>
          </a:graphicData>
        </a:graphic>
      </p:graphicFrame>
    </p:spTree>
    <p:extLst>
      <p:ext uri="{BB962C8B-B14F-4D97-AF65-F5344CB8AC3E}">
        <p14:creationId xmlns:p14="http://schemas.microsoft.com/office/powerpoint/2010/main" val="40022420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5FCC7F-1CC6-AD6E-E855-90E371495FDF}"/>
              </a:ext>
            </a:extLst>
          </p:cNvPr>
          <p:cNvSpPr>
            <a:spLocks noGrp="1"/>
          </p:cNvSpPr>
          <p:nvPr>
            <p:ph type="title"/>
          </p:nvPr>
        </p:nvSpPr>
        <p:spPr/>
        <p:txBody>
          <a:bodyPr/>
          <a:lstStyle/>
          <a:p>
            <a:r>
              <a:rPr lang="en-US"/>
              <a:t>SiLU</a:t>
            </a:r>
            <a:endParaRPr lang="en-ID"/>
          </a:p>
        </p:txBody>
      </p:sp>
      <p:pic>
        <p:nvPicPr>
          <p:cNvPr id="7" name="Picture 2">
            <a:extLst>
              <a:ext uri="{FF2B5EF4-FFF2-40B4-BE49-F238E27FC236}">
                <a16:creationId xmlns:a16="http://schemas.microsoft.com/office/drawing/2014/main" id="{1FDC3C3E-02C3-FAFE-224F-042643C1D41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16709" y="2018641"/>
            <a:ext cx="4958582" cy="3562350"/>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84B898DB-CD6E-8FC6-8C60-D677BA956ADA}"/>
                  </a:ext>
                </a:extLst>
              </p:cNvPr>
              <p:cNvSpPr txBox="1"/>
              <p:nvPr/>
            </p:nvSpPr>
            <p:spPr>
              <a:xfrm>
                <a:off x="5065333" y="5908944"/>
                <a:ext cx="1783373" cy="617348"/>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𝑦</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1+</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m:t>
                              </m:r>
                              <m:r>
                                <a:rPr lang="en-US" b="0" i="1" smtClean="0">
                                  <a:latin typeface="Cambria Math" panose="02040503050406030204" pitchFamily="18" charset="0"/>
                                </a:rPr>
                                <m:t>𝑥</m:t>
                              </m:r>
                            </m:sup>
                          </m:sSup>
                        </m:den>
                      </m:f>
                    </m:oMath>
                  </m:oMathPara>
                </a14:m>
                <a:endParaRPr lang="en-ID"/>
              </a:p>
            </p:txBody>
          </p:sp>
        </mc:Choice>
        <mc:Fallback>
          <p:sp>
            <p:nvSpPr>
              <p:cNvPr id="8" name="TextBox 7">
                <a:extLst>
                  <a:ext uri="{FF2B5EF4-FFF2-40B4-BE49-F238E27FC236}">
                    <a16:creationId xmlns:a16="http://schemas.microsoft.com/office/drawing/2014/main" id="{84B898DB-CD6E-8FC6-8C60-D677BA956ADA}"/>
                  </a:ext>
                </a:extLst>
              </p:cNvPr>
              <p:cNvSpPr txBox="1">
                <a:spLocks noRot="1" noChangeAspect="1" noMove="1" noResize="1" noEditPoints="1" noAdjustHandles="1" noChangeArrowheads="1" noChangeShapeType="1" noTextEdit="1"/>
              </p:cNvSpPr>
              <p:nvPr/>
            </p:nvSpPr>
            <p:spPr>
              <a:xfrm>
                <a:off x="5065333" y="5908944"/>
                <a:ext cx="1783373" cy="617348"/>
              </a:xfrm>
              <a:prstGeom prst="rect">
                <a:avLst/>
              </a:prstGeom>
              <a:blipFill>
                <a:blip r:embed="rId3"/>
                <a:stretch>
                  <a:fillRect/>
                </a:stretch>
              </a:blipFill>
            </p:spPr>
            <p:txBody>
              <a:bodyPr/>
              <a:lstStyle/>
              <a:p>
                <a:r>
                  <a:rPr lang="en-ID">
                    <a:noFill/>
                  </a:rPr>
                  <a:t> </a:t>
                </a:r>
              </a:p>
            </p:txBody>
          </p:sp>
        </mc:Fallback>
      </mc:AlternateContent>
    </p:spTree>
    <p:extLst>
      <p:ext uri="{BB962C8B-B14F-4D97-AF65-F5344CB8AC3E}">
        <p14:creationId xmlns:p14="http://schemas.microsoft.com/office/powerpoint/2010/main" val="18204601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FEBF4-8FBB-BA05-1CA8-F708D7DAC325}"/>
              </a:ext>
            </a:extLst>
          </p:cNvPr>
          <p:cNvSpPr>
            <a:spLocks noGrp="1"/>
          </p:cNvSpPr>
          <p:nvPr>
            <p:ph type="title"/>
          </p:nvPr>
        </p:nvSpPr>
        <p:spPr/>
        <p:txBody>
          <a:bodyPr/>
          <a:lstStyle/>
          <a:p>
            <a:r>
              <a:rPr lang="en-US"/>
              <a:t>SiLU</a:t>
            </a:r>
            <a:endParaRPr lang="en-ID"/>
          </a:p>
        </p:txBody>
      </p:sp>
      <p:graphicFrame>
        <p:nvGraphicFramePr>
          <p:cNvPr id="4" name="Content Placeholder 3">
            <a:extLst>
              <a:ext uri="{FF2B5EF4-FFF2-40B4-BE49-F238E27FC236}">
                <a16:creationId xmlns:a16="http://schemas.microsoft.com/office/drawing/2014/main" id="{A9739EA5-B4CA-222D-29B7-04775B1CC106}"/>
              </a:ext>
            </a:extLst>
          </p:cNvPr>
          <p:cNvGraphicFramePr>
            <a:graphicFrameLocks noGrp="1"/>
          </p:cNvGraphicFramePr>
          <p:nvPr>
            <p:ph idx="1"/>
            <p:extLst>
              <p:ext uri="{D42A27DB-BD31-4B8C-83A1-F6EECF244321}">
                <p14:modId xmlns:p14="http://schemas.microsoft.com/office/powerpoint/2010/main" val="2751927797"/>
              </p:ext>
            </p:extLst>
          </p:nvPr>
        </p:nvGraphicFramePr>
        <p:xfrm>
          <a:off x="4461770" y="1723057"/>
          <a:ext cx="7315200" cy="3786264"/>
        </p:xfrm>
        <a:graphic>
          <a:graphicData uri="http://schemas.openxmlformats.org/drawingml/2006/table">
            <a:tbl>
              <a:tblPr>
                <a:tableStyleId>{5C22544A-7EE6-4342-B048-85BDC9FD1C3A}</a:tableStyleId>
              </a:tblPr>
              <a:tblGrid>
                <a:gridCol w="914400">
                  <a:extLst>
                    <a:ext uri="{9D8B030D-6E8A-4147-A177-3AD203B41FA5}">
                      <a16:colId xmlns:a16="http://schemas.microsoft.com/office/drawing/2014/main" val="1885314559"/>
                    </a:ext>
                  </a:extLst>
                </a:gridCol>
                <a:gridCol w="914400">
                  <a:extLst>
                    <a:ext uri="{9D8B030D-6E8A-4147-A177-3AD203B41FA5}">
                      <a16:colId xmlns:a16="http://schemas.microsoft.com/office/drawing/2014/main" val="525928348"/>
                    </a:ext>
                  </a:extLst>
                </a:gridCol>
                <a:gridCol w="914400">
                  <a:extLst>
                    <a:ext uri="{9D8B030D-6E8A-4147-A177-3AD203B41FA5}">
                      <a16:colId xmlns:a16="http://schemas.microsoft.com/office/drawing/2014/main" val="3729358918"/>
                    </a:ext>
                  </a:extLst>
                </a:gridCol>
                <a:gridCol w="914400">
                  <a:extLst>
                    <a:ext uri="{9D8B030D-6E8A-4147-A177-3AD203B41FA5}">
                      <a16:colId xmlns:a16="http://schemas.microsoft.com/office/drawing/2014/main" val="2341503622"/>
                    </a:ext>
                  </a:extLst>
                </a:gridCol>
                <a:gridCol w="914400">
                  <a:extLst>
                    <a:ext uri="{9D8B030D-6E8A-4147-A177-3AD203B41FA5}">
                      <a16:colId xmlns:a16="http://schemas.microsoft.com/office/drawing/2014/main" val="2346531178"/>
                    </a:ext>
                  </a:extLst>
                </a:gridCol>
                <a:gridCol w="914400">
                  <a:extLst>
                    <a:ext uri="{9D8B030D-6E8A-4147-A177-3AD203B41FA5}">
                      <a16:colId xmlns:a16="http://schemas.microsoft.com/office/drawing/2014/main" val="2420716495"/>
                    </a:ext>
                  </a:extLst>
                </a:gridCol>
                <a:gridCol w="914400">
                  <a:extLst>
                    <a:ext uri="{9D8B030D-6E8A-4147-A177-3AD203B41FA5}">
                      <a16:colId xmlns:a16="http://schemas.microsoft.com/office/drawing/2014/main" val="739719618"/>
                    </a:ext>
                  </a:extLst>
                </a:gridCol>
                <a:gridCol w="914400">
                  <a:extLst>
                    <a:ext uri="{9D8B030D-6E8A-4147-A177-3AD203B41FA5}">
                      <a16:colId xmlns:a16="http://schemas.microsoft.com/office/drawing/2014/main" val="2014757777"/>
                    </a:ext>
                  </a:extLst>
                </a:gridCol>
              </a:tblGrid>
              <a:tr h="420696">
                <a:tc gridSpan="8">
                  <a:txBody>
                    <a:bodyPr/>
                    <a:lstStyle/>
                    <a:p>
                      <a:pPr algn="ctr" fontAlgn="ctr"/>
                      <a:r>
                        <a:rPr lang="en-US" sz="1200" b="0" i="0" u="none" strike="noStrike">
                          <a:solidFill>
                            <a:srgbClr val="000000"/>
                          </a:solidFill>
                          <a:effectLst/>
                          <a:latin typeface="Times New Roman" panose="02020603050405020304" pitchFamily="18" charset="0"/>
                          <a:cs typeface="Times New Roman" panose="02020603050405020304" pitchFamily="18" charset="0"/>
                        </a:rPr>
                        <a:t>ACTIVATED SiLU</a:t>
                      </a:r>
                      <a:endParaRPr lang="en-ID" sz="1200" b="0" i="0" u="none" strike="noStrike">
                        <a:solidFill>
                          <a:srgbClr val="000000"/>
                        </a:solidFill>
                        <a:effectLst/>
                        <a:latin typeface="Times New Roman" panose="02020603050405020304" pitchFamily="18" charset="0"/>
                        <a:cs typeface="Times New Roman" panose="02020603050405020304" pitchFamily="18" charset="0"/>
                      </a:endParaRPr>
                    </a:p>
                  </a:txBody>
                  <a:tcPr marL="10517" marR="10517" marT="1051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algn="ctr" fontAlgn="ctr"/>
                      <a:endParaRPr lang="en-ID" sz="1200" b="0" i="0" u="none" strike="noStrike">
                        <a:solidFill>
                          <a:srgbClr val="000000"/>
                        </a:solidFill>
                        <a:effectLst/>
                        <a:latin typeface="Times New Roman" panose="02020603050405020304" pitchFamily="18" charset="0"/>
                        <a:cs typeface="Times New Roman" panose="02020603050405020304" pitchFamily="18" charset="0"/>
                      </a:endParaRPr>
                    </a:p>
                  </a:txBody>
                  <a:tcPr marL="10517" marR="10517" marT="1051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algn="ctr" fontAlgn="ctr"/>
                      <a:endParaRPr lang="en-ID" sz="1200" b="0" i="0" u="none" strike="noStrike">
                        <a:solidFill>
                          <a:srgbClr val="000000"/>
                        </a:solidFill>
                        <a:effectLst/>
                        <a:latin typeface="Times New Roman" panose="02020603050405020304" pitchFamily="18" charset="0"/>
                        <a:cs typeface="Times New Roman" panose="02020603050405020304" pitchFamily="18" charset="0"/>
                      </a:endParaRPr>
                    </a:p>
                  </a:txBody>
                  <a:tcPr marL="10517" marR="10517" marT="1051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algn="ctr" fontAlgn="ctr"/>
                      <a:endParaRPr lang="en-ID" sz="1200" b="0" i="0" u="none" strike="noStrike">
                        <a:solidFill>
                          <a:srgbClr val="000000"/>
                        </a:solidFill>
                        <a:effectLst/>
                        <a:latin typeface="Times New Roman" panose="02020603050405020304" pitchFamily="18" charset="0"/>
                        <a:cs typeface="Times New Roman" panose="02020603050405020304" pitchFamily="18" charset="0"/>
                      </a:endParaRPr>
                    </a:p>
                  </a:txBody>
                  <a:tcPr marL="10517" marR="10517" marT="1051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algn="ctr" fontAlgn="ctr"/>
                      <a:endParaRPr lang="en-ID" sz="1200" b="0" i="0" u="none" strike="noStrike">
                        <a:solidFill>
                          <a:srgbClr val="000000"/>
                        </a:solidFill>
                        <a:effectLst/>
                        <a:latin typeface="Times New Roman" panose="02020603050405020304" pitchFamily="18" charset="0"/>
                        <a:cs typeface="Times New Roman" panose="02020603050405020304" pitchFamily="18" charset="0"/>
                      </a:endParaRPr>
                    </a:p>
                  </a:txBody>
                  <a:tcPr marL="10517" marR="10517" marT="1051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algn="ctr" fontAlgn="ctr"/>
                      <a:endParaRPr lang="en-ID" sz="1200" b="0" i="0" u="none" strike="noStrike">
                        <a:solidFill>
                          <a:srgbClr val="000000"/>
                        </a:solidFill>
                        <a:effectLst/>
                        <a:latin typeface="Times New Roman" panose="02020603050405020304" pitchFamily="18" charset="0"/>
                        <a:cs typeface="Times New Roman" panose="02020603050405020304" pitchFamily="18" charset="0"/>
                      </a:endParaRPr>
                    </a:p>
                  </a:txBody>
                  <a:tcPr marL="10517" marR="10517" marT="1051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algn="ctr" fontAlgn="ctr"/>
                      <a:endParaRPr lang="en-ID" sz="1200" b="0" i="0" u="none" strike="noStrike">
                        <a:solidFill>
                          <a:srgbClr val="000000"/>
                        </a:solidFill>
                        <a:effectLst/>
                        <a:latin typeface="Times New Roman" panose="02020603050405020304" pitchFamily="18" charset="0"/>
                        <a:cs typeface="Times New Roman" panose="02020603050405020304" pitchFamily="18" charset="0"/>
                      </a:endParaRPr>
                    </a:p>
                  </a:txBody>
                  <a:tcPr marL="10517" marR="10517" marT="1051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algn="ctr" fontAlgn="ctr"/>
                      <a:endParaRPr lang="en-ID" sz="1200" b="0" i="0" u="none" strike="noStrike">
                        <a:solidFill>
                          <a:srgbClr val="000000"/>
                        </a:solidFill>
                        <a:effectLst/>
                        <a:latin typeface="Times New Roman" panose="02020603050405020304" pitchFamily="18" charset="0"/>
                        <a:cs typeface="Times New Roman" panose="02020603050405020304" pitchFamily="18" charset="0"/>
                      </a:endParaRPr>
                    </a:p>
                  </a:txBody>
                  <a:tcPr marL="10517" marR="10517" marT="1051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8811779"/>
                  </a:ext>
                </a:extLst>
              </a:tr>
              <a:tr h="420696">
                <a:tc>
                  <a:txBody>
                    <a:bodyPr/>
                    <a:lstStyle/>
                    <a:p>
                      <a:pPr algn="ctr" fontAlgn="ctr"/>
                      <a:r>
                        <a:rPr lang="en-ID" sz="1100" b="0" i="0" u="none" strike="noStrike">
                          <a:solidFill>
                            <a:srgbClr val="000000"/>
                          </a:solidFill>
                          <a:effectLst/>
                          <a:latin typeface="Calibri" panose="020F0502020204030204" pitchFamily="34" charset="0"/>
                        </a:rPr>
                        <a:t>0.00091686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D" sz="1100" b="0" i="0" u="none" strike="noStrike">
                          <a:solidFill>
                            <a:srgbClr val="000000"/>
                          </a:solidFill>
                          <a:effectLst/>
                          <a:latin typeface="Calibri" panose="020F0502020204030204" pitchFamily="34" charset="0"/>
                        </a:rPr>
                        <a:t>0.00091686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D" sz="1100" b="0" i="0" u="none" strike="noStrike">
                          <a:solidFill>
                            <a:srgbClr val="000000"/>
                          </a:solidFill>
                          <a:effectLst/>
                          <a:latin typeface="Calibri" panose="020F0502020204030204" pitchFamily="34" charset="0"/>
                        </a:rPr>
                        <a:t>0.000247597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D" sz="1100" b="0" i="0" u="none" strike="noStrike">
                          <a:solidFill>
                            <a:srgbClr val="000000"/>
                          </a:solidFill>
                          <a:effectLst/>
                          <a:latin typeface="Calibri" panose="020F0502020204030204" pitchFamily="34" charset="0"/>
                        </a:rPr>
                        <a:t>0.000247597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D" sz="1100" b="0" i="0" u="none" strike="noStrike">
                          <a:solidFill>
                            <a:srgbClr val="000000"/>
                          </a:solidFill>
                          <a:effectLst/>
                          <a:latin typeface="Calibri" panose="020F0502020204030204" pitchFamily="34" charset="0"/>
                        </a:rPr>
                        <a:t>0.001105251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D" sz="1100" b="0" i="0" u="none" strike="noStrike">
                          <a:solidFill>
                            <a:srgbClr val="000000"/>
                          </a:solidFill>
                          <a:effectLst/>
                          <a:latin typeface="Calibri" panose="020F0502020204030204" pitchFamily="34" charset="0"/>
                        </a:rPr>
                        <a:t>0.001105251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D" sz="1100" b="0" i="0" u="none" strike="noStrike">
                          <a:solidFill>
                            <a:srgbClr val="000000"/>
                          </a:solidFill>
                          <a:effectLst/>
                          <a:latin typeface="Calibri" panose="020F0502020204030204" pitchFamily="34" charset="0"/>
                        </a:rPr>
                        <a:t>0.000618719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D" sz="1100" b="0" i="0" u="none" strike="noStrike">
                          <a:solidFill>
                            <a:srgbClr val="000000"/>
                          </a:solidFill>
                          <a:effectLst/>
                          <a:latin typeface="Calibri" panose="020F0502020204030204" pitchFamily="34" charset="0"/>
                        </a:rPr>
                        <a:t>0.000618719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49345803"/>
                  </a:ext>
                </a:extLst>
              </a:tr>
              <a:tr h="420696">
                <a:tc>
                  <a:txBody>
                    <a:bodyPr/>
                    <a:lstStyle/>
                    <a:p>
                      <a:pPr algn="ctr" fontAlgn="ctr"/>
                      <a:r>
                        <a:rPr lang="en-ID" sz="1100" b="0" i="0" u="none" strike="noStrike">
                          <a:solidFill>
                            <a:srgbClr val="000000"/>
                          </a:solidFill>
                          <a:effectLst/>
                          <a:latin typeface="Calibri" panose="020F0502020204030204" pitchFamily="34" charset="0"/>
                        </a:rPr>
                        <a:t>0.00091686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D" sz="1100" b="0" i="0" u="none" strike="noStrike">
                          <a:solidFill>
                            <a:srgbClr val="000000"/>
                          </a:solidFill>
                          <a:effectLst/>
                          <a:latin typeface="Calibri" panose="020F0502020204030204" pitchFamily="34" charset="0"/>
                        </a:rPr>
                        <a:t>0.00091686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D" sz="1100" b="0" i="0" u="none" strike="noStrike">
                          <a:solidFill>
                            <a:srgbClr val="000000"/>
                          </a:solidFill>
                          <a:effectLst/>
                          <a:latin typeface="Calibri" panose="020F0502020204030204" pitchFamily="34" charset="0"/>
                        </a:rPr>
                        <a:t>0.000247597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D" sz="1100" b="0" i="0" u="none" strike="noStrike">
                          <a:solidFill>
                            <a:srgbClr val="000000"/>
                          </a:solidFill>
                          <a:effectLst/>
                          <a:latin typeface="Calibri" panose="020F0502020204030204" pitchFamily="34" charset="0"/>
                        </a:rPr>
                        <a:t>0.000247597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D" sz="1100" b="0" i="0" u="none" strike="noStrike">
                          <a:solidFill>
                            <a:srgbClr val="000000"/>
                          </a:solidFill>
                          <a:effectLst/>
                          <a:latin typeface="Calibri" panose="020F0502020204030204" pitchFamily="34" charset="0"/>
                        </a:rPr>
                        <a:t>0.001105251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D" sz="1100" b="0" i="0" u="none" strike="noStrike">
                          <a:solidFill>
                            <a:srgbClr val="000000"/>
                          </a:solidFill>
                          <a:effectLst/>
                          <a:latin typeface="Calibri" panose="020F0502020204030204" pitchFamily="34" charset="0"/>
                        </a:rPr>
                        <a:t>0.001105251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D" sz="1100" b="0" i="0" u="none" strike="noStrike">
                          <a:solidFill>
                            <a:srgbClr val="000000"/>
                          </a:solidFill>
                          <a:effectLst/>
                          <a:latin typeface="Calibri" panose="020F0502020204030204" pitchFamily="34" charset="0"/>
                        </a:rPr>
                        <a:t>0.000618719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D" sz="1100" b="0" i="0" u="none" strike="noStrike">
                          <a:solidFill>
                            <a:srgbClr val="000000"/>
                          </a:solidFill>
                          <a:effectLst/>
                          <a:latin typeface="Calibri" panose="020F0502020204030204" pitchFamily="34" charset="0"/>
                        </a:rPr>
                        <a:t>0.000618719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55879588"/>
                  </a:ext>
                </a:extLst>
              </a:tr>
              <a:tr h="420696">
                <a:tc>
                  <a:txBody>
                    <a:bodyPr/>
                    <a:lstStyle/>
                    <a:p>
                      <a:pPr algn="ctr" fontAlgn="ctr"/>
                      <a:r>
                        <a:rPr lang="en-ID" sz="1100" b="0" i="0" u="none" strike="noStrike">
                          <a:solidFill>
                            <a:srgbClr val="000000"/>
                          </a:solidFill>
                          <a:effectLst/>
                          <a:latin typeface="Calibri" panose="020F0502020204030204" pitchFamily="34" charset="0"/>
                        </a:rPr>
                        <a:t>-0.000431211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D" sz="1100" b="0" i="0" u="none" strike="noStrike">
                          <a:solidFill>
                            <a:srgbClr val="000000"/>
                          </a:solidFill>
                          <a:effectLst/>
                          <a:latin typeface="Calibri" panose="020F0502020204030204" pitchFamily="34" charset="0"/>
                        </a:rPr>
                        <a:t>-0.000431211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D" sz="1100" b="0" i="0" u="none" strike="noStrike">
                          <a:solidFill>
                            <a:srgbClr val="000000"/>
                          </a:solidFill>
                          <a:effectLst/>
                          <a:latin typeface="Calibri" panose="020F0502020204030204" pitchFamily="34" charset="0"/>
                        </a:rPr>
                        <a:t>-0.000339886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D" sz="1100" b="0" i="0" u="none" strike="noStrike">
                          <a:solidFill>
                            <a:srgbClr val="000000"/>
                          </a:solidFill>
                          <a:effectLst/>
                          <a:latin typeface="Calibri" panose="020F0502020204030204" pitchFamily="34" charset="0"/>
                        </a:rPr>
                        <a:t>-0.000339886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D" sz="1100" b="0" i="0" u="none" strike="noStrike">
                          <a:solidFill>
                            <a:srgbClr val="000000"/>
                          </a:solidFill>
                          <a:effectLst/>
                          <a:latin typeface="Calibri" panose="020F0502020204030204" pitchFamily="34" charset="0"/>
                        </a:rPr>
                        <a:t>-0.000517302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D" sz="1100" b="0" i="0" u="none" strike="noStrike">
                          <a:solidFill>
                            <a:srgbClr val="000000"/>
                          </a:solidFill>
                          <a:effectLst/>
                          <a:latin typeface="Calibri" panose="020F0502020204030204" pitchFamily="34" charset="0"/>
                        </a:rPr>
                        <a:t>-0.000517302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D" sz="1100" b="0" i="0" u="none" strike="noStrike">
                          <a:solidFill>
                            <a:srgbClr val="000000"/>
                          </a:solidFill>
                          <a:effectLst/>
                          <a:latin typeface="Calibri" panose="020F0502020204030204" pitchFamily="34" charset="0"/>
                        </a:rPr>
                        <a:t>-0.001489358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D" sz="1100" b="0" i="0" u="none" strike="noStrike">
                          <a:solidFill>
                            <a:srgbClr val="000000"/>
                          </a:solidFill>
                          <a:effectLst/>
                          <a:latin typeface="Calibri" panose="020F0502020204030204" pitchFamily="34" charset="0"/>
                        </a:rPr>
                        <a:t>-0.001489358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06815507"/>
                  </a:ext>
                </a:extLst>
              </a:tr>
              <a:tr h="420696">
                <a:tc>
                  <a:txBody>
                    <a:bodyPr/>
                    <a:lstStyle/>
                    <a:p>
                      <a:pPr algn="ctr" fontAlgn="ctr"/>
                      <a:r>
                        <a:rPr lang="en-ID" sz="1100" b="0" i="0" u="none" strike="noStrike">
                          <a:solidFill>
                            <a:srgbClr val="000000"/>
                          </a:solidFill>
                          <a:effectLst/>
                          <a:latin typeface="Calibri" panose="020F0502020204030204" pitchFamily="34" charset="0"/>
                        </a:rPr>
                        <a:t>-0.000431211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D" sz="1100" b="0" i="0" u="none" strike="noStrike">
                          <a:solidFill>
                            <a:srgbClr val="000000"/>
                          </a:solidFill>
                          <a:effectLst/>
                          <a:latin typeface="Calibri" panose="020F0502020204030204" pitchFamily="34" charset="0"/>
                        </a:rPr>
                        <a:t>-0.000431211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D" sz="1100" b="0" i="0" u="none" strike="noStrike">
                          <a:solidFill>
                            <a:srgbClr val="000000"/>
                          </a:solidFill>
                          <a:effectLst/>
                          <a:latin typeface="Calibri" panose="020F0502020204030204" pitchFamily="34" charset="0"/>
                        </a:rPr>
                        <a:t>-0.000339886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D" sz="1100" b="0" i="0" u="none" strike="noStrike">
                          <a:solidFill>
                            <a:srgbClr val="000000"/>
                          </a:solidFill>
                          <a:effectLst/>
                          <a:latin typeface="Calibri" panose="020F0502020204030204" pitchFamily="34" charset="0"/>
                        </a:rPr>
                        <a:t>-0.000339886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D" sz="1100" b="0" i="0" u="none" strike="noStrike">
                          <a:solidFill>
                            <a:srgbClr val="000000"/>
                          </a:solidFill>
                          <a:effectLst/>
                          <a:latin typeface="Calibri" panose="020F0502020204030204" pitchFamily="34" charset="0"/>
                        </a:rPr>
                        <a:t>-0.000517302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D" sz="1100" b="0" i="0" u="none" strike="noStrike">
                          <a:solidFill>
                            <a:srgbClr val="000000"/>
                          </a:solidFill>
                          <a:effectLst/>
                          <a:latin typeface="Calibri" panose="020F0502020204030204" pitchFamily="34" charset="0"/>
                        </a:rPr>
                        <a:t>-0.000517302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D" sz="1100" b="0" i="0" u="none" strike="noStrike">
                          <a:solidFill>
                            <a:srgbClr val="000000"/>
                          </a:solidFill>
                          <a:effectLst/>
                          <a:latin typeface="Calibri" panose="020F0502020204030204" pitchFamily="34" charset="0"/>
                        </a:rPr>
                        <a:t>-0.001489358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D" sz="1100" b="0" i="0" u="none" strike="noStrike">
                          <a:solidFill>
                            <a:srgbClr val="000000"/>
                          </a:solidFill>
                          <a:effectLst/>
                          <a:latin typeface="Calibri" panose="020F0502020204030204" pitchFamily="34" charset="0"/>
                        </a:rPr>
                        <a:t>-0.001489358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62115323"/>
                  </a:ext>
                </a:extLst>
              </a:tr>
              <a:tr h="420696">
                <a:tc>
                  <a:txBody>
                    <a:bodyPr/>
                    <a:lstStyle/>
                    <a:p>
                      <a:pPr algn="ctr" fontAlgn="ctr"/>
                      <a:r>
                        <a:rPr lang="en-ID" sz="1100" b="0" i="0" u="none" strike="noStrike">
                          <a:solidFill>
                            <a:srgbClr val="000000"/>
                          </a:solidFill>
                          <a:effectLst/>
                          <a:latin typeface="Calibri" panose="020F0502020204030204" pitchFamily="34" charset="0"/>
                        </a:rPr>
                        <a:t>-0.002706313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D" sz="1100" b="0" i="0" u="none" strike="noStrike">
                          <a:solidFill>
                            <a:srgbClr val="000000"/>
                          </a:solidFill>
                          <a:effectLst/>
                          <a:latin typeface="Calibri" panose="020F0502020204030204" pitchFamily="34" charset="0"/>
                        </a:rPr>
                        <a:t>-0.002706313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D" sz="1100" b="0" i="0" u="none" strike="noStrike">
                          <a:solidFill>
                            <a:srgbClr val="000000"/>
                          </a:solidFill>
                          <a:effectLst/>
                          <a:latin typeface="Calibri" panose="020F0502020204030204" pitchFamily="34" charset="0"/>
                        </a:rPr>
                        <a:t>-0.00072073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D" sz="1100" b="0" i="0" u="none" strike="noStrike">
                          <a:solidFill>
                            <a:srgbClr val="000000"/>
                          </a:solidFill>
                          <a:effectLst/>
                          <a:latin typeface="Calibri" panose="020F0502020204030204" pitchFamily="34" charset="0"/>
                        </a:rPr>
                        <a:t>-0.00072073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D" sz="1100" b="0" i="0" u="none" strike="noStrike">
                          <a:solidFill>
                            <a:srgbClr val="000000"/>
                          </a:solidFill>
                          <a:effectLst/>
                          <a:latin typeface="Calibri" panose="020F0502020204030204" pitchFamily="34" charset="0"/>
                        </a:rPr>
                        <a:t>-0.001437285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D" sz="1100" b="0" i="0" u="none" strike="noStrike">
                          <a:solidFill>
                            <a:srgbClr val="000000"/>
                          </a:solidFill>
                          <a:effectLst/>
                          <a:latin typeface="Calibri" panose="020F0502020204030204" pitchFamily="34" charset="0"/>
                        </a:rPr>
                        <a:t>-0.001437285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D" sz="1100" b="0" i="0" u="none" strike="noStrike">
                          <a:solidFill>
                            <a:srgbClr val="000000"/>
                          </a:solidFill>
                          <a:effectLst/>
                          <a:latin typeface="Calibri" panose="020F0502020204030204" pitchFamily="34" charset="0"/>
                        </a:rPr>
                        <a:t>0.000177063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D" sz="1100" b="0" i="0" u="none" strike="noStrike">
                          <a:solidFill>
                            <a:srgbClr val="000000"/>
                          </a:solidFill>
                          <a:effectLst/>
                          <a:latin typeface="Calibri" panose="020F0502020204030204" pitchFamily="34" charset="0"/>
                        </a:rPr>
                        <a:t>0.000177063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80187117"/>
                  </a:ext>
                </a:extLst>
              </a:tr>
              <a:tr h="420696">
                <a:tc>
                  <a:txBody>
                    <a:bodyPr/>
                    <a:lstStyle/>
                    <a:p>
                      <a:pPr algn="ctr" fontAlgn="ctr"/>
                      <a:r>
                        <a:rPr lang="en-ID" sz="1100" b="0" i="0" u="none" strike="noStrike">
                          <a:solidFill>
                            <a:srgbClr val="000000"/>
                          </a:solidFill>
                          <a:effectLst/>
                          <a:latin typeface="Calibri" panose="020F0502020204030204" pitchFamily="34" charset="0"/>
                        </a:rPr>
                        <a:t>-0.002706313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D" sz="1100" b="0" i="0" u="none" strike="noStrike">
                          <a:solidFill>
                            <a:srgbClr val="000000"/>
                          </a:solidFill>
                          <a:effectLst/>
                          <a:latin typeface="Calibri" panose="020F0502020204030204" pitchFamily="34" charset="0"/>
                        </a:rPr>
                        <a:t>-0.002706313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D" sz="1100" b="0" i="0" u="none" strike="noStrike">
                          <a:solidFill>
                            <a:srgbClr val="000000"/>
                          </a:solidFill>
                          <a:effectLst/>
                          <a:latin typeface="Calibri" panose="020F0502020204030204" pitchFamily="34" charset="0"/>
                        </a:rPr>
                        <a:t>-0.00072073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D" sz="1100" b="0" i="0" u="none" strike="noStrike">
                          <a:solidFill>
                            <a:srgbClr val="000000"/>
                          </a:solidFill>
                          <a:effectLst/>
                          <a:latin typeface="Calibri" panose="020F0502020204030204" pitchFamily="34" charset="0"/>
                        </a:rPr>
                        <a:t>-0.00072073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D" sz="1100" b="0" i="0" u="none" strike="noStrike">
                          <a:solidFill>
                            <a:srgbClr val="000000"/>
                          </a:solidFill>
                          <a:effectLst/>
                          <a:latin typeface="Calibri" panose="020F0502020204030204" pitchFamily="34" charset="0"/>
                        </a:rPr>
                        <a:t>-0.001437285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D" sz="1100" b="0" i="0" u="none" strike="noStrike">
                          <a:solidFill>
                            <a:srgbClr val="000000"/>
                          </a:solidFill>
                          <a:effectLst/>
                          <a:latin typeface="Calibri" panose="020F0502020204030204" pitchFamily="34" charset="0"/>
                        </a:rPr>
                        <a:t>-0.001437285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D" sz="1100" b="0" i="0" u="none" strike="noStrike">
                          <a:solidFill>
                            <a:srgbClr val="000000"/>
                          </a:solidFill>
                          <a:effectLst/>
                          <a:latin typeface="Calibri" panose="020F0502020204030204" pitchFamily="34" charset="0"/>
                        </a:rPr>
                        <a:t>0.000177063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D" sz="1100" b="0" i="0" u="none" strike="noStrike">
                          <a:solidFill>
                            <a:srgbClr val="000000"/>
                          </a:solidFill>
                          <a:effectLst/>
                          <a:latin typeface="Calibri" panose="020F0502020204030204" pitchFamily="34" charset="0"/>
                        </a:rPr>
                        <a:t>0.000177063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18922174"/>
                  </a:ext>
                </a:extLst>
              </a:tr>
              <a:tr h="420696">
                <a:tc>
                  <a:txBody>
                    <a:bodyPr/>
                    <a:lstStyle/>
                    <a:p>
                      <a:pPr algn="ctr" fontAlgn="ctr"/>
                      <a:r>
                        <a:rPr lang="en-ID" sz="1100" b="0" i="0" u="none" strike="noStrike">
                          <a:solidFill>
                            <a:srgbClr val="000000"/>
                          </a:solidFill>
                          <a:effectLst/>
                          <a:latin typeface="Calibri" panose="020F0502020204030204" pitchFamily="34" charset="0"/>
                        </a:rPr>
                        <a:t>0.000906396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D" sz="1100" b="0" i="0" u="none" strike="noStrike">
                          <a:solidFill>
                            <a:srgbClr val="000000"/>
                          </a:solidFill>
                          <a:effectLst/>
                          <a:latin typeface="Calibri" panose="020F0502020204030204" pitchFamily="34" charset="0"/>
                        </a:rPr>
                        <a:t>0.000906396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D" sz="1100" b="0" i="0" u="none" strike="noStrike">
                          <a:solidFill>
                            <a:srgbClr val="000000"/>
                          </a:solidFill>
                          <a:effectLst/>
                          <a:latin typeface="Calibri" panose="020F0502020204030204" pitchFamily="34" charset="0"/>
                        </a:rPr>
                        <a:t>0.001251826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D" sz="1100" b="0" i="0" u="none" strike="noStrike">
                          <a:solidFill>
                            <a:srgbClr val="000000"/>
                          </a:solidFill>
                          <a:effectLst/>
                          <a:latin typeface="Calibri" panose="020F0502020204030204" pitchFamily="34" charset="0"/>
                        </a:rPr>
                        <a:t>0.001251826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D" sz="1100" b="0" i="0" u="none" strike="noStrike">
                          <a:solidFill>
                            <a:srgbClr val="000000"/>
                          </a:solidFill>
                          <a:effectLst/>
                          <a:latin typeface="Calibri" panose="020F0502020204030204" pitchFamily="34" charset="0"/>
                        </a:rPr>
                        <a:t>0.001576536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D" sz="1100" b="0" i="0" u="none" strike="noStrike">
                          <a:solidFill>
                            <a:srgbClr val="000000"/>
                          </a:solidFill>
                          <a:effectLst/>
                          <a:latin typeface="Calibri" panose="020F0502020204030204" pitchFamily="34" charset="0"/>
                        </a:rPr>
                        <a:t>0.001576536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D" sz="1100" b="0" i="0" u="none" strike="noStrike">
                          <a:solidFill>
                            <a:srgbClr val="000000"/>
                          </a:solidFill>
                          <a:effectLst/>
                          <a:latin typeface="Calibri" panose="020F0502020204030204" pitchFamily="34" charset="0"/>
                        </a:rPr>
                        <a:t>0.000864542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D" sz="1100" b="0" i="0" u="none" strike="noStrike">
                          <a:solidFill>
                            <a:srgbClr val="000000"/>
                          </a:solidFill>
                          <a:effectLst/>
                          <a:latin typeface="Calibri" panose="020F0502020204030204" pitchFamily="34" charset="0"/>
                        </a:rPr>
                        <a:t>0.000864542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84032597"/>
                  </a:ext>
                </a:extLst>
              </a:tr>
              <a:tr h="420696">
                <a:tc>
                  <a:txBody>
                    <a:bodyPr/>
                    <a:lstStyle/>
                    <a:p>
                      <a:pPr algn="ctr" fontAlgn="ctr"/>
                      <a:r>
                        <a:rPr lang="en-ID" sz="1100" b="0" i="0" u="none" strike="noStrike">
                          <a:solidFill>
                            <a:srgbClr val="000000"/>
                          </a:solidFill>
                          <a:effectLst/>
                          <a:latin typeface="Calibri" panose="020F0502020204030204" pitchFamily="34" charset="0"/>
                        </a:rPr>
                        <a:t>0.000906396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D" sz="1100" b="0" i="0" u="none" strike="noStrike">
                          <a:solidFill>
                            <a:srgbClr val="000000"/>
                          </a:solidFill>
                          <a:effectLst/>
                          <a:latin typeface="Calibri" panose="020F0502020204030204" pitchFamily="34" charset="0"/>
                        </a:rPr>
                        <a:t>0.000906396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D" sz="1100" b="0" i="0" u="none" strike="noStrike">
                          <a:solidFill>
                            <a:srgbClr val="000000"/>
                          </a:solidFill>
                          <a:effectLst/>
                          <a:latin typeface="Calibri" panose="020F0502020204030204" pitchFamily="34" charset="0"/>
                        </a:rPr>
                        <a:t>0.001251826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D" sz="1100" b="0" i="0" u="none" strike="noStrike">
                          <a:solidFill>
                            <a:srgbClr val="000000"/>
                          </a:solidFill>
                          <a:effectLst/>
                          <a:latin typeface="Calibri" panose="020F0502020204030204" pitchFamily="34" charset="0"/>
                        </a:rPr>
                        <a:t>0.001251826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D" sz="1100" b="0" i="0" u="none" strike="noStrike">
                          <a:solidFill>
                            <a:srgbClr val="000000"/>
                          </a:solidFill>
                          <a:effectLst/>
                          <a:latin typeface="Calibri" panose="020F0502020204030204" pitchFamily="34" charset="0"/>
                        </a:rPr>
                        <a:t>0.001576536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D" sz="1100" b="0" i="0" u="none" strike="noStrike">
                          <a:solidFill>
                            <a:srgbClr val="000000"/>
                          </a:solidFill>
                          <a:effectLst/>
                          <a:latin typeface="Calibri" panose="020F0502020204030204" pitchFamily="34" charset="0"/>
                        </a:rPr>
                        <a:t>0.001576536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D" sz="1100" b="0" i="0" u="none" strike="noStrike">
                          <a:solidFill>
                            <a:srgbClr val="000000"/>
                          </a:solidFill>
                          <a:effectLst/>
                          <a:latin typeface="Calibri" panose="020F0502020204030204" pitchFamily="34" charset="0"/>
                        </a:rPr>
                        <a:t>0.000864542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D" sz="1100" b="0" i="0" u="none" strike="noStrike">
                          <a:solidFill>
                            <a:srgbClr val="000000"/>
                          </a:solidFill>
                          <a:effectLst/>
                          <a:latin typeface="Calibri" panose="020F0502020204030204" pitchFamily="34" charset="0"/>
                        </a:rPr>
                        <a:t>0.000864542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51837617"/>
                  </a:ext>
                </a:extLst>
              </a:tr>
            </a:tbl>
          </a:graphicData>
        </a:graphic>
      </p:graphicFrame>
      <p:graphicFrame>
        <p:nvGraphicFramePr>
          <p:cNvPr id="5" name="Content Placeholder 3">
            <a:extLst>
              <a:ext uri="{FF2B5EF4-FFF2-40B4-BE49-F238E27FC236}">
                <a16:creationId xmlns:a16="http://schemas.microsoft.com/office/drawing/2014/main" id="{A26A8811-2443-95A3-66CA-9AC710E43187}"/>
              </a:ext>
            </a:extLst>
          </p:cNvPr>
          <p:cNvGraphicFramePr>
            <a:graphicFrameLocks/>
          </p:cNvGraphicFramePr>
          <p:nvPr/>
        </p:nvGraphicFramePr>
        <p:xfrm>
          <a:off x="415030" y="2075479"/>
          <a:ext cx="3560752" cy="3081420"/>
        </p:xfrm>
        <a:graphic>
          <a:graphicData uri="http://schemas.openxmlformats.org/drawingml/2006/table">
            <a:tbl>
              <a:tblPr>
                <a:tableStyleId>{5C22544A-7EE6-4342-B048-85BDC9FD1C3A}</a:tableStyleId>
              </a:tblPr>
              <a:tblGrid>
                <a:gridCol w="445094">
                  <a:extLst>
                    <a:ext uri="{9D8B030D-6E8A-4147-A177-3AD203B41FA5}">
                      <a16:colId xmlns:a16="http://schemas.microsoft.com/office/drawing/2014/main" val="1546817902"/>
                    </a:ext>
                  </a:extLst>
                </a:gridCol>
                <a:gridCol w="445094">
                  <a:extLst>
                    <a:ext uri="{9D8B030D-6E8A-4147-A177-3AD203B41FA5}">
                      <a16:colId xmlns:a16="http://schemas.microsoft.com/office/drawing/2014/main" val="2064203622"/>
                    </a:ext>
                  </a:extLst>
                </a:gridCol>
                <a:gridCol w="445094">
                  <a:extLst>
                    <a:ext uri="{9D8B030D-6E8A-4147-A177-3AD203B41FA5}">
                      <a16:colId xmlns:a16="http://schemas.microsoft.com/office/drawing/2014/main" val="1767224789"/>
                    </a:ext>
                  </a:extLst>
                </a:gridCol>
                <a:gridCol w="445094">
                  <a:extLst>
                    <a:ext uri="{9D8B030D-6E8A-4147-A177-3AD203B41FA5}">
                      <a16:colId xmlns:a16="http://schemas.microsoft.com/office/drawing/2014/main" val="1191234714"/>
                    </a:ext>
                  </a:extLst>
                </a:gridCol>
                <a:gridCol w="445094">
                  <a:extLst>
                    <a:ext uri="{9D8B030D-6E8A-4147-A177-3AD203B41FA5}">
                      <a16:colId xmlns:a16="http://schemas.microsoft.com/office/drawing/2014/main" val="1107747359"/>
                    </a:ext>
                  </a:extLst>
                </a:gridCol>
                <a:gridCol w="445094">
                  <a:extLst>
                    <a:ext uri="{9D8B030D-6E8A-4147-A177-3AD203B41FA5}">
                      <a16:colId xmlns:a16="http://schemas.microsoft.com/office/drawing/2014/main" val="1559157715"/>
                    </a:ext>
                  </a:extLst>
                </a:gridCol>
                <a:gridCol w="445094">
                  <a:extLst>
                    <a:ext uri="{9D8B030D-6E8A-4147-A177-3AD203B41FA5}">
                      <a16:colId xmlns:a16="http://schemas.microsoft.com/office/drawing/2014/main" val="899436131"/>
                    </a:ext>
                  </a:extLst>
                </a:gridCol>
                <a:gridCol w="445094">
                  <a:extLst>
                    <a:ext uri="{9D8B030D-6E8A-4147-A177-3AD203B41FA5}">
                      <a16:colId xmlns:a16="http://schemas.microsoft.com/office/drawing/2014/main" val="2841738971"/>
                    </a:ext>
                  </a:extLst>
                </a:gridCol>
              </a:tblGrid>
              <a:tr h="342380">
                <a:tc gridSpan="8">
                  <a:txBody>
                    <a:bodyPr/>
                    <a:lstStyle/>
                    <a:p>
                      <a:pPr algn="ctr" fontAlgn="ctr"/>
                      <a:r>
                        <a:rPr lang="en-US" sz="1000" b="0" i="0" u="none" strike="noStrike">
                          <a:solidFill>
                            <a:srgbClr val="000000"/>
                          </a:solidFill>
                          <a:effectLst/>
                          <a:latin typeface="Times New Roman" panose="02020603050405020304" pitchFamily="18" charset="0"/>
                          <a:cs typeface="Times New Roman" panose="02020603050405020304" pitchFamily="18" charset="0"/>
                        </a:rPr>
                        <a:t>BATCH NORMALIZED</a:t>
                      </a:r>
                      <a:endParaRPr lang="en-ID" sz="1000" b="0" i="0" u="none" strike="noStrike">
                        <a:solidFill>
                          <a:srgbClr val="000000"/>
                        </a:solidFill>
                        <a:effectLst/>
                        <a:latin typeface="Times New Roman" panose="02020603050405020304" pitchFamily="18" charset="0"/>
                        <a:cs typeface="Times New Roman" panose="02020603050405020304" pitchFamily="18" charset="0"/>
                      </a:endParaRPr>
                    </a:p>
                  </a:txBody>
                  <a:tcPr marL="8560" marR="8560" marT="856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algn="ctr" fontAlgn="ctr"/>
                      <a:endParaRPr lang="en-ID" sz="1300" b="0" i="0" u="none" strike="noStrike">
                        <a:solidFill>
                          <a:srgbClr val="000000"/>
                        </a:solidFill>
                        <a:effectLst/>
                        <a:latin typeface="Times New Roman" panose="02020603050405020304" pitchFamily="18" charset="0"/>
                        <a:cs typeface="Times New Roman" panose="02020603050405020304" pitchFamily="18" charset="0"/>
                      </a:endParaRPr>
                    </a:p>
                  </a:txBody>
                  <a:tcPr marL="11244" marR="11244" marT="11244" marB="0" anchor="ctr">
                    <a:noFill/>
                  </a:tcPr>
                </a:tc>
                <a:tc hMerge="1">
                  <a:txBody>
                    <a:bodyPr/>
                    <a:lstStyle/>
                    <a:p>
                      <a:pPr algn="ctr" fontAlgn="ctr"/>
                      <a:endParaRPr lang="en-ID" sz="1300" b="0" i="0" u="none" strike="noStrike">
                        <a:solidFill>
                          <a:srgbClr val="000000"/>
                        </a:solidFill>
                        <a:effectLst/>
                        <a:latin typeface="Times New Roman" panose="02020603050405020304" pitchFamily="18" charset="0"/>
                        <a:cs typeface="Times New Roman" panose="02020603050405020304" pitchFamily="18" charset="0"/>
                      </a:endParaRPr>
                    </a:p>
                  </a:txBody>
                  <a:tcPr marL="11244" marR="11244" marT="11244" marB="0" anchor="ctr">
                    <a:noFill/>
                  </a:tcPr>
                </a:tc>
                <a:tc hMerge="1">
                  <a:txBody>
                    <a:bodyPr/>
                    <a:lstStyle/>
                    <a:p>
                      <a:pPr algn="ctr" fontAlgn="ctr"/>
                      <a:endParaRPr lang="en-ID" sz="1300" b="0" i="0" u="none" strike="noStrike">
                        <a:solidFill>
                          <a:srgbClr val="000000"/>
                        </a:solidFill>
                        <a:effectLst/>
                        <a:latin typeface="Times New Roman" panose="02020603050405020304" pitchFamily="18" charset="0"/>
                        <a:cs typeface="Times New Roman" panose="02020603050405020304" pitchFamily="18" charset="0"/>
                      </a:endParaRPr>
                    </a:p>
                  </a:txBody>
                  <a:tcPr marL="11244" marR="11244" marT="11244" marB="0" anchor="ctr">
                    <a:noFill/>
                  </a:tcPr>
                </a:tc>
                <a:tc hMerge="1">
                  <a:txBody>
                    <a:bodyPr/>
                    <a:lstStyle/>
                    <a:p>
                      <a:pPr algn="ctr" fontAlgn="ctr"/>
                      <a:endParaRPr lang="en-ID" sz="1300" b="0" i="0" u="none" strike="noStrike">
                        <a:solidFill>
                          <a:srgbClr val="000000"/>
                        </a:solidFill>
                        <a:effectLst/>
                        <a:latin typeface="Times New Roman" panose="02020603050405020304" pitchFamily="18" charset="0"/>
                        <a:cs typeface="Times New Roman" panose="02020603050405020304" pitchFamily="18" charset="0"/>
                      </a:endParaRPr>
                    </a:p>
                  </a:txBody>
                  <a:tcPr marL="11244" marR="11244" marT="11244" marB="0" anchor="ctr">
                    <a:noFill/>
                  </a:tcPr>
                </a:tc>
                <a:tc hMerge="1">
                  <a:txBody>
                    <a:bodyPr/>
                    <a:lstStyle/>
                    <a:p>
                      <a:pPr algn="ctr" fontAlgn="ctr"/>
                      <a:endParaRPr lang="en-ID" sz="1300" b="0" i="0" u="none" strike="noStrike">
                        <a:solidFill>
                          <a:srgbClr val="000000"/>
                        </a:solidFill>
                        <a:effectLst/>
                        <a:latin typeface="Times New Roman" panose="02020603050405020304" pitchFamily="18" charset="0"/>
                        <a:cs typeface="Times New Roman" panose="02020603050405020304" pitchFamily="18" charset="0"/>
                      </a:endParaRPr>
                    </a:p>
                  </a:txBody>
                  <a:tcPr marL="11244" marR="11244" marT="11244" marB="0" anchor="ctr">
                    <a:noFill/>
                  </a:tcPr>
                </a:tc>
                <a:tc hMerge="1">
                  <a:txBody>
                    <a:bodyPr/>
                    <a:lstStyle/>
                    <a:p>
                      <a:pPr algn="ctr" fontAlgn="ctr"/>
                      <a:endParaRPr lang="en-ID" sz="1300" b="0" i="0" u="none" strike="noStrike">
                        <a:solidFill>
                          <a:srgbClr val="000000"/>
                        </a:solidFill>
                        <a:effectLst/>
                        <a:latin typeface="Times New Roman" panose="02020603050405020304" pitchFamily="18" charset="0"/>
                        <a:cs typeface="Times New Roman" panose="02020603050405020304" pitchFamily="18" charset="0"/>
                      </a:endParaRPr>
                    </a:p>
                  </a:txBody>
                  <a:tcPr marL="11244" marR="11244" marT="11244" marB="0" anchor="ctr">
                    <a:noFill/>
                  </a:tcPr>
                </a:tc>
                <a:tc hMerge="1">
                  <a:txBody>
                    <a:bodyPr/>
                    <a:lstStyle/>
                    <a:p>
                      <a:pPr algn="ctr" fontAlgn="ctr"/>
                      <a:endParaRPr lang="en-ID" sz="1300" b="0" i="0" u="none" strike="noStrike">
                        <a:solidFill>
                          <a:srgbClr val="000000"/>
                        </a:solidFill>
                        <a:effectLst/>
                        <a:latin typeface="Times New Roman" panose="02020603050405020304" pitchFamily="18" charset="0"/>
                        <a:cs typeface="Times New Roman" panose="02020603050405020304" pitchFamily="18" charset="0"/>
                      </a:endParaRPr>
                    </a:p>
                  </a:txBody>
                  <a:tcPr marL="11244" marR="11244" marT="11244" marB="0" anchor="ctr">
                    <a:noFill/>
                  </a:tcPr>
                </a:tc>
                <a:extLst>
                  <a:ext uri="{0D108BD9-81ED-4DB2-BD59-A6C34878D82A}">
                    <a16:rowId xmlns:a16="http://schemas.microsoft.com/office/drawing/2014/main" val="3597868436"/>
                  </a:ext>
                </a:extLst>
              </a:tr>
              <a:tr h="342380">
                <a:tc>
                  <a:txBody>
                    <a:bodyPr/>
                    <a:lstStyle/>
                    <a:p>
                      <a:pPr algn="ctr" fontAlgn="ctr"/>
                      <a:r>
                        <a:rPr lang="en-ID" sz="1000" u="none" strike="noStrike">
                          <a:effectLst/>
                          <a:latin typeface="Times New Roman" panose="02020603050405020304" pitchFamily="18" charset="0"/>
                          <a:cs typeface="Times New Roman" panose="02020603050405020304" pitchFamily="18" charset="0"/>
                        </a:rPr>
                        <a:t>0.0018</a:t>
                      </a:r>
                      <a:endParaRPr lang="en-ID" sz="1000" b="0" i="0" u="none" strike="noStrike">
                        <a:solidFill>
                          <a:srgbClr val="000000"/>
                        </a:solidFill>
                        <a:effectLst/>
                        <a:latin typeface="Times New Roman" panose="02020603050405020304" pitchFamily="18" charset="0"/>
                        <a:cs typeface="Times New Roman" panose="02020603050405020304" pitchFamily="18" charset="0"/>
                      </a:endParaRPr>
                    </a:p>
                  </a:txBody>
                  <a:tcPr marL="8560" marR="8560" marT="856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D" sz="1000" u="none" strike="noStrike">
                          <a:effectLst/>
                          <a:latin typeface="Times New Roman" panose="02020603050405020304" pitchFamily="18" charset="0"/>
                          <a:cs typeface="Times New Roman" panose="02020603050405020304" pitchFamily="18" charset="0"/>
                        </a:rPr>
                        <a:t>0.0018</a:t>
                      </a:r>
                      <a:endParaRPr lang="en-ID" sz="1000" b="0" i="0" u="none" strike="noStrike">
                        <a:solidFill>
                          <a:srgbClr val="000000"/>
                        </a:solidFill>
                        <a:effectLst/>
                        <a:latin typeface="Times New Roman" panose="02020603050405020304" pitchFamily="18" charset="0"/>
                        <a:cs typeface="Times New Roman" panose="02020603050405020304" pitchFamily="18" charset="0"/>
                      </a:endParaRPr>
                    </a:p>
                  </a:txBody>
                  <a:tcPr marL="8560" marR="8560" marT="856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D" sz="1000" u="none" strike="noStrike">
                          <a:effectLst/>
                          <a:latin typeface="Times New Roman" panose="02020603050405020304" pitchFamily="18" charset="0"/>
                          <a:cs typeface="Times New Roman" panose="02020603050405020304" pitchFamily="18" charset="0"/>
                        </a:rPr>
                        <a:t>0.0005</a:t>
                      </a:r>
                      <a:endParaRPr lang="en-ID" sz="1000" b="0" i="0" u="none" strike="noStrike">
                        <a:solidFill>
                          <a:srgbClr val="000000"/>
                        </a:solidFill>
                        <a:effectLst/>
                        <a:latin typeface="Times New Roman" panose="02020603050405020304" pitchFamily="18" charset="0"/>
                        <a:cs typeface="Times New Roman" panose="02020603050405020304" pitchFamily="18" charset="0"/>
                      </a:endParaRPr>
                    </a:p>
                  </a:txBody>
                  <a:tcPr marL="8560" marR="8560" marT="856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D" sz="1000" u="none" strike="noStrike">
                          <a:effectLst/>
                          <a:latin typeface="Times New Roman" panose="02020603050405020304" pitchFamily="18" charset="0"/>
                          <a:cs typeface="Times New Roman" panose="02020603050405020304" pitchFamily="18" charset="0"/>
                        </a:rPr>
                        <a:t>0.0005</a:t>
                      </a:r>
                      <a:endParaRPr lang="en-ID" sz="1000" b="0" i="0" u="none" strike="noStrike">
                        <a:solidFill>
                          <a:srgbClr val="000000"/>
                        </a:solidFill>
                        <a:effectLst/>
                        <a:latin typeface="Times New Roman" panose="02020603050405020304" pitchFamily="18" charset="0"/>
                        <a:cs typeface="Times New Roman" panose="02020603050405020304" pitchFamily="18" charset="0"/>
                      </a:endParaRPr>
                    </a:p>
                  </a:txBody>
                  <a:tcPr marL="8560" marR="8560" marT="856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D" sz="1000" u="none" strike="noStrike">
                          <a:effectLst/>
                          <a:latin typeface="Times New Roman" panose="02020603050405020304" pitchFamily="18" charset="0"/>
                          <a:cs typeface="Times New Roman" panose="02020603050405020304" pitchFamily="18" charset="0"/>
                        </a:rPr>
                        <a:t>0.0022</a:t>
                      </a:r>
                      <a:endParaRPr lang="en-ID" sz="1000" b="0" i="0" u="none" strike="noStrike">
                        <a:solidFill>
                          <a:srgbClr val="000000"/>
                        </a:solidFill>
                        <a:effectLst/>
                        <a:latin typeface="Times New Roman" panose="02020603050405020304" pitchFamily="18" charset="0"/>
                        <a:cs typeface="Times New Roman" panose="02020603050405020304" pitchFamily="18" charset="0"/>
                      </a:endParaRPr>
                    </a:p>
                  </a:txBody>
                  <a:tcPr marL="8560" marR="8560" marT="856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D" sz="1000" u="none" strike="noStrike">
                          <a:effectLst/>
                          <a:latin typeface="Times New Roman" panose="02020603050405020304" pitchFamily="18" charset="0"/>
                          <a:cs typeface="Times New Roman" panose="02020603050405020304" pitchFamily="18" charset="0"/>
                        </a:rPr>
                        <a:t>0.0022</a:t>
                      </a:r>
                      <a:endParaRPr lang="en-ID" sz="1000" b="0" i="0" u="none" strike="noStrike">
                        <a:solidFill>
                          <a:srgbClr val="000000"/>
                        </a:solidFill>
                        <a:effectLst/>
                        <a:latin typeface="Times New Roman" panose="02020603050405020304" pitchFamily="18" charset="0"/>
                        <a:cs typeface="Times New Roman" panose="02020603050405020304" pitchFamily="18" charset="0"/>
                      </a:endParaRPr>
                    </a:p>
                  </a:txBody>
                  <a:tcPr marL="8560" marR="8560" marT="856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D" sz="1000" u="none" strike="noStrike">
                          <a:effectLst/>
                          <a:latin typeface="Times New Roman" panose="02020603050405020304" pitchFamily="18" charset="0"/>
                          <a:cs typeface="Times New Roman" panose="02020603050405020304" pitchFamily="18" charset="0"/>
                        </a:rPr>
                        <a:t>0.0012</a:t>
                      </a:r>
                      <a:endParaRPr lang="en-ID" sz="1000" b="0" i="0" u="none" strike="noStrike">
                        <a:solidFill>
                          <a:srgbClr val="000000"/>
                        </a:solidFill>
                        <a:effectLst/>
                        <a:latin typeface="Times New Roman" panose="02020603050405020304" pitchFamily="18" charset="0"/>
                        <a:cs typeface="Times New Roman" panose="02020603050405020304" pitchFamily="18" charset="0"/>
                      </a:endParaRPr>
                    </a:p>
                  </a:txBody>
                  <a:tcPr marL="8560" marR="8560" marT="856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D" sz="1000" u="none" strike="noStrike">
                          <a:effectLst/>
                          <a:latin typeface="Times New Roman" panose="02020603050405020304" pitchFamily="18" charset="0"/>
                          <a:cs typeface="Times New Roman" panose="02020603050405020304" pitchFamily="18" charset="0"/>
                        </a:rPr>
                        <a:t>0.0012</a:t>
                      </a:r>
                      <a:endParaRPr lang="en-ID" sz="1000" b="0" i="0" u="none" strike="noStrike">
                        <a:solidFill>
                          <a:srgbClr val="000000"/>
                        </a:solidFill>
                        <a:effectLst/>
                        <a:latin typeface="Times New Roman" panose="02020603050405020304" pitchFamily="18" charset="0"/>
                        <a:cs typeface="Times New Roman" panose="02020603050405020304" pitchFamily="18" charset="0"/>
                      </a:endParaRPr>
                    </a:p>
                  </a:txBody>
                  <a:tcPr marL="8560" marR="8560" marT="856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07592646"/>
                  </a:ext>
                </a:extLst>
              </a:tr>
              <a:tr h="342380">
                <a:tc>
                  <a:txBody>
                    <a:bodyPr/>
                    <a:lstStyle/>
                    <a:p>
                      <a:pPr algn="ctr" fontAlgn="ctr"/>
                      <a:r>
                        <a:rPr lang="en-ID" sz="1000" u="none" strike="noStrike">
                          <a:effectLst/>
                          <a:latin typeface="Times New Roman" panose="02020603050405020304" pitchFamily="18" charset="0"/>
                          <a:cs typeface="Times New Roman" panose="02020603050405020304" pitchFamily="18" charset="0"/>
                        </a:rPr>
                        <a:t>0.0018</a:t>
                      </a:r>
                      <a:endParaRPr lang="en-ID" sz="1000" b="0" i="0" u="none" strike="noStrike">
                        <a:solidFill>
                          <a:srgbClr val="000000"/>
                        </a:solidFill>
                        <a:effectLst/>
                        <a:latin typeface="Times New Roman" panose="02020603050405020304" pitchFamily="18" charset="0"/>
                        <a:cs typeface="Times New Roman" panose="02020603050405020304" pitchFamily="18" charset="0"/>
                      </a:endParaRPr>
                    </a:p>
                  </a:txBody>
                  <a:tcPr marL="8560" marR="8560" marT="856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D" sz="1000" u="none" strike="noStrike">
                          <a:effectLst/>
                          <a:latin typeface="Times New Roman" panose="02020603050405020304" pitchFamily="18" charset="0"/>
                          <a:cs typeface="Times New Roman" panose="02020603050405020304" pitchFamily="18" charset="0"/>
                        </a:rPr>
                        <a:t>0.0018</a:t>
                      </a:r>
                      <a:endParaRPr lang="en-ID" sz="1000" b="0" i="0" u="none" strike="noStrike">
                        <a:solidFill>
                          <a:srgbClr val="000000"/>
                        </a:solidFill>
                        <a:effectLst/>
                        <a:latin typeface="Times New Roman" panose="02020603050405020304" pitchFamily="18" charset="0"/>
                        <a:cs typeface="Times New Roman" panose="02020603050405020304" pitchFamily="18" charset="0"/>
                      </a:endParaRPr>
                    </a:p>
                  </a:txBody>
                  <a:tcPr marL="8560" marR="8560" marT="856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D" sz="1000" u="none" strike="noStrike">
                          <a:effectLst/>
                          <a:latin typeface="Times New Roman" panose="02020603050405020304" pitchFamily="18" charset="0"/>
                          <a:cs typeface="Times New Roman" panose="02020603050405020304" pitchFamily="18" charset="0"/>
                        </a:rPr>
                        <a:t>0.0005</a:t>
                      </a:r>
                      <a:endParaRPr lang="en-ID" sz="1000" b="0" i="0" u="none" strike="noStrike">
                        <a:solidFill>
                          <a:srgbClr val="000000"/>
                        </a:solidFill>
                        <a:effectLst/>
                        <a:latin typeface="Times New Roman" panose="02020603050405020304" pitchFamily="18" charset="0"/>
                        <a:cs typeface="Times New Roman" panose="02020603050405020304" pitchFamily="18" charset="0"/>
                      </a:endParaRPr>
                    </a:p>
                  </a:txBody>
                  <a:tcPr marL="8560" marR="8560" marT="856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D" sz="1000" u="none" strike="noStrike">
                          <a:effectLst/>
                          <a:latin typeface="Times New Roman" panose="02020603050405020304" pitchFamily="18" charset="0"/>
                          <a:cs typeface="Times New Roman" panose="02020603050405020304" pitchFamily="18" charset="0"/>
                        </a:rPr>
                        <a:t>0.0005</a:t>
                      </a:r>
                      <a:endParaRPr lang="en-ID" sz="1000" b="0" i="0" u="none" strike="noStrike">
                        <a:solidFill>
                          <a:srgbClr val="000000"/>
                        </a:solidFill>
                        <a:effectLst/>
                        <a:latin typeface="Times New Roman" panose="02020603050405020304" pitchFamily="18" charset="0"/>
                        <a:cs typeface="Times New Roman" panose="02020603050405020304" pitchFamily="18" charset="0"/>
                      </a:endParaRPr>
                    </a:p>
                  </a:txBody>
                  <a:tcPr marL="8560" marR="8560" marT="856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D" sz="1000" u="none" strike="noStrike">
                          <a:effectLst/>
                          <a:latin typeface="Times New Roman" panose="02020603050405020304" pitchFamily="18" charset="0"/>
                          <a:cs typeface="Times New Roman" panose="02020603050405020304" pitchFamily="18" charset="0"/>
                        </a:rPr>
                        <a:t>0.0022</a:t>
                      </a:r>
                      <a:endParaRPr lang="en-ID" sz="1000" b="0" i="0" u="none" strike="noStrike">
                        <a:solidFill>
                          <a:srgbClr val="000000"/>
                        </a:solidFill>
                        <a:effectLst/>
                        <a:latin typeface="Times New Roman" panose="02020603050405020304" pitchFamily="18" charset="0"/>
                        <a:cs typeface="Times New Roman" panose="02020603050405020304" pitchFamily="18" charset="0"/>
                      </a:endParaRPr>
                    </a:p>
                  </a:txBody>
                  <a:tcPr marL="8560" marR="8560" marT="856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D" sz="1000" u="none" strike="noStrike">
                          <a:effectLst/>
                          <a:latin typeface="Times New Roman" panose="02020603050405020304" pitchFamily="18" charset="0"/>
                          <a:cs typeface="Times New Roman" panose="02020603050405020304" pitchFamily="18" charset="0"/>
                        </a:rPr>
                        <a:t>0.0022</a:t>
                      </a:r>
                      <a:endParaRPr lang="en-ID" sz="1000" b="0" i="0" u="none" strike="noStrike">
                        <a:solidFill>
                          <a:srgbClr val="000000"/>
                        </a:solidFill>
                        <a:effectLst/>
                        <a:latin typeface="Times New Roman" panose="02020603050405020304" pitchFamily="18" charset="0"/>
                        <a:cs typeface="Times New Roman" panose="02020603050405020304" pitchFamily="18" charset="0"/>
                      </a:endParaRPr>
                    </a:p>
                  </a:txBody>
                  <a:tcPr marL="8560" marR="8560" marT="856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D" sz="1000" u="none" strike="noStrike">
                          <a:effectLst/>
                          <a:latin typeface="Times New Roman" panose="02020603050405020304" pitchFamily="18" charset="0"/>
                          <a:cs typeface="Times New Roman" panose="02020603050405020304" pitchFamily="18" charset="0"/>
                        </a:rPr>
                        <a:t>0.0012</a:t>
                      </a:r>
                      <a:endParaRPr lang="en-ID" sz="1000" b="0" i="0" u="none" strike="noStrike">
                        <a:solidFill>
                          <a:srgbClr val="000000"/>
                        </a:solidFill>
                        <a:effectLst/>
                        <a:latin typeface="Times New Roman" panose="02020603050405020304" pitchFamily="18" charset="0"/>
                        <a:cs typeface="Times New Roman" panose="02020603050405020304" pitchFamily="18" charset="0"/>
                      </a:endParaRPr>
                    </a:p>
                  </a:txBody>
                  <a:tcPr marL="8560" marR="8560" marT="856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D" sz="1000" u="none" strike="noStrike">
                          <a:effectLst/>
                          <a:latin typeface="Times New Roman" panose="02020603050405020304" pitchFamily="18" charset="0"/>
                          <a:cs typeface="Times New Roman" panose="02020603050405020304" pitchFamily="18" charset="0"/>
                        </a:rPr>
                        <a:t>0.0012</a:t>
                      </a:r>
                      <a:endParaRPr lang="en-ID" sz="1000" b="0" i="0" u="none" strike="noStrike">
                        <a:solidFill>
                          <a:srgbClr val="000000"/>
                        </a:solidFill>
                        <a:effectLst/>
                        <a:latin typeface="Times New Roman" panose="02020603050405020304" pitchFamily="18" charset="0"/>
                        <a:cs typeface="Times New Roman" panose="02020603050405020304" pitchFamily="18" charset="0"/>
                      </a:endParaRPr>
                    </a:p>
                  </a:txBody>
                  <a:tcPr marL="8560" marR="8560" marT="856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41316434"/>
                  </a:ext>
                </a:extLst>
              </a:tr>
              <a:tr h="342380">
                <a:tc>
                  <a:txBody>
                    <a:bodyPr/>
                    <a:lstStyle/>
                    <a:p>
                      <a:pPr algn="ctr" fontAlgn="ctr"/>
                      <a:r>
                        <a:rPr lang="en-ID" sz="1000" u="none" strike="noStrike">
                          <a:effectLst/>
                          <a:latin typeface="Times New Roman" panose="02020603050405020304" pitchFamily="18" charset="0"/>
                          <a:cs typeface="Times New Roman" panose="02020603050405020304" pitchFamily="18" charset="0"/>
                        </a:rPr>
                        <a:t>-0.0009</a:t>
                      </a:r>
                      <a:endParaRPr lang="en-ID" sz="1000" b="0" i="0" u="none" strike="noStrike">
                        <a:solidFill>
                          <a:srgbClr val="000000"/>
                        </a:solidFill>
                        <a:effectLst/>
                        <a:latin typeface="Times New Roman" panose="02020603050405020304" pitchFamily="18" charset="0"/>
                        <a:cs typeface="Times New Roman" panose="02020603050405020304" pitchFamily="18" charset="0"/>
                      </a:endParaRPr>
                    </a:p>
                  </a:txBody>
                  <a:tcPr marL="8560" marR="8560" marT="856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D" sz="1000" u="none" strike="noStrike">
                          <a:effectLst/>
                          <a:latin typeface="Times New Roman" panose="02020603050405020304" pitchFamily="18" charset="0"/>
                          <a:cs typeface="Times New Roman" panose="02020603050405020304" pitchFamily="18" charset="0"/>
                        </a:rPr>
                        <a:t>-0.0009</a:t>
                      </a:r>
                      <a:endParaRPr lang="en-ID" sz="1000" b="0" i="0" u="none" strike="noStrike">
                        <a:solidFill>
                          <a:srgbClr val="000000"/>
                        </a:solidFill>
                        <a:effectLst/>
                        <a:latin typeface="Times New Roman" panose="02020603050405020304" pitchFamily="18" charset="0"/>
                        <a:cs typeface="Times New Roman" panose="02020603050405020304" pitchFamily="18" charset="0"/>
                      </a:endParaRPr>
                    </a:p>
                  </a:txBody>
                  <a:tcPr marL="8560" marR="8560" marT="856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D" sz="1000" u="none" strike="noStrike">
                          <a:effectLst/>
                          <a:latin typeface="Times New Roman" panose="02020603050405020304" pitchFamily="18" charset="0"/>
                          <a:cs typeface="Times New Roman" panose="02020603050405020304" pitchFamily="18" charset="0"/>
                        </a:rPr>
                        <a:t>-0.0007</a:t>
                      </a:r>
                      <a:endParaRPr lang="en-ID" sz="1000" b="0" i="0" u="none" strike="noStrike">
                        <a:solidFill>
                          <a:srgbClr val="000000"/>
                        </a:solidFill>
                        <a:effectLst/>
                        <a:latin typeface="Times New Roman" panose="02020603050405020304" pitchFamily="18" charset="0"/>
                        <a:cs typeface="Times New Roman" panose="02020603050405020304" pitchFamily="18" charset="0"/>
                      </a:endParaRPr>
                    </a:p>
                  </a:txBody>
                  <a:tcPr marL="8560" marR="8560" marT="856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D" sz="1000" u="none" strike="noStrike">
                          <a:effectLst/>
                          <a:latin typeface="Times New Roman" panose="02020603050405020304" pitchFamily="18" charset="0"/>
                          <a:cs typeface="Times New Roman" panose="02020603050405020304" pitchFamily="18" charset="0"/>
                        </a:rPr>
                        <a:t>-0.0007</a:t>
                      </a:r>
                      <a:endParaRPr lang="en-ID" sz="1000" b="0" i="0" u="none" strike="noStrike">
                        <a:solidFill>
                          <a:srgbClr val="000000"/>
                        </a:solidFill>
                        <a:effectLst/>
                        <a:latin typeface="Times New Roman" panose="02020603050405020304" pitchFamily="18" charset="0"/>
                        <a:cs typeface="Times New Roman" panose="02020603050405020304" pitchFamily="18" charset="0"/>
                      </a:endParaRPr>
                    </a:p>
                  </a:txBody>
                  <a:tcPr marL="8560" marR="8560" marT="856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D" sz="1000" u="none" strike="noStrike">
                          <a:effectLst/>
                          <a:latin typeface="Times New Roman" panose="02020603050405020304" pitchFamily="18" charset="0"/>
                          <a:cs typeface="Times New Roman" panose="02020603050405020304" pitchFamily="18" charset="0"/>
                        </a:rPr>
                        <a:t>-0.001</a:t>
                      </a:r>
                      <a:endParaRPr lang="en-ID" sz="1000" b="0" i="0" u="none" strike="noStrike">
                        <a:solidFill>
                          <a:srgbClr val="000000"/>
                        </a:solidFill>
                        <a:effectLst/>
                        <a:latin typeface="Times New Roman" panose="02020603050405020304" pitchFamily="18" charset="0"/>
                        <a:cs typeface="Times New Roman" panose="02020603050405020304" pitchFamily="18" charset="0"/>
                      </a:endParaRPr>
                    </a:p>
                  </a:txBody>
                  <a:tcPr marL="8560" marR="8560" marT="856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D" sz="1000" u="none" strike="noStrike">
                          <a:effectLst/>
                          <a:latin typeface="Times New Roman" panose="02020603050405020304" pitchFamily="18" charset="0"/>
                          <a:cs typeface="Times New Roman" panose="02020603050405020304" pitchFamily="18" charset="0"/>
                        </a:rPr>
                        <a:t>-0.001</a:t>
                      </a:r>
                      <a:endParaRPr lang="en-ID" sz="1000" b="0" i="0" u="none" strike="noStrike">
                        <a:solidFill>
                          <a:srgbClr val="000000"/>
                        </a:solidFill>
                        <a:effectLst/>
                        <a:latin typeface="Times New Roman" panose="02020603050405020304" pitchFamily="18" charset="0"/>
                        <a:cs typeface="Times New Roman" panose="02020603050405020304" pitchFamily="18" charset="0"/>
                      </a:endParaRPr>
                    </a:p>
                  </a:txBody>
                  <a:tcPr marL="8560" marR="8560" marT="856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D" sz="1000" u="none" strike="noStrike">
                          <a:effectLst/>
                          <a:latin typeface="Times New Roman" panose="02020603050405020304" pitchFamily="18" charset="0"/>
                          <a:cs typeface="Times New Roman" panose="02020603050405020304" pitchFamily="18" charset="0"/>
                        </a:rPr>
                        <a:t>-0.003</a:t>
                      </a:r>
                      <a:endParaRPr lang="en-ID" sz="1000" b="0" i="0" u="none" strike="noStrike">
                        <a:solidFill>
                          <a:srgbClr val="000000"/>
                        </a:solidFill>
                        <a:effectLst/>
                        <a:latin typeface="Times New Roman" panose="02020603050405020304" pitchFamily="18" charset="0"/>
                        <a:cs typeface="Times New Roman" panose="02020603050405020304" pitchFamily="18" charset="0"/>
                      </a:endParaRPr>
                    </a:p>
                  </a:txBody>
                  <a:tcPr marL="8560" marR="8560" marT="856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D" sz="1000" u="none" strike="noStrike">
                          <a:effectLst/>
                          <a:latin typeface="Times New Roman" panose="02020603050405020304" pitchFamily="18" charset="0"/>
                          <a:cs typeface="Times New Roman" panose="02020603050405020304" pitchFamily="18" charset="0"/>
                        </a:rPr>
                        <a:t>-0.003</a:t>
                      </a:r>
                      <a:endParaRPr lang="en-ID" sz="1000" b="0" i="0" u="none" strike="noStrike">
                        <a:solidFill>
                          <a:srgbClr val="000000"/>
                        </a:solidFill>
                        <a:effectLst/>
                        <a:latin typeface="Times New Roman" panose="02020603050405020304" pitchFamily="18" charset="0"/>
                        <a:cs typeface="Times New Roman" panose="02020603050405020304" pitchFamily="18" charset="0"/>
                      </a:endParaRPr>
                    </a:p>
                  </a:txBody>
                  <a:tcPr marL="8560" marR="8560" marT="856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10619851"/>
                  </a:ext>
                </a:extLst>
              </a:tr>
              <a:tr h="342380">
                <a:tc>
                  <a:txBody>
                    <a:bodyPr/>
                    <a:lstStyle/>
                    <a:p>
                      <a:pPr algn="ctr" fontAlgn="ctr"/>
                      <a:r>
                        <a:rPr lang="en-ID" sz="1000" u="none" strike="noStrike">
                          <a:effectLst/>
                          <a:latin typeface="Times New Roman" panose="02020603050405020304" pitchFamily="18" charset="0"/>
                          <a:cs typeface="Times New Roman" panose="02020603050405020304" pitchFamily="18" charset="0"/>
                        </a:rPr>
                        <a:t>-0.0009</a:t>
                      </a:r>
                      <a:endParaRPr lang="en-ID" sz="1000" b="0" i="0" u="none" strike="noStrike">
                        <a:solidFill>
                          <a:srgbClr val="000000"/>
                        </a:solidFill>
                        <a:effectLst/>
                        <a:latin typeface="Times New Roman" panose="02020603050405020304" pitchFamily="18" charset="0"/>
                        <a:cs typeface="Times New Roman" panose="02020603050405020304" pitchFamily="18" charset="0"/>
                      </a:endParaRPr>
                    </a:p>
                  </a:txBody>
                  <a:tcPr marL="8560" marR="8560" marT="856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D" sz="1000" u="none" strike="noStrike">
                          <a:effectLst/>
                          <a:latin typeface="Times New Roman" panose="02020603050405020304" pitchFamily="18" charset="0"/>
                          <a:cs typeface="Times New Roman" panose="02020603050405020304" pitchFamily="18" charset="0"/>
                        </a:rPr>
                        <a:t>-0.0009</a:t>
                      </a:r>
                      <a:endParaRPr lang="en-ID" sz="1000" b="0" i="0" u="none" strike="noStrike">
                        <a:solidFill>
                          <a:srgbClr val="000000"/>
                        </a:solidFill>
                        <a:effectLst/>
                        <a:latin typeface="Times New Roman" panose="02020603050405020304" pitchFamily="18" charset="0"/>
                        <a:cs typeface="Times New Roman" panose="02020603050405020304" pitchFamily="18" charset="0"/>
                      </a:endParaRPr>
                    </a:p>
                  </a:txBody>
                  <a:tcPr marL="8560" marR="8560" marT="856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D" sz="1000" u="none" strike="noStrike">
                          <a:effectLst/>
                          <a:latin typeface="Times New Roman" panose="02020603050405020304" pitchFamily="18" charset="0"/>
                          <a:cs typeface="Times New Roman" panose="02020603050405020304" pitchFamily="18" charset="0"/>
                        </a:rPr>
                        <a:t>-0.0007</a:t>
                      </a:r>
                      <a:endParaRPr lang="en-ID" sz="1000" b="0" i="0" u="none" strike="noStrike">
                        <a:solidFill>
                          <a:srgbClr val="000000"/>
                        </a:solidFill>
                        <a:effectLst/>
                        <a:latin typeface="Times New Roman" panose="02020603050405020304" pitchFamily="18" charset="0"/>
                        <a:cs typeface="Times New Roman" panose="02020603050405020304" pitchFamily="18" charset="0"/>
                      </a:endParaRPr>
                    </a:p>
                  </a:txBody>
                  <a:tcPr marL="8560" marR="8560" marT="856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D" sz="1000" u="none" strike="noStrike">
                          <a:effectLst/>
                          <a:latin typeface="Times New Roman" panose="02020603050405020304" pitchFamily="18" charset="0"/>
                          <a:cs typeface="Times New Roman" panose="02020603050405020304" pitchFamily="18" charset="0"/>
                        </a:rPr>
                        <a:t>-0.0007</a:t>
                      </a:r>
                      <a:endParaRPr lang="en-ID" sz="1000" b="0" i="0" u="none" strike="noStrike">
                        <a:solidFill>
                          <a:srgbClr val="000000"/>
                        </a:solidFill>
                        <a:effectLst/>
                        <a:latin typeface="Times New Roman" panose="02020603050405020304" pitchFamily="18" charset="0"/>
                        <a:cs typeface="Times New Roman" panose="02020603050405020304" pitchFamily="18" charset="0"/>
                      </a:endParaRPr>
                    </a:p>
                  </a:txBody>
                  <a:tcPr marL="8560" marR="8560" marT="856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D" sz="1000" u="none" strike="noStrike">
                          <a:effectLst/>
                          <a:latin typeface="Times New Roman" panose="02020603050405020304" pitchFamily="18" charset="0"/>
                          <a:cs typeface="Times New Roman" panose="02020603050405020304" pitchFamily="18" charset="0"/>
                        </a:rPr>
                        <a:t>-0.001</a:t>
                      </a:r>
                      <a:endParaRPr lang="en-ID" sz="1000" b="0" i="0" u="none" strike="noStrike">
                        <a:solidFill>
                          <a:srgbClr val="000000"/>
                        </a:solidFill>
                        <a:effectLst/>
                        <a:latin typeface="Times New Roman" panose="02020603050405020304" pitchFamily="18" charset="0"/>
                        <a:cs typeface="Times New Roman" panose="02020603050405020304" pitchFamily="18" charset="0"/>
                      </a:endParaRPr>
                    </a:p>
                  </a:txBody>
                  <a:tcPr marL="8560" marR="8560" marT="856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D" sz="1000" u="none" strike="noStrike">
                          <a:effectLst/>
                          <a:latin typeface="Times New Roman" panose="02020603050405020304" pitchFamily="18" charset="0"/>
                          <a:cs typeface="Times New Roman" panose="02020603050405020304" pitchFamily="18" charset="0"/>
                        </a:rPr>
                        <a:t>-0.001</a:t>
                      </a:r>
                      <a:endParaRPr lang="en-ID" sz="1000" b="0" i="0" u="none" strike="noStrike">
                        <a:solidFill>
                          <a:srgbClr val="000000"/>
                        </a:solidFill>
                        <a:effectLst/>
                        <a:latin typeface="Times New Roman" panose="02020603050405020304" pitchFamily="18" charset="0"/>
                        <a:cs typeface="Times New Roman" panose="02020603050405020304" pitchFamily="18" charset="0"/>
                      </a:endParaRPr>
                    </a:p>
                  </a:txBody>
                  <a:tcPr marL="8560" marR="8560" marT="856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D" sz="1000" u="none" strike="noStrike">
                          <a:effectLst/>
                          <a:latin typeface="Times New Roman" panose="02020603050405020304" pitchFamily="18" charset="0"/>
                          <a:cs typeface="Times New Roman" panose="02020603050405020304" pitchFamily="18" charset="0"/>
                        </a:rPr>
                        <a:t>-0.003</a:t>
                      </a:r>
                      <a:endParaRPr lang="en-ID" sz="1000" b="0" i="0" u="none" strike="noStrike">
                        <a:solidFill>
                          <a:srgbClr val="000000"/>
                        </a:solidFill>
                        <a:effectLst/>
                        <a:latin typeface="Times New Roman" panose="02020603050405020304" pitchFamily="18" charset="0"/>
                        <a:cs typeface="Times New Roman" panose="02020603050405020304" pitchFamily="18" charset="0"/>
                      </a:endParaRPr>
                    </a:p>
                  </a:txBody>
                  <a:tcPr marL="8560" marR="8560" marT="856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D" sz="1000" u="none" strike="noStrike">
                          <a:effectLst/>
                          <a:latin typeface="Times New Roman" panose="02020603050405020304" pitchFamily="18" charset="0"/>
                          <a:cs typeface="Times New Roman" panose="02020603050405020304" pitchFamily="18" charset="0"/>
                        </a:rPr>
                        <a:t>-0.003</a:t>
                      </a:r>
                      <a:endParaRPr lang="en-ID" sz="1000" b="0" i="0" u="none" strike="noStrike">
                        <a:solidFill>
                          <a:srgbClr val="000000"/>
                        </a:solidFill>
                        <a:effectLst/>
                        <a:latin typeface="Times New Roman" panose="02020603050405020304" pitchFamily="18" charset="0"/>
                        <a:cs typeface="Times New Roman" panose="02020603050405020304" pitchFamily="18" charset="0"/>
                      </a:endParaRPr>
                    </a:p>
                  </a:txBody>
                  <a:tcPr marL="8560" marR="8560" marT="856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323087496"/>
                  </a:ext>
                </a:extLst>
              </a:tr>
              <a:tr h="342380">
                <a:tc>
                  <a:txBody>
                    <a:bodyPr/>
                    <a:lstStyle/>
                    <a:p>
                      <a:pPr algn="ctr" fontAlgn="ctr"/>
                      <a:r>
                        <a:rPr lang="en-ID" sz="1000" u="none" strike="noStrike">
                          <a:effectLst/>
                          <a:latin typeface="Times New Roman" panose="02020603050405020304" pitchFamily="18" charset="0"/>
                          <a:cs typeface="Times New Roman" panose="02020603050405020304" pitchFamily="18" charset="0"/>
                        </a:rPr>
                        <a:t>-0.0054</a:t>
                      </a:r>
                      <a:endParaRPr lang="en-ID" sz="1000" b="0" i="0" u="none" strike="noStrike">
                        <a:solidFill>
                          <a:srgbClr val="000000"/>
                        </a:solidFill>
                        <a:effectLst/>
                        <a:latin typeface="Times New Roman" panose="02020603050405020304" pitchFamily="18" charset="0"/>
                        <a:cs typeface="Times New Roman" panose="02020603050405020304" pitchFamily="18" charset="0"/>
                      </a:endParaRPr>
                    </a:p>
                  </a:txBody>
                  <a:tcPr marL="8560" marR="8560" marT="856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D" sz="1000" u="none" strike="noStrike">
                          <a:effectLst/>
                          <a:latin typeface="Times New Roman" panose="02020603050405020304" pitchFamily="18" charset="0"/>
                          <a:cs typeface="Times New Roman" panose="02020603050405020304" pitchFamily="18" charset="0"/>
                        </a:rPr>
                        <a:t>-0.0054</a:t>
                      </a:r>
                      <a:endParaRPr lang="en-ID" sz="1000" b="0" i="0" u="none" strike="noStrike">
                        <a:solidFill>
                          <a:srgbClr val="000000"/>
                        </a:solidFill>
                        <a:effectLst/>
                        <a:latin typeface="Times New Roman" panose="02020603050405020304" pitchFamily="18" charset="0"/>
                        <a:cs typeface="Times New Roman" panose="02020603050405020304" pitchFamily="18" charset="0"/>
                      </a:endParaRPr>
                    </a:p>
                  </a:txBody>
                  <a:tcPr marL="8560" marR="8560" marT="856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D" sz="1000" u="none" strike="noStrike">
                          <a:effectLst/>
                          <a:latin typeface="Times New Roman" panose="02020603050405020304" pitchFamily="18" charset="0"/>
                          <a:cs typeface="Times New Roman" panose="02020603050405020304" pitchFamily="18" charset="0"/>
                        </a:rPr>
                        <a:t>-0.0014</a:t>
                      </a:r>
                      <a:endParaRPr lang="en-ID" sz="1000" b="0" i="0" u="none" strike="noStrike">
                        <a:solidFill>
                          <a:srgbClr val="000000"/>
                        </a:solidFill>
                        <a:effectLst/>
                        <a:latin typeface="Times New Roman" panose="02020603050405020304" pitchFamily="18" charset="0"/>
                        <a:cs typeface="Times New Roman" panose="02020603050405020304" pitchFamily="18" charset="0"/>
                      </a:endParaRPr>
                    </a:p>
                  </a:txBody>
                  <a:tcPr marL="8560" marR="8560" marT="856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D" sz="1000" u="none" strike="noStrike">
                          <a:effectLst/>
                          <a:latin typeface="Times New Roman" panose="02020603050405020304" pitchFamily="18" charset="0"/>
                          <a:cs typeface="Times New Roman" panose="02020603050405020304" pitchFamily="18" charset="0"/>
                        </a:rPr>
                        <a:t>-0.0014</a:t>
                      </a:r>
                      <a:endParaRPr lang="en-ID" sz="1000" b="0" i="0" u="none" strike="noStrike">
                        <a:solidFill>
                          <a:srgbClr val="000000"/>
                        </a:solidFill>
                        <a:effectLst/>
                        <a:latin typeface="Times New Roman" panose="02020603050405020304" pitchFamily="18" charset="0"/>
                        <a:cs typeface="Times New Roman" panose="02020603050405020304" pitchFamily="18" charset="0"/>
                      </a:endParaRPr>
                    </a:p>
                  </a:txBody>
                  <a:tcPr marL="8560" marR="8560" marT="856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D" sz="1000" u="none" strike="noStrike">
                          <a:effectLst/>
                          <a:latin typeface="Times New Roman" panose="02020603050405020304" pitchFamily="18" charset="0"/>
                          <a:cs typeface="Times New Roman" panose="02020603050405020304" pitchFamily="18" charset="0"/>
                        </a:rPr>
                        <a:t>-0.0029</a:t>
                      </a:r>
                      <a:endParaRPr lang="en-ID" sz="1000" b="0" i="0" u="none" strike="noStrike">
                        <a:solidFill>
                          <a:srgbClr val="000000"/>
                        </a:solidFill>
                        <a:effectLst/>
                        <a:latin typeface="Times New Roman" panose="02020603050405020304" pitchFamily="18" charset="0"/>
                        <a:cs typeface="Times New Roman" panose="02020603050405020304" pitchFamily="18" charset="0"/>
                      </a:endParaRPr>
                    </a:p>
                  </a:txBody>
                  <a:tcPr marL="8560" marR="8560" marT="856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D" sz="1000" u="none" strike="noStrike">
                          <a:effectLst/>
                          <a:latin typeface="Times New Roman" panose="02020603050405020304" pitchFamily="18" charset="0"/>
                          <a:cs typeface="Times New Roman" panose="02020603050405020304" pitchFamily="18" charset="0"/>
                        </a:rPr>
                        <a:t>-0.0029</a:t>
                      </a:r>
                      <a:endParaRPr lang="en-ID" sz="1000" b="0" i="0" u="none" strike="noStrike">
                        <a:solidFill>
                          <a:srgbClr val="000000"/>
                        </a:solidFill>
                        <a:effectLst/>
                        <a:latin typeface="Times New Roman" panose="02020603050405020304" pitchFamily="18" charset="0"/>
                        <a:cs typeface="Times New Roman" panose="02020603050405020304" pitchFamily="18" charset="0"/>
                      </a:endParaRPr>
                    </a:p>
                  </a:txBody>
                  <a:tcPr marL="8560" marR="8560" marT="856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D" sz="1000" u="none" strike="noStrike">
                          <a:effectLst/>
                          <a:latin typeface="Times New Roman" panose="02020603050405020304" pitchFamily="18" charset="0"/>
                          <a:cs typeface="Times New Roman" panose="02020603050405020304" pitchFamily="18" charset="0"/>
                        </a:rPr>
                        <a:t>0.0004</a:t>
                      </a:r>
                      <a:endParaRPr lang="en-ID" sz="1000" b="0" i="0" u="none" strike="noStrike">
                        <a:solidFill>
                          <a:srgbClr val="000000"/>
                        </a:solidFill>
                        <a:effectLst/>
                        <a:latin typeface="Times New Roman" panose="02020603050405020304" pitchFamily="18" charset="0"/>
                        <a:cs typeface="Times New Roman" panose="02020603050405020304" pitchFamily="18" charset="0"/>
                      </a:endParaRPr>
                    </a:p>
                  </a:txBody>
                  <a:tcPr marL="8560" marR="8560" marT="856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D" sz="1000" u="none" strike="noStrike">
                          <a:effectLst/>
                          <a:latin typeface="Times New Roman" panose="02020603050405020304" pitchFamily="18" charset="0"/>
                          <a:cs typeface="Times New Roman" panose="02020603050405020304" pitchFamily="18" charset="0"/>
                        </a:rPr>
                        <a:t>0.0004</a:t>
                      </a:r>
                      <a:endParaRPr lang="en-ID" sz="1000" b="0" i="0" u="none" strike="noStrike">
                        <a:solidFill>
                          <a:srgbClr val="000000"/>
                        </a:solidFill>
                        <a:effectLst/>
                        <a:latin typeface="Times New Roman" panose="02020603050405020304" pitchFamily="18" charset="0"/>
                        <a:cs typeface="Times New Roman" panose="02020603050405020304" pitchFamily="18" charset="0"/>
                      </a:endParaRPr>
                    </a:p>
                  </a:txBody>
                  <a:tcPr marL="8560" marR="8560" marT="856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57414179"/>
                  </a:ext>
                </a:extLst>
              </a:tr>
              <a:tr h="342380">
                <a:tc>
                  <a:txBody>
                    <a:bodyPr/>
                    <a:lstStyle/>
                    <a:p>
                      <a:pPr algn="ctr" fontAlgn="ctr"/>
                      <a:r>
                        <a:rPr lang="en-ID" sz="1000" u="none" strike="noStrike">
                          <a:effectLst/>
                          <a:latin typeface="Times New Roman" panose="02020603050405020304" pitchFamily="18" charset="0"/>
                          <a:cs typeface="Times New Roman" panose="02020603050405020304" pitchFamily="18" charset="0"/>
                        </a:rPr>
                        <a:t>-0.0054</a:t>
                      </a:r>
                      <a:endParaRPr lang="en-ID" sz="1000" b="0" i="0" u="none" strike="noStrike">
                        <a:solidFill>
                          <a:srgbClr val="000000"/>
                        </a:solidFill>
                        <a:effectLst/>
                        <a:latin typeface="Times New Roman" panose="02020603050405020304" pitchFamily="18" charset="0"/>
                        <a:cs typeface="Times New Roman" panose="02020603050405020304" pitchFamily="18" charset="0"/>
                      </a:endParaRPr>
                    </a:p>
                  </a:txBody>
                  <a:tcPr marL="8560" marR="8560" marT="856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D" sz="1000" u="none" strike="noStrike">
                          <a:effectLst/>
                          <a:latin typeface="Times New Roman" panose="02020603050405020304" pitchFamily="18" charset="0"/>
                          <a:cs typeface="Times New Roman" panose="02020603050405020304" pitchFamily="18" charset="0"/>
                        </a:rPr>
                        <a:t>-0.0054</a:t>
                      </a:r>
                      <a:endParaRPr lang="en-ID" sz="1000" b="0" i="0" u="none" strike="noStrike">
                        <a:solidFill>
                          <a:srgbClr val="000000"/>
                        </a:solidFill>
                        <a:effectLst/>
                        <a:latin typeface="Times New Roman" panose="02020603050405020304" pitchFamily="18" charset="0"/>
                        <a:cs typeface="Times New Roman" panose="02020603050405020304" pitchFamily="18" charset="0"/>
                      </a:endParaRPr>
                    </a:p>
                  </a:txBody>
                  <a:tcPr marL="8560" marR="8560" marT="856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D" sz="1000" u="none" strike="noStrike">
                          <a:effectLst/>
                          <a:latin typeface="Times New Roman" panose="02020603050405020304" pitchFamily="18" charset="0"/>
                          <a:cs typeface="Times New Roman" panose="02020603050405020304" pitchFamily="18" charset="0"/>
                        </a:rPr>
                        <a:t>-0.0014</a:t>
                      </a:r>
                      <a:endParaRPr lang="en-ID" sz="1000" b="0" i="0" u="none" strike="noStrike">
                        <a:solidFill>
                          <a:srgbClr val="000000"/>
                        </a:solidFill>
                        <a:effectLst/>
                        <a:latin typeface="Times New Roman" panose="02020603050405020304" pitchFamily="18" charset="0"/>
                        <a:cs typeface="Times New Roman" panose="02020603050405020304" pitchFamily="18" charset="0"/>
                      </a:endParaRPr>
                    </a:p>
                  </a:txBody>
                  <a:tcPr marL="8560" marR="8560" marT="856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D" sz="1000" u="none" strike="noStrike">
                          <a:effectLst/>
                          <a:latin typeface="Times New Roman" panose="02020603050405020304" pitchFamily="18" charset="0"/>
                          <a:cs typeface="Times New Roman" panose="02020603050405020304" pitchFamily="18" charset="0"/>
                        </a:rPr>
                        <a:t>-0.0014</a:t>
                      </a:r>
                      <a:endParaRPr lang="en-ID" sz="1000" b="0" i="0" u="none" strike="noStrike">
                        <a:solidFill>
                          <a:srgbClr val="000000"/>
                        </a:solidFill>
                        <a:effectLst/>
                        <a:latin typeface="Times New Roman" panose="02020603050405020304" pitchFamily="18" charset="0"/>
                        <a:cs typeface="Times New Roman" panose="02020603050405020304" pitchFamily="18" charset="0"/>
                      </a:endParaRPr>
                    </a:p>
                  </a:txBody>
                  <a:tcPr marL="8560" marR="8560" marT="856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D" sz="1000" u="none" strike="noStrike">
                          <a:effectLst/>
                          <a:latin typeface="Times New Roman" panose="02020603050405020304" pitchFamily="18" charset="0"/>
                          <a:cs typeface="Times New Roman" panose="02020603050405020304" pitchFamily="18" charset="0"/>
                        </a:rPr>
                        <a:t>-0.0029</a:t>
                      </a:r>
                      <a:endParaRPr lang="en-ID" sz="1000" b="0" i="0" u="none" strike="noStrike">
                        <a:solidFill>
                          <a:srgbClr val="000000"/>
                        </a:solidFill>
                        <a:effectLst/>
                        <a:latin typeface="Times New Roman" panose="02020603050405020304" pitchFamily="18" charset="0"/>
                        <a:cs typeface="Times New Roman" panose="02020603050405020304" pitchFamily="18" charset="0"/>
                      </a:endParaRPr>
                    </a:p>
                  </a:txBody>
                  <a:tcPr marL="8560" marR="8560" marT="856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D" sz="1000" u="none" strike="noStrike">
                          <a:effectLst/>
                          <a:latin typeface="Times New Roman" panose="02020603050405020304" pitchFamily="18" charset="0"/>
                          <a:cs typeface="Times New Roman" panose="02020603050405020304" pitchFamily="18" charset="0"/>
                        </a:rPr>
                        <a:t>-0.0029</a:t>
                      </a:r>
                      <a:endParaRPr lang="en-ID" sz="1000" b="0" i="0" u="none" strike="noStrike">
                        <a:solidFill>
                          <a:srgbClr val="000000"/>
                        </a:solidFill>
                        <a:effectLst/>
                        <a:latin typeface="Times New Roman" panose="02020603050405020304" pitchFamily="18" charset="0"/>
                        <a:cs typeface="Times New Roman" panose="02020603050405020304" pitchFamily="18" charset="0"/>
                      </a:endParaRPr>
                    </a:p>
                  </a:txBody>
                  <a:tcPr marL="8560" marR="8560" marT="856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D" sz="1000" u="none" strike="noStrike">
                          <a:effectLst/>
                          <a:latin typeface="Times New Roman" panose="02020603050405020304" pitchFamily="18" charset="0"/>
                          <a:cs typeface="Times New Roman" panose="02020603050405020304" pitchFamily="18" charset="0"/>
                        </a:rPr>
                        <a:t>0.0004</a:t>
                      </a:r>
                      <a:endParaRPr lang="en-ID" sz="1000" b="0" i="0" u="none" strike="noStrike">
                        <a:solidFill>
                          <a:srgbClr val="000000"/>
                        </a:solidFill>
                        <a:effectLst/>
                        <a:latin typeface="Times New Roman" panose="02020603050405020304" pitchFamily="18" charset="0"/>
                        <a:cs typeface="Times New Roman" panose="02020603050405020304" pitchFamily="18" charset="0"/>
                      </a:endParaRPr>
                    </a:p>
                  </a:txBody>
                  <a:tcPr marL="8560" marR="8560" marT="856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D" sz="1000" u="none" strike="noStrike">
                          <a:effectLst/>
                          <a:latin typeface="Times New Roman" panose="02020603050405020304" pitchFamily="18" charset="0"/>
                          <a:cs typeface="Times New Roman" panose="02020603050405020304" pitchFamily="18" charset="0"/>
                        </a:rPr>
                        <a:t>0.0004</a:t>
                      </a:r>
                      <a:endParaRPr lang="en-ID" sz="1000" b="0" i="0" u="none" strike="noStrike">
                        <a:solidFill>
                          <a:srgbClr val="000000"/>
                        </a:solidFill>
                        <a:effectLst/>
                        <a:latin typeface="Times New Roman" panose="02020603050405020304" pitchFamily="18" charset="0"/>
                        <a:cs typeface="Times New Roman" panose="02020603050405020304" pitchFamily="18" charset="0"/>
                      </a:endParaRPr>
                    </a:p>
                  </a:txBody>
                  <a:tcPr marL="8560" marR="8560" marT="856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79292542"/>
                  </a:ext>
                </a:extLst>
              </a:tr>
              <a:tr h="342380">
                <a:tc>
                  <a:txBody>
                    <a:bodyPr/>
                    <a:lstStyle/>
                    <a:p>
                      <a:pPr algn="ctr" fontAlgn="ctr"/>
                      <a:r>
                        <a:rPr lang="en-ID" sz="1000" u="none" strike="noStrike">
                          <a:effectLst/>
                          <a:latin typeface="Times New Roman" panose="02020603050405020304" pitchFamily="18" charset="0"/>
                          <a:cs typeface="Times New Roman" panose="02020603050405020304" pitchFamily="18" charset="0"/>
                        </a:rPr>
                        <a:t>0.0018</a:t>
                      </a:r>
                      <a:endParaRPr lang="en-ID" sz="1000" b="0" i="0" u="none" strike="noStrike">
                        <a:solidFill>
                          <a:srgbClr val="000000"/>
                        </a:solidFill>
                        <a:effectLst/>
                        <a:latin typeface="Times New Roman" panose="02020603050405020304" pitchFamily="18" charset="0"/>
                        <a:cs typeface="Times New Roman" panose="02020603050405020304" pitchFamily="18" charset="0"/>
                      </a:endParaRPr>
                    </a:p>
                  </a:txBody>
                  <a:tcPr marL="8560" marR="8560" marT="856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D" sz="1000" u="none" strike="noStrike">
                          <a:effectLst/>
                          <a:latin typeface="Times New Roman" panose="02020603050405020304" pitchFamily="18" charset="0"/>
                          <a:cs typeface="Times New Roman" panose="02020603050405020304" pitchFamily="18" charset="0"/>
                        </a:rPr>
                        <a:t>0.0018</a:t>
                      </a:r>
                      <a:endParaRPr lang="en-ID" sz="1000" b="0" i="0" u="none" strike="noStrike">
                        <a:solidFill>
                          <a:srgbClr val="000000"/>
                        </a:solidFill>
                        <a:effectLst/>
                        <a:latin typeface="Times New Roman" panose="02020603050405020304" pitchFamily="18" charset="0"/>
                        <a:cs typeface="Times New Roman" panose="02020603050405020304" pitchFamily="18" charset="0"/>
                      </a:endParaRPr>
                    </a:p>
                  </a:txBody>
                  <a:tcPr marL="8560" marR="8560" marT="856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D" sz="1000" u="none" strike="noStrike">
                          <a:effectLst/>
                          <a:latin typeface="Times New Roman" panose="02020603050405020304" pitchFamily="18" charset="0"/>
                          <a:cs typeface="Times New Roman" panose="02020603050405020304" pitchFamily="18" charset="0"/>
                        </a:rPr>
                        <a:t>0.0025</a:t>
                      </a:r>
                      <a:endParaRPr lang="en-ID" sz="1000" b="0" i="0" u="none" strike="noStrike">
                        <a:solidFill>
                          <a:srgbClr val="000000"/>
                        </a:solidFill>
                        <a:effectLst/>
                        <a:latin typeface="Times New Roman" panose="02020603050405020304" pitchFamily="18" charset="0"/>
                        <a:cs typeface="Times New Roman" panose="02020603050405020304" pitchFamily="18" charset="0"/>
                      </a:endParaRPr>
                    </a:p>
                  </a:txBody>
                  <a:tcPr marL="8560" marR="8560" marT="856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D" sz="1000" u="none" strike="noStrike">
                          <a:effectLst/>
                          <a:latin typeface="Times New Roman" panose="02020603050405020304" pitchFamily="18" charset="0"/>
                          <a:cs typeface="Times New Roman" panose="02020603050405020304" pitchFamily="18" charset="0"/>
                        </a:rPr>
                        <a:t>0.0025</a:t>
                      </a:r>
                      <a:endParaRPr lang="en-ID" sz="1000" b="0" i="0" u="none" strike="noStrike">
                        <a:solidFill>
                          <a:srgbClr val="000000"/>
                        </a:solidFill>
                        <a:effectLst/>
                        <a:latin typeface="Times New Roman" panose="02020603050405020304" pitchFamily="18" charset="0"/>
                        <a:cs typeface="Times New Roman" panose="02020603050405020304" pitchFamily="18" charset="0"/>
                      </a:endParaRPr>
                    </a:p>
                  </a:txBody>
                  <a:tcPr marL="8560" marR="8560" marT="856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D" sz="1000" u="none" strike="noStrike">
                          <a:effectLst/>
                          <a:latin typeface="Times New Roman" panose="02020603050405020304" pitchFamily="18" charset="0"/>
                          <a:cs typeface="Times New Roman" panose="02020603050405020304" pitchFamily="18" charset="0"/>
                        </a:rPr>
                        <a:t>0.0031</a:t>
                      </a:r>
                      <a:endParaRPr lang="en-ID" sz="1000" b="0" i="0" u="none" strike="noStrike">
                        <a:solidFill>
                          <a:srgbClr val="000000"/>
                        </a:solidFill>
                        <a:effectLst/>
                        <a:latin typeface="Times New Roman" panose="02020603050405020304" pitchFamily="18" charset="0"/>
                        <a:cs typeface="Times New Roman" panose="02020603050405020304" pitchFamily="18" charset="0"/>
                      </a:endParaRPr>
                    </a:p>
                  </a:txBody>
                  <a:tcPr marL="8560" marR="8560" marT="856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D" sz="1000" u="none" strike="noStrike">
                          <a:effectLst/>
                          <a:latin typeface="Times New Roman" panose="02020603050405020304" pitchFamily="18" charset="0"/>
                          <a:cs typeface="Times New Roman" panose="02020603050405020304" pitchFamily="18" charset="0"/>
                        </a:rPr>
                        <a:t>0.0031</a:t>
                      </a:r>
                      <a:endParaRPr lang="en-ID" sz="1000" b="0" i="0" u="none" strike="noStrike">
                        <a:solidFill>
                          <a:srgbClr val="000000"/>
                        </a:solidFill>
                        <a:effectLst/>
                        <a:latin typeface="Times New Roman" panose="02020603050405020304" pitchFamily="18" charset="0"/>
                        <a:cs typeface="Times New Roman" panose="02020603050405020304" pitchFamily="18" charset="0"/>
                      </a:endParaRPr>
                    </a:p>
                  </a:txBody>
                  <a:tcPr marL="8560" marR="8560" marT="856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D" sz="1000" u="none" strike="noStrike">
                          <a:effectLst/>
                          <a:latin typeface="Times New Roman" panose="02020603050405020304" pitchFamily="18" charset="0"/>
                          <a:cs typeface="Times New Roman" panose="02020603050405020304" pitchFamily="18" charset="0"/>
                        </a:rPr>
                        <a:t>0.0017</a:t>
                      </a:r>
                      <a:endParaRPr lang="en-ID" sz="1000" b="0" i="0" u="none" strike="noStrike">
                        <a:solidFill>
                          <a:srgbClr val="000000"/>
                        </a:solidFill>
                        <a:effectLst/>
                        <a:latin typeface="Times New Roman" panose="02020603050405020304" pitchFamily="18" charset="0"/>
                        <a:cs typeface="Times New Roman" panose="02020603050405020304" pitchFamily="18" charset="0"/>
                      </a:endParaRPr>
                    </a:p>
                  </a:txBody>
                  <a:tcPr marL="8560" marR="8560" marT="856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D" sz="1000" u="none" strike="noStrike">
                          <a:effectLst/>
                          <a:latin typeface="Times New Roman" panose="02020603050405020304" pitchFamily="18" charset="0"/>
                          <a:cs typeface="Times New Roman" panose="02020603050405020304" pitchFamily="18" charset="0"/>
                        </a:rPr>
                        <a:t>0.0017</a:t>
                      </a:r>
                      <a:endParaRPr lang="en-ID" sz="1000" b="0" i="0" u="none" strike="noStrike">
                        <a:solidFill>
                          <a:srgbClr val="000000"/>
                        </a:solidFill>
                        <a:effectLst/>
                        <a:latin typeface="Times New Roman" panose="02020603050405020304" pitchFamily="18" charset="0"/>
                        <a:cs typeface="Times New Roman" panose="02020603050405020304" pitchFamily="18" charset="0"/>
                      </a:endParaRPr>
                    </a:p>
                  </a:txBody>
                  <a:tcPr marL="8560" marR="8560" marT="856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82902909"/>
                  </a:ext>
                </a:extLst>
              </a:tr>
              <a:tr h="342380">
                <a:tc>
                  <a:txBody>
                    <a:bodyPr/>
                    <a:lstStyle/>
                    <a:p>
                      <a:pPr algn="ctr" fontAlgn="ctr"/>
                      <a:r>
                        <a:rPr lang="en-ID" sz="1000" u="none" strike="noStrike">
                          <a:effectLst/>
                          <a:latin typeface="Times New Roman" panose="02020603050405020304" pitchFamily="18" charset="0"/>
                          <a:cs typeface="Times New Roman" panose="02020603050405020304" pitchFamily="18" charset="0"/>
                        </a:rPr>
                        <a:t>0.0018</a:t>
                      </a:r>
                      <a:endParaRPr lang="en-ID" sz="1000" b="0" i="0" u="none" strike="noStrike">
                        <a:solidFill>
                          <a:srgbClr val="000000"/>
                        </a:solidFill>
                        <a:effectLst/>
                        <a:latin typeface="Times New Roman" panose="02020603050405020304" pitchFamily="18" charset="0"/>
                        <a:cs typeface="Times New Roman" panose="02020603050405020304" pitchFamily="18" charset="0"/>
                      </a:endParaRPr>
                    </a:p>
                  </a:txBody>
                  <a:tcPr marL="8560" marR="8560" marT="856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D" sz="1000" u="none" strike="noStrike">
                          <a:effectLst/>
                          <a:latin typeface="Times New Roman" panose="02020603050405020304" pitchFamily="18" charset="0"/>
                          <a:cs typeface="Times New Roman" panose="02020603050405020304" pitchFamily="18" charset="0"/>
                        </a:rPr>
                        <a:t>0.0018</a:t>
                      </a:r>
                      <a:endParaRPr lang="en-ID" sz="1000" b="0" i="0" u="none" strike="noStrike">
                        <a:solidFill>
                          <a:srgbClr val="000000"/>
                        </a:solidFill>
                        <a:effectLst/>
                        <a:latin typeface="Times New Roman" panose="02020603050405020304" pitchFamily="18" charset="0"/>
                        <a:cs typeface="Times New Roman" panose="02020603050405020304" pitchFamily="18" charset="0"/>
                      </a:endParaRPr>
                    </a:p>
                  </a:txBody>
                  <a:tcPr marL="8560" marR="8560" marT="856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D" sz="1000" u="none" strike="noStrike">
                          <a:effectLst/>
                          <a:latin typeface="Times New Roman" panose="02020603050405020304" pitchFamily="18" charset="0"/>
                          <a:cs typeface="Times New Roman" panose="02020603050405020304" pitchFamily="18" charset="0"/>
                        </a:rPr>
                        <a:t>0.0025</a:t>
                      </a:r>
                      <a:endParaRPr lang="en-ID" sz="1000" b="0" i="0" u="none" strike="noStrike">
                        <a:solidFill>
                          <a:srgbClr val="000000"/>
                        </a:solidFill>
                        <a:effectLst/>
                        <a:latin typeface="Times New Roman" panose="02020603050405020304" pitchFamily="18" charset="0"/>
                        <a:cs typeface="Times New Roman" panose="02020603050405020304" pitchFamily="18" charset="0"/>
                      </a:endParaRPr>
                    </a:p>
                  </a:txBody>
                  <a:tcPr marL="8560" marR="8560" marT="856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D" sz="1000" u="none" strike="noStrike">
                          <a:effectLst/>
                          <a:latin typeface="Times New Roman" panose="02020603050405020304" pitchFamily="18" charset="0"/>
                          <a:cs typeface="Times New Roman" panose="02020603050405020304" pitchFamily="18" charset="0"/>
                        </a:rPr>
                        <a:t>0.0025</a:t>
                      </a:r>
                      <a:endParaRPr lang="en-ID" sz="1000" b="0" i="0" u="none" strike="noStrike">
                        <a:solidFill>
                          <a:srgbClr val="000000"/>
                        </a:solidFill>
                        <a:effectLst/>
                        <a:latin typeface="Times New Roman" panose="02020603050405020304" pitchFamily="18" charset="0"/>
                        <a:cs typeface="Times New Roman" panose="02020603050405020304" pitchFamily="18" charset="0"/>
                      </a:endParaRPr>
                    </a:p>
                  </a:txBody>
                  <a:tcPr marL="8560" marR="8560" marT="856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D" sz="1000" u="none" strike="noStrike">
                          <a:effectLst/>
                          <a:latin typeface="Times New Roman" panose="02020603050405020304" pitchFamily="18" charset="0"/>
                          <a:cs typeface="Times New Roman" panose="02020603050405020304" pitchFamily="18" charset="0"/>
                        </a:rPr>
                        <a:t>0.0031</a:t>
                      </a:r>
                      <a:endParaRPr lang="en-ID" sz="1000" b="0" i="0" u="none" strike="noStrike">
                        <a:solidFill>
                          <a:srgbClr val="000000"/>
                        </a:solidFill>
                        <a:effectLst/>
                        <a:latin typeface="Times New Roman" panose="02020603050405020304" pitchFamily="18" charset="0"/>
                        <a:cs typeface="Times New Roman" panose="02020603050405020304" pitchFamily="18" charset="0"/>
                      </a:endParaRPr>
                    </a:p>
                  </a:txBody>
                  <a:tcPr marL="8560" marR="8560" marT="856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D" sz="1000" u="none" strike="noStrike">
                          <a:effectLst/>
                          <a:latin typeface="Times New Roman" panose="02020603050405020304" pitchFamily="18" charset="0"/>
                          <a:cs typeface="Times New Roman" panose="02020603050405020304" pitchFamily="18" charset="0"/>
                        </a:rPr>
                        <a:t>0.0031</a:t>
                      </a:r>
                      <a:endParaRPr lang="en-ID" sz="1000" b="0" i="0" u="none" strike="noStrike">
                        <a:solidFill>
                          <a:srgbClr val="000000"/>
                        </a:solidFill>
                        <a:effectLst/>
                        <a:latin typeface="Times New Roman" panose="02020603050405020304" pitchFamily="18" charset="0"/>
                        <a:cs typeface="Times New Roman" panose="02020603050405020304" pitchFamily="18" charset="0"/>
                      </a:endParaRPr>
                    </a:p>
                  </a:txBody>
                  <a:tcPr marL="8560" marR="8560" marT="856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D" sz="1000" u="none" strike="noStrike">
                          <a:effectLst/>
                          <a:latin typeface="Times New Roman" panose="02020603050405020304" pitchFamily="18" charset="0"/>
                          <a:cs typeface="Times New Roman" panose="02020603050405020304" pitchFamily="18" charset="0"/>
                        </a:rPr>
                        <a:t>0.0017</a:t>
                      </a:r>
                      <a:endParaRPr lang="en-ID" sz="1000" b="0" i="0" u="none" strike="noStrike">
                        <a:solidFill>
                          <a:srgbClr val="000000"/>
                        </a:solidFill>
                        <a:effectLst/>
                        <a:latin typeface="Times New Roman" panose="02020603050405020304" pitchFamily="18" charset="0"/>
                        <a:cs typeface="Times New Roman" panose="02020603050405020304" pitchFamily="18" charset="0"/>
                      </a:endParaRPr>
                    </a:p>
                  </a:txBody>
                  <a:tcPr marL="8560" marR="8560" marT="856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D" sz="1000" u="none" strike="noStrike">
                          <a:effectLst/>
                          <a:latin typeface="Times New Roman" panose="02020603050405020304" pitchFamily="18" charset="0"/>
                          <a:cs typeface="Times New Roman" panose="02020603050405020304" pitchFamily="18" charset="0"/>
                        </a:rPr>
                        <a:t>0.0017</a:t>
                      </a:r>
                      <a:endParaRPr lang="en-ID" sz="1000" b="0" i="0" u="none" strike="noStrike">
                        <a:solidFill>
                          <a:srgbClr val="000000"/>
                        </a:solidFill>
                        <a:effectLst/>
                        <a:latin typeface="Times New Roman" panose="02020603050405020304" pitchFamily="18" charset="0"/>
                        <a:cs typeface="Times New Roman" panose="02020603050405020304" pitchFamily="18" charset="0"/>
                      </a:endParaRPr>
                    </a:p>
                  </a:txBody>
                  <a:tcPr marL="8560" marR="8560" marT="856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26006830"/>
                  </a:ext>
                </a:extLst>
              </a:tr>
            </a:tbl>
          </a:graphicData>
        </a:graphic>
      </p:graphicFrame>
    </p:spTree>
    <p:extLst>
      <p:ext uri="{BB962C8B-B14F-4D97-AF65-F5344CB8AC3E}">
        <p14:creationId xmlns:p14="http://schemas.microsoft.com/office/powerpoint/2010/main" val="46110630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7F80BE-EF79-9B35-72C8-67C97D22BBFC}"/>
              </a:ext>
            </a:extLst>
          </p:cNvPr>
          <p:cNvSpPr>
            <a:spLocks noGrp="1"/>
          </p:cNvSpPr>
          <p:nvPr>
            <p:ph type="title"/>
          </p:nvPr>
        </p:nvSpPr>
        <p:spPr/>
        <p:txBody>
          <a:bodyPr/>
          <a:lstStyle/>
          <a:p>
            <a:r>
              <a:rPr lang="en-US"/>
              <a:t>Fully Connected Layer</a:t>
            </a:r>
            <a:endParaRPr lang="en-ID"/>
          </a:p>
        </p:txBody>
      </p:sp>
      <p:pic>
        <p:nvPicPr>
          <p:cNvPr id="11266" name="Picture 2">
            <a:extLst>
              <a:ext uri="{FF2B5EF4-FFF2-40B4-BE49-F238E27FC236}">
                <a16:creationId xmlns:a16="http://schemas.microsoft.com/office/drawing/2014/main" id="{BE700B22-4C3C-25C5-52ED-502BC8B86A5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4414" y="1948764"/>
            <a:ext cx="3111607" cy="29604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542917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E652B2-D1B6-7421-A367-03C09D6BAE10}"/>
              </a:ext>
            </a:extLst>
          </p:cNvPr>
          <p:cNvSpPr>
            <a:spLocks noGrp="1"/>
          </p:cNvSpPr>
          <p:nvPr>
            <p:ph type="title"/>
          </p:nvPr>
        </p:nvSpPr>
        <p:spPr>
          <a:xfrm>
            <a:off x="505691" y="517525"/>
            <a:ext cx="3318164" cy="1325563"/>
          </a:xfrm>
        </p:spPr>
        <p:txBody>
          <a:bodyPr/>
          <a:lstStyle/>
          <a:p>
            <a:r>
              <a:rPr lang="en-US"/>
              <a:t>Coordinates</a:t>
            </a:r>
            <a:endParaRPr lang="en-ID"/>
          </a:p>
        </p:txBody>
      </p:sp>
      <p:pic>
        <p:nvPicPr>
          <p:cNvPr id="5" name="Picture 4">
            <a:extLst>
              <a:ext uri="{FF2B5EF4-FFF2-40B4-BE49-F238E27FC236}">
                <a16:creationId xmlns:a16="http://schemas.microsoft.com/office/drawing/2014/main" id="{C922DD64-E211-CC77-49D5-9C0ED622E90C}"/>
              </a:ext>
            </a:extLst>
          </p:cNvPr>
          <p:cNvPicPr>
            <a:picLocks noChangeAspect="1"/>
          </p:cNvPicPr>
          <p:nvPr/>
        </p:nvPicPr>
        <p:blipFill>
          <a:blip r:embed="rId2"/>
          <a:stretch>
            <a:fillRect/>
          </a:stretch>
        </p:blipFill>
        <p:spPr>
          <a:xfrm>
            <a:off x="732601" y="1686365"/>
            <a:ext cx="3747428" cy="686028"/>
          </a:xfrm>
          <a:prstGeom prst="rect">
            <a:avLst/>
          </a:prstGeom>
        </p:spPr>
      </p:pic>
      <p:sp>
        <p:nvSpPr>
          <p:cNvPr id="3" name="Title 1">
            <a:extLst>
              <a:ext uri="{FF2B5EF4-FFF2-40B4-BE49-F238E27FC236}">
                <a16:creationId xmlns:a16="http://schemas.microsoft.com/office/drawing/2014/main" id="{D4D9E60C-B755-9CB9-D8A1-859F0116914A}"/>
              </a:ext>
            </a:extLst>
          </p:cNvPr>
          <p:cNvSpPr txBox="1">
            <a:spLocks/>
          </p:cNvSpPr>
          <p:nvPr/>
        </p:nvSpPr>
        <p:spPr>
          <a:xfrm>
            <a:off x="505691" y="3178825"/>
            <a:ext cx="3318164"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t>Width Height</a:t>
            </a:r>
            <a:endParaRPr lang="en-ID"/>
          </a:p>
        </p:txBody>
      </p:sp>
      <p:pic>
        <p:nvPicPr>
          <p:cNvPr id="4" name="Picture 3">
            <a:extLst>
              <a:ext uri="{FF2B5EF4-FFF2-40B4-BE49-F238E27FC236}">
                <a16:creationId xmlns:a16="http://schemas.microsoft.com/office/drawing/2014/main" id="{927CB31F-B5F6-0EEE-0A87-91B83174B4E4}"/>
              </a:ext>
            </a:extLst>
          </p:cNvPr>
          <p:cNvPicPr>
            <a:picLocks noChangeAspect="1"/>
          </p:cNvPicPr>
          <p:nvPr/>
        </p:nvPicPr>
        <p:blipFill>
          <a:blip r:embed="rId3"/>
          <a:stretch>
            <a:fillRect/>
          </a:stretch>
        </p:blipFill>
        <p:spPr>
          <a:xfrm>
            <a:off x="727721" y="4490100"/>
            <a:ext cx="4779159" cy="681535"/>
          </a:xfrm>
          <a:prstGeom prst="rect">
            <a:avLst/>
          </a:prstGeom>
        </p:spPr>
      </p:pic>
      <p:sp>
        <p:nvSpPr>
          <p:cNvPr id="6" name="Title 1">
            <a:extLst>
              <a:ext uri="{FF2B5EF4-FFF2-40B4-BE49-F238E27FC236}">
                <a16:creationId xmlns:a16="http://schemas.microsoft.com/office/drawing/2014/main" id="{D7B6DEDD-5DAA-11C8-916E-99D6BD90D1EC}"/>
              </a:ext>
            </a:extLst>
          </p:cNvPr>
          <p:cNvSpPr txBox="1">
            <a:spLocks/>
          </p:cNvSpPr>
          <p:nvPr/>
        </p:nvSpPr>
        <p:spPr>
          <a:xfrm>
            <a:off x="6108849" y="526256"/>
            <a:ext cx="4357271"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t>Confidence Score</a:t>
            </a:r>
            <a:endParaRPr lang="en-ID"/>
          </a:p>
        </p:txBody>
      </p:sp>
      <p:grpSp>
        <p:nvGrpSpPr>
          <p:cNvPr id="7" name="Group 6">
            <a:extLst>
              <a:ext uri="{FF2B5EF4-FFF2-40B4-BE49-F238E27FC236}">
                <a16:creationId xmlns:a16="http://schemas.microsoft.com/office/drawing/2014/main" id="{3D5FF96A-C287-F7B7-C57B-1AE087740171}"/>
              </a:ext>
            </a:extLst>
          </p:cNvPr>
          <p:cNvGrpSpPr/>
          <p:nvPr/>
        </p:nvGrpSpPr>
        <p:grpSpPr>
          <a:xfrm>
            <a:off x="6306262" y="1686365"/>
            <a:ext cx="4860061" cy="686029"/>
            <a:chOff x="1035613" y="1690688"/>
            <a:chExt cx="5600700" cy="790575"/>
          </a:xfrm>
        </p:grpSpPr>
        <p:pic>
          <p:nvPicPr>
            <p:cNvPr id="8" name="Picture 7">
              <a:extLst>
                <a:ext uri="{FF2B5EF4-FFF2-40B4-BE49-F238E27FC236}">
                  <a16:creationId xmlns:a16="http://schemas.microsoft.com/office/drawing/2014/main" id="{011AD25A-F1F9-D54E-46AB-F7B26735C139}"/>
                </a:ext>
              </a:extLst>
            </p:cNvPr>
            <p:cNvPicPr>
              <a:picLocks noChangeAspect="1"/>
            </p:cNvPicPr>
            <p:nvPr/>
          </p:nvPicPr>
          <p:blipFill>
            <a:blip r:embed="rId4"/>
            <a:stretch>
              <a:fillRect/>
            </a:stretch>
          </p:blipFill>
          <p:spPr>
            <a:xfrm>
              <a:off x="1035613" y="1690688"/>
              <a:ext cx="2333625" cy="790575"/>
            </a:xfrm>
            <a:prstGeom prst="rect">
              <a:avLst/>
            </a:prstGeom>
          </p:spPr>
        </p:pic>
        <p:pic>
          <p:nvPicPr>
            <p:cNvPr id="9" name="Picture 8">
              <a:extLst>
                <a:ext uri="{FF2B5EF4-FFF2-40B4-BE49-F238E27FC236}">
                  <a16:creationId xmlns:a16="http://schemas.microsoft.com/office/drawing/2014/main" id="{FB5B7EE0-D54C-600D-8D8B-BBBDF21D88DF}"/>
                </a:ext>
              </a:extLst>
            </p:cNvPr>
            <p:cNvPicPr>
              <a:picLocks noChangeAspect="1"/>
            </p:cNvPicPr>
            <p:nvPr/>
          </p:nvPicPr>
          <p:blipFill>
            <a:blip r:embed="rId5"/>
            <a:stretch>
              <a:fillRect/>
            </a:stretch>
          </p:blipFill>
          <p:spPr>
            <a:xfrm>
              <a:off x="3369238" y="1690688"/>
              <a:ext cx="3267075" cy="771525"/>
            </a:xfrm>
            <a:prstGeom prst="rect">
              <a:avLst/>
            </a:prstGeom>
          </p:spPr>
        </p:pic>
      </p:grpSp>
      <p:sp>
        <p:nvSpPr>
          <p:cNvPr id="10" name="Title 1">
            <a:extLst>
              <a:ext uri="{FF2B5EF4-FFF2-40B4-BE49-F238E27FC236}">
                <a16:creationId xmlns:a16="http://schemas.microsoft.com/office/drawing/2014/main" id="{0184CCA7-BFE5-54B0-599A-6F644D9F44D8}"/>
              </a:ext>
            </a:extLst>
          </p:cNvPr>
          <p:cNvSpPr txBox="1">
            <a:spLocks/>
          </p:cNvSpPr>
          <p:nvPr/>
        </p:nvSpPr>
        <p:spPr>
          <a:xfrm>
            <a:off x="6092061" y="3164537"/>
            <a:ext cx="3656611"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t>Classification</a:t>
            </a:r>
            <a:endParaRPr lang="en-ID"/>
          </a:p>
        </p:txBody>
      </p:sp>
      <p:pic>
        <p:nvPicPr>
          <p:cNvPr id="11" name="Picture 10">
            <a:extLst>
              <a:ext uri="{FF2B5EF4-FFF2-40B4-BE49-F238E27FC236}">
                <a16:creationId xmlns:a16="http://schemas.microsoft.com/office/drawing/2014/main" id="{EA7F15FF-EEA9-2A25-0781-95C8717C12E1}"/>
              </a:ext>
            </a:extLst>
          </p:cNvPr>
          <p:cNvPicPr>
            <a:picLocks noChangeAspect="1"/>
          </p:cNvPicPr>
          <p:nvPr/>
        </p:nvPicPr>
        <p:blipFill>
          <a:blip r:embed="rId6"/>
          <a:stretch>
            <a:fillRect/>
          </a:stretch>
        </p:blipFill>
        <p:spPr>
          <a:xfrm>
            <a:off x="6306262" y="4490100"/>
            <a:ext cx="2643028" cy="681535"/>
          </a:xfrm>
          <a:prstGeom prst="rect">
            <a:avLst/>
          </a:prstGeom>
        </p:spPr>
      </p:pic>
    </p:spTree>
    <p:extLst>
      <p:ext uri="{BB962C8B-B14F-4D97-AF65-F5344CB8AC3E}">
        <p14:creationId xmlns:p14="http://schemas.microsoft.com/office/powerpoint/2010/main" val="32541729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69EC6D-EEBA-C517-458D-A49EC9044389}"/>
              </a:ext>
            </a:extLst>
          </p:cNvPr>
          <p:cNvSpPr>
            <a:spLocks noGrp="1"/>
          </p:cNvSpPr>
          <p:nvPr>
            <p:ph type="title"/>
          </p:nvPr>
        </p:nvSpPr>
        <p:spPr/>
        <p:txBody>
          <a:bodyPr/>
          <a:lstStyle/>
          <a:p>
            <a:r>
              <a:rPr lang="en-US"/>
              <a:t>Why YOLO-v7?</a:t>
            </a:r>
            <a:endParaRPr lang="en-ID"/>
          </a:p>
        </p:txBody>
      </p:sp>
      <p:pic>
        <p:nvPicPr>
          <p:cNvPr id="5" name="Picture 4">
            <a:extLst>
              <a:ext uri="{FF2B5EF4-FFF2-40B4-BE49-F238E27FC236}">
                <a16:creationId xmlns:a16="http://schemas.microsoft.com/office/drawing/2014/main" id="{4B4035DF-CA0A-2765-0EBA-3DAA663D0086}"/>
              </a:ext>
            </a:extLst>
          </p:cNvPr>
          <p:cNvPicPr>
            <a:picLocks noChangeAspect="1"/>
          </p:cNvPicPr>
          <p:nvPr/>
        </p:nvPicPr>
        <p:blipFill rotWithShape="1">
          <a:blip r:embed="rId3"/>
          <a:srcRect t="6736"/>
          <a:stretch/>
        </p:blipFill>
        <p:spPr>
          <a:xfrm>
            <a:off x="838200" y="2134034"/>
            <a:ext cx="4600575" cy="6138429"/>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pic>
        <p:nvPicPr>
          <p:cNvPr id="7" name="Picture 6">
            <a:extLst>
              <a:ext uri="{FF2B5EF4-FFF2-40B4-BE49-F238E27FC236}">
                <a16:creationId xmlns:a16="http://schemas.microsoft.com/office/drawing/2014/main" id="{F5CC00B5-806B-2294-26AB-15301B953B8E}"/>
              </a:ext>
            </a:extLst>
          </p:cNvPr>
          <p:cNvPicPr>
            <a:picLocks noChangeAspect="1"/>
          </p:cNvPicPr>
          <p:nvPr/>
        </p:nvPicPr>
        <p:blipFill>
          <a:blip r:embed="rId4"/>
          <a:stretch>
            <a:fillRect/>
          </a:stretch>
        </p:blipFill>
        <p:spPr>
          <a:xfrm>
            <a:off x="1447800" y="2624570"/>
            <a:ext cx="4648200" cy="6457950"/>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pic>
        <p:nvPicPr>
          <p:cNvPr id="9" name="Picture 8">
            <a:extLst>
              <a:ext uri="{FF2B5EF4-FFF2-40B4-BE49-F238E27FC236}">
                <a16:creationId xmlns:a16="http://schemas.microsoft.com/office/drawing/2014/main" id="{BDBC188B-69D3-00D5-75E4-25605C30A772}"/>
              </a:ext>
            </a:extLst>
          </p:cNvPr>
          <p:cNvPicPr>
            <a:picLocks noChangeAspect="1"/>
          </p:cNvPicPr>
          <p:nvPr/>
        </p:nvPicPr>
        <p:blipFill>
          <a:blip r:embed="rId5"/>
          <a:stretch>
            <a:fillRect/>
          </a:stretch>
        </p:blipFill>
        <p:spPr>
          <a:xfrm>
            <a:off x="2206337" y="3110345"/>
            <a:ext cx="4714875" cy="5972175"/>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pic>
        <p:nvPicPr>
          <p:cNvPr id="11" name="Picture 10">
            <a:extLst>
              <a:ext uri="{FF2B5EF4-FFF2-40B4-BE49-F238E27FC236}">
                <a16:creationId xmlns:a16="http://schemas.microsoft.com/office/drawing/2014/main" id="{4EA4E56F-6120-DDBE-4D9E-0587B7C5F4F8}"/>
              </a:ext>
            </a:extLst>
          </p:cNvPr>
          <p:cNvPicPr>
            <a:picLocks noChangeAspect="1"/>
          </p:cNvPicPr>
          <p:nvPr/>
        </p:nvPicPr>
        <p:blipFill rotWithShape="1">
          <a:blip r:embed="rId6"/>
          <a:srcRect t="2298"/>
          <a:stretch/>
        </p:blipFill>
        <p:spPr>
          <a:xfrm>
            <a:off x="5438775" y="2134034"/>
            <a:ext cx="4619625" cy="5872163"/>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pic>
        <p:nvPicPr>
          <p:cNvPr id="13" name="Picture 12">
            <a:extLst>
              <a:ext uri="{FF2B5EF4-FFF2-40B4-BE49-F238E27FC236}">
                <a16:creationId xmlns:a16="http://schemas.microsoft.com/office/drawing/2014/main" id="{4E84335D-F346-F203-AA75-DC7AAB004A71}"/>
              </a:ext>
            </a:extLst>
          </p:cNvPr>
          <p:cNvPicPr>
            <a:picLocks noChangeAspect="1"/>
          </p:cNvPicPr>
          <p:nvPr/>
        </p:nvPicPr>
        <p:blipFill>
          <a:blip r:embed="rId7"/>
          <a:stretch>
            <a:fillRect/>
          </a:stretch>
        </p:blipFill>
        <p:spPr>
          <a:xfrm>
            <a:off x="6254462" y="2575649"/>
            <a:ext cx="4657725" cy="5829300"/>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pic>
        <p:nvPicPr>
          <p:cNvPr id="15" name="Picture 14">
            <a:extLst>
              <a:ext uri="{FF2B5EF4-FFF2-40B4-BE49-F238E27FC236}">
                <a16:creationId xmlns:a16="http://schemas.microsoft.com/office/drawing/2014/main" id="{B6388790-896B-1004-58AF-ABD296F67515}"/>
              </a:ext>
            </a:extLst>
          </p:cNvPr>
          <p:cNvPicPr>
            <a:picLocks noChangeAspect="1"/>
          </p:cNvPicPr>
          <p:nvPr/>
        </p:nvPicPr>
        <p:blipFill>
          <a:blip r:embed="rId8"/>
          <a:stretch>
            <a:fillRect/>
          </a:stretch>
        </p:blipFill>
        <p:spPr>
          <a:xfrm>
            <a:off x="7065820" y="3203863"/>
            <a:ext cx="4724400" cy="5895975"/>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Tree>
    <p:extLst>
      <p:ext uri="{BB962C8B-B14F-4D97-AF65-F5344CB8AC3E}">
        <p14:creationId xmlns:p14="http://schemas.microsoft.com/office/powerpoint/2010/main" val="342468641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A5CF93-068B-6B9D-CF15-29C657D201A3}"/>
              </a:ext>
            </a:extLst>
          </p:cNvPr>
          <p:cNvSpPr>
            <a:spLocks noGrp="1"/>
          </p:cNvSpPr>
          <p:nvPr>
            <p:ph type="title"/>
          </p:nvPr>
        </p:nvSpPr>
        <p:spPr/>
        <p:txBody>
          <a:bodyPr/>
          <a:lstStyle/>
          <a:p>
            <a:r>
              <a:rPr lang="en-US"/>
              <a:t>Batch Normalization</a:t>
            </a:r>
            <a:endParaRPr lang="en-ID"/>
          </a:p>
        </p:txBody>
      </p:sp>
    </p:spTree>
    <p:extLst>
      <p:ext uri="{BB962C8B-B14F-4D97-AF65-F5344CB8AC3E}">
        <p14:creationId xmlns:p14="http://schemas.microsoft.com/office/powerpoint/2010/main" val="123205162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D3E908-E673-3BFA-03F8-295DF883C311}"/>
              </a:ext>
            </a:extLst>
          </p:cNvPr>
          <p:cNvSpPr>
            <a:spLocks noGrp="1"/>
          </p:cNvSpPr>
          <p:nvPr>
            <p:ph type="title"/>
          </p:nvPr>
        </p:nvSpPr>
        <p:spPr/>
        <p:txBody>
          <a:bodyPr/>
          <a:lstStyle/>
          <a:p>
            <a:r>
              <a:rPr lang="en-US"/>
              <a:t>Leaky ReLU</a:t>
            </a:r>
            <a:endParaRPr lang="en-ID"/>
          </a:p>
        </p:txBody>
      </p:sp>
    </p:spTree>
    <p:extLst>
      <p:ext uri="{BB962C8B-B14F-4D97-AF65-F5344CB8AC3E}">
        <p14:creationId xmlns:p14="http://schemas.microsoft.com/office/powerpoint/2010/main" val="254617714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063B53-5390-EC19-AB84-CE8952FCD69B}"/>
              </a:ext>
            </a:extLst>
          </p:cNvPr>
          <p:cNvSpPr>
            <a:spLocks noGrp="1"/>
          </p:cNvSpPr>
          <p:nvPr>
            <p:ph type="title"/>
          </p:nvPr>
        </p:nvSpPr>
        <p:spPr/>
        <p:txBody>
          <a:bodyPr/>
          <a:lstStyle/>
          <a:p>
            <a:r>
              <a:rPr lang="en-US"/>
              <a:t>SiLU</a:t>
            </a:r>
            <a:endParaRPr lang="en-ID"/>
          </a:p>
        </p:txBody>
      </p:sp>
    </p:spTree>
    <p:extLst>
      <p:ext uri="{BB962C8B-B14F-4D97-AF65-F5344CB8AC3E}">
        <p14:creationId xmlns:p14="http://schemas.microsoft.com/office/powerpoint/2010/main" val="18805588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D52D6-E133-944C-0EE4-F6603A8EE8DC}"/>
              </a:ext>
            </a:extLst>
          </p:cNvPr>
          <p:cNvSpPr>
            <a:spLocks noGrp="1"/>
          </p:cNvSpPr>
          <p:nvPr>
            <p:ph type="ctrTitle"/>
          </p:nvPr>
        </p:nvSpPr>
        <p:spPr/>
        <p:txBody>
          <a:bodyPr>
            <a:normAutofit/>
          </a:bodyPr>
          <a:lstStyle/>
          <a:p>
            <a:r>
              <a:rPr lang="en-US" sz="4400"/>
              <a:t>Bagaimana YOLO melakukan prediksi?</a:t>
            </a:r>
            <a:endParaRPr lang="en-ID" sz="4400"/>
          </a:p>
        </p:txBody>
      </p:sp>
      <p:sp>
        <p:nvSpPr>
          <p:cNvPr id="3" name="Subtitle 2">
            <a:extLst>
              <a:ext uri="{FF2B5EF4-FFF2-40B4-BE49-F238E27FC236}">
                <a16:creationId xmlns:a16="http://schemas.microsoft.com/office/drawing/2014/main" id="{EF91CA29-7898-BE86-696F-3CC31416DE19}"/>
              </a:ext>
            </a:extLst>
          </p:cNvPr>
          <p:cNvSpPr>
            <a:spLocks noGrp="1"/>
          </p:cNvSpPr>
          <p:nvPr>
            <p:ph type="subTitle" idx="1"/>
          </p:nvPr>
        </p:nvSpPr>
        <p:spPr/>
        <p:txBody>
          <a:bodyPr/>
          <a:lstStyle/>
          <a:p>
            <a:r>
              <a:rPr lang="en-US"/>
              <a:t>Coordinates –Width Height – Confidence Score - Classification</a:t>
            </a:r>
            <a:endParaRPr lang="en-ID"/>
          </a:p>
        </p:txBody>
      </p:sp>
    </p:spTree>
    <p:extLst>
      <p:ext uri="{BB962C8B-B14F-4D97-AF65-F5344CB8AC3E}">
        <p14:creationId xmlns:p14="http://schemas.microsoft.com/office/powerpoint/2010/main" val="29859665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image">
            <a:extLst>
              <a:ext uri="{FF2B5EF4-FFF2-40B4-BE49-F238E27FC236}">
                <a16:creationId xmlns:a16="http://schemas.microsoft.com/office/drawing/2014/main" id="{CF361C40-AD1F-82D4-F723-68988F22E18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0" y="1100138"/>
            <a:ext cx="7620000" cy="4657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839611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19832-622F-944F-3CF4-51B1E8B9AEAC}"/>
              </a:ext>
            </a:extLst>
          </p:cNvPr>
          <p:cNvSpPr>
            <a:spLocks noGrp="1"/>
          </p:cNvSpPr>
          <p:nvPr>
            <p:ph type="title"/>
          </p:nvPr>
        </p:nvSpPr>
        <p:spPr/>
        <p:txBody>
          <a:bodyPr/>
          <a:lstStyle/>
          <a:p>
            <a:r>
              <a:rPr lang="en-US"/>
              <a:t>Bagaimana keluaran YOLO?</a:t>
            </a:r>
            <a:endParaRPr lang="en-ID"/>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D1DA79BC-2C1D-FEE3-A223-C36C39815768}"/>
                  </a:ext>
                </a:extLst>
              </p:cNvPr>
              <p:cNvSpPr>
                <a:spLocks noGrp="1"/>
              </p:cNvSpPr>
              <p:nvPr>
                <p:ph idx="1"/>
              </p:nvPr>
            </p:nvSpPr>
            <p:spPr>
              <a:xfrm>
                <a:off x="838200" y="1825625"/>
                <a:ext cx="8534400" cy="4351338"/>
              </a:xfrm>
            </p:spPr>
            <p:txBody>
              <a:bodyPr>
                <a:normAutofit/>
              </a:bodyPr>
              <a:lstStyle/>
              <a:p>
                <a:r>
                  <a:rPr lang="en-US" i="1"/>
                  <a:t>Input</a:t>
                </a:r>
                <a:r>
                  <a:rPr lang="en-US"/>
                  <a:t> dibagi menjadi </a:t>
                </a:r>
                <a14:m>
                  <m:oMath xmlns:m="http://schemas.openxmlformats.org/officeDocument/2006/math">
                    <m:r>
                      <a:rPr lang="en-US" b="0" i="1" smtClean="0">
                        <a:latin typeface="Cambria Math" panose="02040503050406030204" pitchFamily="18" charset="0"/>
                      </a:rPr>
                      <m:t>𝑆</m:t>
                    </m:r>
                    <m:r>
                      <a:rPr lang="en-US" b="0" i="1" smtClean="0">
                        <a:latin typeface="Cambria Math" panose="02040503050406030204" pitchFamily="18" charset="0"/>
                      </a:rPr>
                      <m:t>×</m:t>
                    </m:r>
                    <m:r>
                      <a:rPr lang="en-US" b="0" i="1" smtClean="0">
                        <a:latin typeface="Cambria Math" panose="02040503050406030204" pitchFamily="18" charset="0"/>
                      </a:rPr>
                      <m:t>𝑆</m:t>
                    </m:r>
                  </m:oMath>
                </a14:m>
                <a:r>
                  <a:rPr lang="en-ID"/>
                  <a:t> </a:t>
                </a:r>
                <a:r>
                  <a:rPr lang="en-ID" i="1"/>
                  <a:t>grid cell</a:t>
                </a:r>
                <a:r>
                  <a:rPr lang="en-ID"/>
                  <a:t>.</a:t>
                </a:r>
              </a:p>
              <a:p>
                <a:r>
                  <a:rPr lang="en-ID"/>
                  <a:t>Setiap </a:t>
                </a:r>
                <a:r>
                  <a:rPr lang="en-ID" i="1"/>
                  <a:t>grid cell </a:t>
                </a:r>
                <a:r>
                  <a:rPr lang="en-ID"/>
                  <a:t>memprediksi </a:t>
                </a:r>
                <a:r>
                  <a:rPr lang="en-ID" i="1"/>
                  <a:t>bounding box </a:t>
                </a:r>
                <a:r>
                  <a:rPr lang="en-ID"/>
                  <a:t>B dan </a:t>
                </a:r>
                <a:r>
                  <a:rPr lang="en-ID" i="1"/>
                  <a:t>class probabilities </a:t>
                </a:r>
                <a:r>
                  <a:rPr lang="en-ID"/>
                  <a:t>C</a:t>
                </a:r>
              </a:p>
              <a:p>
                <a:r>
                  <a:rPr lang="en-ID"/>
                  <a:t>Komponen prediksi </a:t>
                </a:r>
                <a:r>
                  <a:rPr lang="en-ID" i="1"/>
                  <a:t>bounding box </a:t>
                </a:r>
                <a:r>
                  <a:rPr lang="en-ID"/>
                  <a:t>ada 5, </a:t>
                </a:r>
                <a14:m>
                  <m:oMath xmlns:m="http://schemas.openxmlformats.org/officeDocument/2006/math">
                    <m:d>
                      <m:dPr>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𝑦</m:t>
                        </m:r>
                        <m:r>
                          <a:rPr lang="en-US" b="0" i="1" smtClean="0">
                            <a:latin typeface="Cambria Math" panose="02040503050406030204" pitchFamily="18" charset="0"/>
                          </a:rPr>
                          <m:t>,</m:t>
                        </m:r>
                        <m:r>
                          <a:rPr lang="en-US" b="0" i="1" smtClean="0">
                            <a:latin typeface="Cambria Math" panose="02040503050406030204" pitchFamily="18" charset="0"/>
                          </a:rPr>
                          <m:t>𝑤</m:t>
                        </m:r>
                        <m:r>
                          <a:rPr lang="en-US" b="0" i="1" smtClean="0">
                            <a:latin typeface="Cambria Math" panose="02040503050406030204" pitchFamily="18" charset="0"/>
                          </a:rPr>
                          <m:t>,</m:t>
                        </m:r>
                        <m:r>
                          <a:rPr lang="en-US" b="0" i="1" smtClean="0">
                            <a:latin typeface="Cambria Math" panose="02040503050406030204" pitchFamily="18" charset="0"/>
                          </a:rPr>
                          <m:t>h</m:t>
                        </m:r>
                        <m:r>
                          <a:rPr lang="en-US" b="0" i="1" smtClean="0">
                            <a:latin typeface="Cambria Math" panose="02040503050406030204" pitchFamily="18" charset="0"/>
                          </a:rPr>
                          <m:t>,</m:t>
                        </m:r>
                        <m:r>
                          <a:rPr lang="en-US" b="0" i="1" smtClean="0">
                            <a:latin typeface="Cambria Math" panose="02040503050406030204" pitchFamily="18" charset="0"/>
                          </a:rPr>
                          <m:t>𝑐</m:t>
                        </m:r>
                      </m:e>
                    </m:d>
                  </m:oMath>
                </a14:m>
                <a:r>
                  <a:rPr lang="en-ID"/>
                  <a:t>:</a:t>
                </a:r>
              </a:p>
              <a:p>
                <a:pPr lvl="1"/>
                <a14:m>
                  <m:oMath xmlns:m="http://schemas.openxmlformats.org/officeDocument/2006/math">
                    <m:d>
                      <m:dPr>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𝑦</m:t>
                        </m:r>
                      </m:e>
                    </m:d>
                  </m:oMath>
                </a14:m>
                <a:r>
                  <a:rPr lang="en-ID"/>
                  <a:t> merepresentasikan titik pusat </a:t>
                </a:r>
                <a:r>
                  <a:rPr lang="en-ID" i="1"/>
                  <a:t>bounding box</a:t>
                </a:r>
                <a:endParaRPr lang="en-ID"/>
              </a:p>
              <a:p>
                <a:pPr lvl="1"/>
                <a14:m>
                  <m:oMath xmlns:m="http://schemas.openxmlformats.org/officeDocument/2006/math">
                    <m:d>
                      <m:dPr>
                        <m:ctrlPr>
                          <a:rPr lang="en-US" b="0" i="1" smtClean="0">
                            <a:latin typeface="Cambria Math" panose="02040503050406030204" pitchFamily="18" charset="0"/>
                          </a:rPr>
                        </m:ctrlPr>
                      </m:dPr>
                      <m:e>
                        <m:r>
                          <a:rPr lang="en-US" b="0" i="1" smtClean="0">
                            <a:latin typeface="Cambria Math" panose="02040503050406030204" pitchFamily="18" charset="0"/>
                          </a:rPr>
                          <m:t>𝑤</m:t>
                        </m:r>
                        <m:r>
                          <a:rPr lang="en-US" b="0" i="1" smtClean="0">
                            <a:latin typeface="Cambria Math" panose="02040503050406030204" pitchFamily="18" charset="0"/>
                          </a:rPr>
                          <m:t>,</m:t>
                        </m:r>
                        <m:r>
                          <a:rPr lang="en-US" b="0" i="1" smtClean="0">
                            <a:latin typeface="Cambria Math" panose="02040503050406030204" pitchFamily="18" charset="0"/>
                          </a:rPr>
                          <m:t>h</m:t>
                        </m:r>
                      </m:e>
                    </m:d>
                  </m:oMath>
                </a14:m>
                <a:r>
                  <a:rPr lang="en-ID"/>
                  <a:t> merepresentasikan lebar dan tinggi </a:t>
                </a:r>
                <a:r>
                  <a:rPr lang="en-ID" i="1"/>
                  <a:t>bounding box</a:t>
                </a:r>
                <a:endParaRPr lang="en-ID"/>
              </a:p>
              <a:p>
                <a:pPr lvl="1"/>
                <a14:m>
                  <m:oMath xmlns:m="http://schemas.openxmlformats.org/officeDocument/2006/math">
                    <m:r>
                      <a:rPr lang="en-US" b="0" i="1" smtClean="0">
                        <a:latin typeface="Cambria Math" panose="02040503050406030204" pitchFamily="18" charset="0"/>
                      </a:rPr>
                      <m:t>𝑐</m:t>
                    </m:r>
                  </m:oMath>
                </a14:m>
                <a:r>
                  <a:rPr lang="en-ID"/>
                  <a:t> merepresentasikan ada atau tidaknya objek dari kelas tertentu</a:t>
                </a:r>
              </a:p>
            </p:txBody>
          </p:sp>
        </mc:Choice>
        <mc:Fallback>
          <p:sp>
            <p:nvSpPr>
              <p:cNvPr id="3" name="Content Placeholder 2">
                <a:extLst>
                  <a:ext uri="{FF2B5EF4-FFF2-40B4-BE49-F238E27FC236}">
                    <a16:creationId xmlns:a16="http://schemas.microsoft.com/office/drawing/2014/main" id="{D1DA79BC-2C1D-FEE3-A223-C36C39815768}"/>
                  </a:ext>
                </a:extLst>
              </p:cNvPr>
              <p:cNvSpPr>
                <a:spLocks noGrp="1" noRot="1" noChangeAspect="1" noMove="1" noResize="1" noEditPoints="1" noAdjustHandles="1" noChangeArrowheads="1" noChangeShapeType="1" noTextEdit="1"/>
              </p:cNvSpPr>
              <p:nvPr>
                <p:ph idx="1"/>
              </p:nvPr>
            </p:nvSpPr>
            <p:spPr>
              <a:xfrm>
                <a:off x="838200" y="1825625"/>
                <a:ext cx="8534400" cy="4351338"/>
              </a:xfrm>
              <a:blipFill>
                <a:blip r:embed="rId2"/>
                <a:stretch>
                  <a:fillRect l="-1286" t="-2241"/>
                </a:stretch>
              </a:blipFill>
            </p:spPr>
            <p:txBody>
              <a:bodyPr/>
              <a:lstStyle/>
              <a:p>
                <a:r>
                  <a:rPr lang="en-ID">
                    <a:noFill/>
                  </a:rPr>
                  <a:t> </a:t>
                </a:r>
              </a:p>
            </p:txBody>
          </p:sp>
        </mc:Fallback>
      </mc:AlternateContent>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14F7FEAD-C57E-9910-DD6D-E8D51090E54E}"/>
                  </a:ext>
                </a:extLst>
              </p:cNvPr>
              <p:cNvSpPr txBox="1"/>
              <p:nvPr/>
            </p:nvSpPr>
            <p:spPr>
              <a:xfrm>
                <a:off x="9681595" y="1324514"/>
                <a:ext cx="1045671" cy="4208973"/>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𝑦</m:t>
                          </m:r>
                        </m:e>
                      </m:acc>
                      <m:r>
                        <a:rPr lang="en-US" b="0" i="1" smtClean="0">
                          <a:latin typeface="Cambria Math" panose="02040503050406030204" pitchFamily="18" charset="0"/>
                        </a:rPr>
                        <m:t>=</m:t>
                      </m:r>
                      <m:d>
                        <m:dPr>
                          <m:ctrlPr>
                            <a:rPr lang="en-US" b="0" i="1" smtClean="0">
                              <a:latin typeface="Cambria Math" panose="02040503050406030204" pitchFamily="18" charset="0"/>
                            </a:rPr>
                          </m:ctrlPr>
                        </m:dPr>
                        <m:e>
                          <m:eqArr>
                            <m:eqArrPr>
                              <m:ctrlPr>
                                <a:rPr lang="en-US" b="0" i="1" smtClean="0">
                                  <a:latin typeface="Cambria Math" panose="02040503050406030204" pitchFamily="18" charset="0"/>
                                </a:rPr>
                              </m:ctrlPr>
                            </m:eqArrPr>
                            <m:e>
                              <m:m>
                                <m:mPr>
                                  <m:mcs>
                                    <m:mc>
                                      <m:mcPr>
                                        <m:count m:val="1"/>
                                        <m:mcJc m:val="center"/>
                                      </m:mcPr>
                                    </m:mc>
                                  </m:mcs>
                                  <m:ctrlPr>
                                    <a:rPr lang="en-US" b="0" i="1" smtClean="0">
                                      <a:latin typeface="Cambria Math" panose="02040503050406030204" pitchFamily="18" charset="0"/>
                                    </a:rPr>
                                  </m:ctrlPr>
                                </m:mPr>
                                <m:mr>
                                  <m:e>
                                    <m:sSub>
                                      <m:sSubPr>
                                        <m:ctrlPr>
                                          <a:rPr lang="en-US" b="0" i="1" smtClean="0">
                                            <a:latin typeface="Cambria Math" panose="02040503050406030204" pitchFamily="18" charset="0"/>
                                          </a:rPr>
                                        </m:ctrlPr>
                                      </m:sSubPr>
                                      <m:e>
                                        <m:r>
                                          <m:rPr>
                                            <m:brk m:alnAt="7"/>
                                          </m:rPr>
                                          <a:rPr lang="en-US" b="0" i="1" smtClean="0">
                                            <a:latin typeface="Cambria Math" panose="02040503050406030204" pitchFamily="18" charset="0"/>
                                          </a:rPr>
                                          <m:t>𝑃</m:t>
                                        </m:r>
                                      </m:e>
                                      <m:sub>
                                        <m:r>
                                          <m:rPr>
                                            <m:brk m:alnAt="7"/>
                                          </m:rPr>
                                          <a:rPr lang="en-US" b="0" i="1" smtClean="0">
                                            <a:latin typeface="Cambria Math" panose="02040503050406030204" pitchFamily="18" charset="0"/>
                                          </a:rPr>
                                          <m:t>𝑐</m:t>
                                        </m:r>
                                      </m:sub>
                                    </m:sSub>
                                  </m:e>
                                </m:mr>
                                <m:mr>
                                  <m:e>
                                    <m:r>
                                      <a:rPr lang="en-US" b="0" i="1" smtClean="0">
                                        <a:latin typeface="Cambria Math" panose="02040503050406030204" pitchFamily="18" charset="0"/>
                                      </a:rPr>
                                      <m:t>𝑥</m:t>
                                    </m:r>
                                  </m:e>
                                </m:mr>
                                <m:mr>
                                  <m:e>
                                    <m:r>
                                      <a:rPr lang="en-US" b="0" i="1" smtClean="0">
                                        <a:latin typeface="Cambria Math" panose="02040503050406030204" pitchFamily="18" charset="0"/>
                                      </a:rPr>
                                      <m:t>𝑦</m:t>
                                    </m:r>
                                  </m:e>
                                </m:mr>
                              </m:m>
                            </m:e>
                            <m:e>
                              <m:r>
                                <a:rPr lang="en-US" b="0" i="1" smtClean="0">
                                  <a:latin typeface="Cambria Math" panose="02040503050406030204" pitchFamily="18" charset="0"/>
                                </a:rPr>
                                <m:t>𝑤</m:t>
                              </m:r>
                            </m:e>
                            <m:e>
                              <m:r>
                                <a:rPr lang="en-US" b="0" i="1" smtClean="0">
                                  <a:latin typeface="Cambria Math" panose="02040503050406030204" pitchFamily="18" charset="0"/>
                                </a:rPr>
                                <m:t>h</m:t>
                              </m:r>
                            </m:e>
                            <m:e>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1</m:t>
                                  </m:r>
                                </m:sub>
                              </m:sSub>
                            </m:e>
                            <m:e>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2</m:t>
                                  </m:r>
                                </m:sub>
                              </m:sSub>
                            </m:e>
                            <m:e>
                              <m:r>
                                <a:rPr lang="en-US" b="0" i="1" smtClean="0">
                                  <a:latin typeface="Cambria Math" panose="02040503050406030204" pitchFamily="18" charset="0"/>
                                </a:rPr>
                                <m:t>⋮</m:t>
                              </m:r>
                            </m:e>
                            <m:e>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𝑐</m:t>
                                  </m:r>
                                </m:sub>
                              </m:sSub>
                            </m:e>
                            <m:e>
                              <m:r>
                                <a:rPr lang="en-US" b="0" i="1" smtClean="0">
                                  <a:latin typeface="Cambria Math" panose="02040503050406030204" pitchFamily="18" charset="0"/>
                                </a:rPr>
                                <m:t>𝑥</m:t>
                              </m:r>
                            </m:e>
                            <m:e>
                              <m:r>
                                <a:rPr lang="en-US" b="0" i="1" smtClean="0">
                                  <a:latin typeface="Cambria Math" panose="02040503050406030204" pitchFamily="18" charset="0"/>
                                </a:rPr>
                                <m:t>𝑦</m:t>
                              </m:r>
                            </m:e>
                            <m:e>
                              <m:r>
                                <a:rPr lang="en-US" b="0" i="1" smtClean="0">
                                  <a:latin typeface="Cambria Math" panose="02040503050406030204" pitchFamily="18" charset="0"/>
                                </a:rPr>
                                <m:t>𝑤</m:t>
                              </m:r>
                            </m:e>
                            <m:e>
                              <m:r>
                                <a:rPr lang="en-US" b="0" i="1" smtClean="0">
                                  <a:latin typeface="Cambria Math" panose="02040503050406030204" pitchFamily="18" charset="0"/>
                                </a:rPr>
                                <m:t>h</m:t>
                              </m:r>
                            </m:e>
                            <m:e>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1</m:t>
                                  </m:r>
                                </m:sub>
                              </m:sSub>
                            </m:e>
                            <m:e>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2</m:t>
                                  </m:r>
                                </m:sub>
                              </m:sSub>
                            </m:e>
                            <m:e>
                              <m:r>
                                <a:rPr lang="en-US" b="0" i="1" smtClean="0">
                                  <a:latin typeface="Cambria Math" panose="02040503050406030204" pitchFamily="18" charset="0"/>
                                </a:rPr>
                                <m:t>⋮</m:t>
                              </m:r>
                            </m:e>
                          </m:eqArr>
                        </m:e>
                      </m:d>
                    </m:oMath>
                  </m:oMathPara>
                </a14:m>
                <a:endParaRPr lang="en-ID"/>
              </a:p>
            </p:txBody>
          </p:sp>
        </mc:Choice>
        <mc:Fallback>
          <p:sp>
            <p:nvSpPr>
              <p:cNvPr id="4" name="TextBox 3">
                <a:extLst>
                  <a:ext uri="{FF2B5EF4-FFF2-40B4-BE49-F238E27FC236}">
                    <a16:creationId xmlns:a16="http://schemas.microsoft.com/office/drawing/2014/main" id="{14F7FEAD-C57E-9910-DD6D-E8D51090E54E}"/>
                  </a:ext>
                </a:extLst>
              </p:cNvPr>
              <p:cNvSpPr txBox="1">
                <a:spLocks noRot="1" noChangeAspect="1" noMove="1" noResize="1" noEditPoints="1" noAdjustHandles="1" noChangeArrowheads="1" noChangeShapeType="1" noTextEdit="1"/>
              </p:cNvSpPr>
              <p:nvPr/>
            </p:nvSpPr>
            <p:spPr>
              <a:xfrm>
                <a:off x="9681595" y="1324514"/>
                <a:ext cx="1045671" cy="4208973"/>
              </a:xfrm>
              <a:prstGeom prst="rect">
                <a:avLst/>
              </a:prstGeom>
              <a:blipFill>
                <a:blip r:embed="rId3"/>
                <a:stretch>
                  <a:fillRect/>
                </a:stretch>
              </a:blipFill>
            </p:spPr>
            <p:txBody>
              <a:bodyPr/>
              <a:lstStyle/>
              <a:p>
                <a:r>
                  <a:rPr lang="en-ID">
                    <a:noFill/>
                  </a:rPr>
                  <a:t> </a:t>
                </a:r>
              </a:p>
            </p:txBody>
          </p:sp>
        </mc:Fallback>
      </mc:AlternateContent>
    </p:spTree>
    <p:extLst>
      <p:ext uri="{BB962C8B-B14F-4D97-AF65-F5344CB8AC3E}">
        <p14:creationId xmlns:p14="http://schemas.microsoft.com/office/powerpoint/2010/main" val="15695485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Peta fitur keluaran YOLO">
            <a:extLst>
              <a:ext uri="{FF2B5EF4-FFF2-40B4-BE49-F238E27FC236}">
                <a16:creationId xmlns:a16="http://schemas.microsoft.com/office/drawing/2014/main" id="{887FC5DC-0720-6C36-22D9-853F663B311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54514" y="1395412"/>
            <a:ext cx="7082971" cy="4067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00470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BF113A-138E-FCDE-7ED4-32B3D5FF553B}"/>
              </a:ext>
            </a:extLst>
          </p:cNvPr>
          <p:cNvSpPr>
            <a:spLocks noGrp="1"/>
          </p:cNvSpPr>
          <p:nvPr>
            <p:ph type="title"/>
          </p:nvPr>
        </p:nvSpPr>
        <p:spPr/>
        <p:txBody>
          <a:bodyPr/>
          <a:lstStyle/>
          <a:p>
            <a:r>
              <a:rPr lang="en-US"/>
              <a:t>Vanishing Gradient</a:t>
            </a:r>
            <a:endParaRPr lang="en-ID"/>
          </a:p>
        </p:txBody>
      </p:sp>
      <p:pic>
        <p:nvPicPr>
          <p:cNvPr id="4098" name="Picture 2">
            <a:extLst>
              <a:ext uri="{FF2B5EF4-FFF2-40B4-BE49-F238E27FC236}">
                <a16:creationId xmlns:a16="http://schemas.microsoft.com/office/drawing/2014/main" id="{F0ED612A-3AC9-F087-5F12-7F7BC4165AC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2364806"/>
            <a:ext cx="6132615" cy="234791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1DDA6485-0DE9-8DD2-C2F2-CFDDC73EA704}"/>
              </a:ext>
            </a:extLst>
          </p:cNvPr>
          <p:cNvSpPr/>
          <p:nvPr/>
        </p:nvSpPr>
        <p:spPr>
          <a:xfrm>
            <a:off x="3061855" y="1690689"/>
            <a:ext cx="1884218" cy="2728912"/>
          </a:xfrm>
          <a:prstGeom prst="rect">
            <a:avLst/>
          </a:prstGeom>
          <a:solidFill>
            <a:schemeClr val="accent2">
              <a:lumMod val="20000"/>
              <a:lumOff val="80000"/>
              <a:alpha val="6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Tree>
    <p:extLst>
      <p:ext uri="{BB962C8B-B14F-4D97-AF65-F5344CB8AC3E}">
        <p14:creationId xmlns:p14="http://schemas.microsoft.com/office/powerpoint/2010/main" val="3349238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79D00F-84BF-9B49-CE37-8E8DCF891CA8}"/>
              </a:ext>
            </a:extLst>
          </p:cNvPr>
          <p:cNvSpPr>
            <a:spLocks noGrp="1"/>
          </p:cNvSpPr>
          <p:nvPr>
            <p:ph type="title"/>
          </p:nvPr>
        </p:nvSpPr>
        <p:spPr/>
        <p:txBody>
          <a:bodyPr/>
          <a:lstStyle/>
          <a:p>
            <a:r>
              <a:rPr lang="en-US"/>
              <a:t>Components in YOLO-v7</a:t>
            </a:r>
            <a:endParaRPr lang="en-ID"/>
          </a:p>
        </p:txBody>
      </p:sp>
      <p:sp>
        <p:nvSpPr>
          <p:cNvPr id="3" name="Content Placeholder 2">
            <a:extLst>
              <a:ext uri="{FF2B5EF4-FFF2-40B4-BE49-F238E27FC236}">
                <a16:creationId xmlns:a16="http://schemas.microsoft.com/office/drawing/2014/main" id="{8C96ADF0-175B-82A7-229A-04B138180274}"/>
              </a:ext>
            </a:extLst>
          </p:cNvPr>
          <p:cNvSpPr>
            <a:spLocks noGrp="1"/>
          </p:cNvSpPr>
          <p:nvPr>
            <p:ph idx="1"/>
          </p:nvPr>
        </p:nvSpPr>
        <p:spPr/>
        <p:txBody>
          <a:bodyPr/>
          <a:lstStyle/>
          <a:p>
            <a:r>
              <a:rPr lang="en-US"/>
              <a:t>Convolutional Layer</a:t>
            </a:r>
          </a:p>
          <a:p>
            <a:r>
              <a:rPr lang="en-ID"/>
              <a:t>Pooling Layer</a:t>
            </a:r>
          </a:p>
          <a:p>
            <a:r>
              <a:rPr lang="en-ID"/>
              <a:t>Upsample Layer</a:t>
            </a:r>
          </a:p>
          <a:p>
            <a:r>
              <a:rPr lang="en-ID"/>
              <a:t>Fully Connected Layer</a:t>
            </a:r>
          </a:p>
          <a:p>
            <a:r>
              <a:rPr lang="en-ID"/>
              <a:t>Batch Normalization</a:t>
            </a:r>
          </a:p>
          <a:p>
            <a:r>
              <a:rPr lang="en-ID"/>
              <a:t>Leaky ReLU</a:t>
            </a:r>
          </a:p>
          <a:p>
            <a:r>
              <a:rPr lang="en-ID"/>
              <a:t>SiLU</a:t>
            </a:r>
          </a:p>
          <a:p>
            <a:endParaRPr lang="en-ID"/>
          </a:p>
        </p:txBody>
      </p:sp>
      <p:graphicFrame>
        <p:nvGraphicFramePr>
          <p:cNvPr id="4" name="Table 3">
            <a:extLst>
              <a:ext uri="{FF2B5EF4-FFF2-40B4-BE49-F238E27FC236}">
                <a16:creationId xmlns:a16="http://schemas.microsoft.com/office/drawing/2014/main" id="{C1565CB3-44E9-2E2E-ED6B-87870EBA9AE9}"/>
              </a:ext>
            </a:extLst>
          </p:cNvPr>
          <p:cNvGraphicFramePr>
            <a:graphicFrameLocks noGrp="1"/>
          </p:cNvGraphicFramePr>
          <p:nvPr>
            <p:extLst>
              <p:ext uri="{D42A27DB-BD31-4B8C-83A1-F6EECF244321}">
                <p14:modId xmlns:p14="http://schemas.microsoft.com/office/powerpoint/2010/main" val="380752812"/>
              </p:ext>
            </p:extLst>
          </p:nvPr>
        </p:nvGraphicFramePr>
        <p:xfrm>
          <a:off x="6953250" y="680103"/>
          <a:ext cx="4667246" cy="5859790"/>
        </p:xfrm>
        <a:graphic>
          <a:graphicData uri="http://schemas.openxmlformats.org/drawingml/2006/table">
            <a:tbl>
              <a:tblPr>
                <a:tableStyleId>{5C22544A-7EE6-4342-B048-85BDC9FD1C3A}</a:tableStyleId>
              </a:tblPr>
              <a:tblGrid>
                <a:gridCol w="793278">
                  <a:extLst>
                    <a:ext uri="{9D8B030D-6E8A-4147-A177-3AD203B41FA5}">
                      <a16:colId xmlns:a16="http://schemas.microsoft.com/office/drawing/2014/main" val="2331653823"/>
                    </a:ext>
                  </a:extLst>
                </a:gridCol>
                <a:gridCol w="308069">
                  <a:extLst>
                    <a:ext uri="{9D8B030D-6E8A-4147-A177-3AD203B41FA5}">
                      <a16:colId xmlns:a16="http://schemas.microsoft.com/office/drawing/2014/main" val="2897442345"/>
                    </a:ext>
                  </a:extLst>
                </a:gridCol>
                <a:gridCol w="308069">
                  <a:extLst>
                    <a:ext uri="{9D8B030D-6E8A-4147-A177-3AD203B41FA5}">
                      <a16:colId xmlns:a16="http://schemas.microsoft.com/office/drawing/2014/main" val="820529557"/>
                    </a:ext>
                  </a:extLst>
                </a:gridCol>
                <a:gridCol w="308069">
                  <a:extLst>
                    <a:ext uri="{9D8B030D-6E8A-4147-A177-3AD203B41FA5}">
                      <a16:colId xmlns:a16="http://schemas.microsoft.com/office/drawing/2014/main" val="2668656780"/>
                    </a:ext>
                  </a:extLst>
                </a:gridCol>
                <a:gridCol w="308069">
                  <a:extLst>
                    <a:ext uri="{9D8B030D-6E8A-4147-A177-3AD203B41FA5}">
                      <a16:colId xmlns:a16="http://schemas.microsoft.com/office/drawing/2014/main" val="3447825202"/>
                    </a:ext>
                  </a:extLst>
                </a:gridCol>
                <a:gridCol w="308069">
                  <a:extLst>
                    <a:ext uri="{9D8B030D-6E8A-4147-A177-3AD203B41FA5}">
                      <a16:colId xmlns:a16="http://schemas.microsoft.com/office/drawing/2014/main" val="1174353126"/>
                    </a:ext>
                  </a:extLst>
                </a:gridCol>
                <a:gridCol w="793278">
                  <a:extLst>
                    <a:ext uri="{9D8B030D-6E8A-4147-A177-3AD203B41FA5}">
                      <a16:colId xmlns:a16="http://schemas.microsoft.com/office/drawing/2014/main" val="3638334042"/>
                    </a:ext>
                  </a:extLst>
                </a:gridCol>
                <a:gridCol w="308069">
                  <a:extLst>
                    <a:ext uri="{9D8B030D-6E8A-4147-A177-3AD203B41FA5}">
                      <a16:colId xmlns:a16="http://schemas.microsoft.com/office/drawing/2014/main" val="745173350"/>
                    </a:ext>
                  </a:extLst>
                </a:gridCol>
                <a:gridCol w="308069">
                  <a:extLst>
                    <a:ext uri="{9D8B030D-6E8A-4147-A177-3AD203B41FA5}">
                      <a16:colId xmlns:a16="http://schemas.microsoft.com/office/drawing/2014/main" val="2861933079"/>
                    </a:ext>
                  </a:extLst>
                </a:gridCol>
                <a:gridCol w="308069">
                  <a:extLst>
                    <a:ext uri="{9D8B030D-6E8A-4147-A177-3AD203B41FA5}">
                      <a16:colId xmlns:a16="http://schemas.microsoft.com/office/drawing/2014/main" val="4221589648"/>
                    </a:ext>
                  </a:extLst>
                </a:gridCol>
                <a:gridCol w="308069">
                  <a:extLst>
                    <a:ext uri="{9D8B030D-6E8A-4147-A177-3AD203B41FA5}">
                      <a16:colId xmlns:a16="http://schemas.microsoft.com/office/drawing/2014/main" val="631346435"/>
                    </a:ext>
                  </a:extLst>
                </a:gridCol>
                <a:gridCol w="308069">
                  <a:extLst>
                    <a:ext uri="{9D8B030D-6E8A-4147-A177-3AD203B41FA5}">
                      <a16:colId xmlns:a16="http://schemas.microsoft.com/office/drawing/2014/main" val="551673262"/>
                    </a:ext>
                  </a:extLst>
                </a:gridCol>
              </a:tblGrid>
              <a:tr h="154205">
                <a:tc>
                  <a:txBody>
                    <a:bodyPr/>
                    <a:lstStyle/>
                    <a:p>
                      <a:pPr algn="ctr" fontAlgn="ctr"/>
                      <a:r>
                        <a:rPr lang="en-ID" sz="800" b="1" u="none" strike="noStrike">
                          <a:effectLst/>
                        </a:rPr>
                        <a:t>Layer</a:t>
                      </a:r>
                      <a:endParaRPr lang="en-ID" sz="800" b="1" i="0" u="none" strike="noStrike">
                        <a:solidFill>
                          <a:srgbClr val="000000"/>
                        </a:solidFill>
                        <a:effectLst/>
                        <a:latin typeface="Calibri" panose="020F0502020204030204" pitchFamily="34" charset="0"/>
                      </a:endParaRPr>
                    </a:p>
                  </a:txBody>
                  <a:tcPr marL="7709" marR="7709" marT="7709" marB="0" anchor="ctr"/>
                </a:tc>
                <a:tc>
                  <a:txBody>
                    <a:bodyPr/>
                    <a:lstStyle/>
                    <a:p>
                      <a:pPr algn="ctr" fontAlgn="ctr"/>
                      <a:r>
                        <a:rPr lang="en-ID" sz="800" b="1" u="none" strike="noStrike">
                          <a:effectLst/>
                        </a:rPr>
                        <a:t>In</a:t>
                      </a:r>
                      <a:endParaRPr lang="en-ID" sz="800" b="1" i="0" u="none" strike="noStrike">
                        <a:solidFill>
                          <a:srgbClr val="000000"/>
                        </a:solidFill>
                        <a:effectLst/>
                        <a:latin typeface="Calibri" panose="020F0502020204030204" pitchFamily="34" charset="0"/>
                      </a:endParaRPr>
                    </a:p>
                  </a:txBody>
                  <a:tcPr marL="7709" marR="7709" marT="7709" marB="0" anchor="ctr"/>
                </a:tc>
                <a:tc>
                  <a:txBody>
                    <a:bodyPr/>
                    <a:lstStyle/>
                    <a:p>
                      <a:pPr algn="ctr" fontAlgn="ctr"/>
                      <a:r>
                        <a:rPr lang="en-ID" sz="800" b="1" u="none" strike="noStrike">
                          <a:effectLst/>
                        </a:rPr>
                        <a:t>Out</a:t>
                      </a:r>
                      <a:endParaRPr lang="en-ID" sz="800" b="1" i="0" u="none" strike="noStrike">
                        <a:solidFill>
                          <a:srgbClr val="000000"/>
                        </a:solidFill>
                        <a:effectLst/>
                        <a:latin typeface="Calibri" panose="020F0502020204030204" pitchFamily="34" charset="0"/>
                      </a:endParaRPr>
                    </a:p>
                  </a:txBody>
                  <a:tcPr marL="7709" marR="7709" marT="7709" marB="0" anchor="ctr"/>
                </a:tc>
                <a:tc>
                  <a:txBody>
                    <a:bodyPr/>
                    <a:lstStyle/>
                    <a:p>
                      <a:pPr algn="ctr" fontAlgn="ctr"/>
                      <a:r>
                        <a:rPr lang="en-ID" sz="800" b="1" u="none" strike="noStrike">
                          <a:effectLst/>
                        </a:rPr>
                        <a:t>F</a:t>
                      </a:r>
                      <a:endParaRPr lang="en-ID" sz="800" b="1" i="0" u="none" strike="noStrike">
                        <a:solidFill>
                          <a:srgbClr val="000000"/>
                        </a:solidFill>
                        <a:effectLst/>
                        <a:latin typeface="Calibri" panose="020F0502020204030204" pitchFamily="34" charset="0"/>
                      </a:endParaRPr>
                    </a:p>
                  </a:txBody>
                  <a:tcPr marL="7709" marR="7709" marT="7709" marB="0" anchor="ctr"/>
                </a:tc>
                <a:tc>
                  <a:txBody>
                    <a:bodyPr/>
                    <a:lstStyle/>
                    <a:p>
                      <a:pPr algn="ctr" fontAlgn="ctr"/>
                      <a:r>
                        <a:rPr lang="en-ID" sz="800" b="1" u="none" strike="noStrike">
                          <a:effectLst/>
                        </a:rPr>
                        <a:t>S</a:t>
                      </a:r>
                      <a:endParaRPr lang="en-ID" sz="800" b="1" i="0" u="none" strike="noStrike">
                        <a:solidFill>
                          <a:srgbClr val="000000"/>
                        </a:solidFill>
                        <a:effectLst/>
                        <a:latin typeface="Calibri" panose="020F0502020204030204" pitchFamily="34" charset="0"/>
                      </a:endParaRPr>
                    </a:p>
                  </a:txBody>
                  <a:tcPr marL="7709" marR="7709" marT="7709" marB="0" anchor="ctr"/>
                </a:tc>
                <a:tc>
                  <a:txBody>
                    <a:bodyPr/>
                    <a:lstStyle/>
                    <a:p>
                      <a:pPr algn="ctr" fontAlgn="ctr"/>
                      <a:r>
                        <a:rPr lang="en-ID" sz="800" b="1" u="none" strike="noStrike">
                          <a:effectLst/>
                        </a:rPr>
                        <a:t>K</a:t>
                      </a:r>
                      <a:endParaRPr lang="en-ID" sz="800" b="1" i="0" u="none" strike="noStrike">
                        <a:solidFill>
                          <a:srgbClr val="000000"/>
                        </a:solidFill>
                        <a:effectLst/>
                        <a:latin typeface="Calibri" panose="020F0502020204030204" pitchFamily="34" charset="0"/>
                      </a:endParaRPr>
                    </a:p>
                  </a:txBody>
                  <a:tcPr marL="7709" marR="7709" marT="7709" marB="0" anchor="ctr"/>
                </a:tc>
                <a:tc>
                  <a:txBody>
                    <a:bodyPr/>
                    <a:lstStyle/>
                    <a:p>
                      <a:pPr algn="ctr" fontAlgn="ctr"/>
                      <a:r>
                        <a:rPr lang="en-ID" sz="800" b="1" u="none" strike="noStrike">
                          <a:effectLst/>
                        </a:rPr>
                        <a:t>Layer</a:t>
                      </a:r>
                      <a:endParaRPr lang="en-ID" sz="800" b="1" i="0" u="none" strike="noStrike">
                        <a:solidFill>
                          <a:srgbClr val="000000"/>
                        </a:solidFill>
                        <a:effectLst/>
                        <a:latin typeface="Calibri" panose="020F0502020204030204" pitchFamily="34" charset="0"/>
                      </a:endParaRPr>
                    </a:p>
                  </a:txBody>
                  <a:tcPr marL="7709" marR="7709" marT="7709" marB="0" anchor="ctr"/>
                </a:tc>
                <a:tc>
                  <a:txBody>
                    <a:bodyPr/>
                    <a:lstStyle/>
                    <a:p>
                      <a:pPr algn="ctr" fontAlgn="ctr"/>
                      <a:r>
                        <a:rPr lang="en-ID" sz="800" b="1" u="none" strike="noStrike">
                          <a:effectLst/>
                        </a:rPr>
                        <a:t>In</a:t>
                      </a:r>
                      <a:endParaRPr lang="en-ID" sz="800" b="1" i="0" u="none" strike="noStrike">
                        <a:solidFill>
                          <a:srgbClr val="000000"/>
                        </a:solidFill>
                        <a:effectLst/>
                        <a:latin typeface="Calibri" panose="020F0502020204030204" pitchFamily="34" charset="0"/>
                      </a:endParaRPr>
                    </a:p>
                  </a:txBody>
                  <a:tcPr marL="7709" marR="7709" marT="7709" marB="0" anchor="ctr"/>
                </a:tc>
                <a:tc>
                  <a:txBody>
                    <a:bodyPr/>
                    <a:lstStyle/>
                    <a:p>
                      <a:pPr algn="ctr" fontAlgn="ctr"/>
                      <a:r>
                        <a:rPr lang="en-ID" sz="800" b="1" u="none" strike="noStrike">
                          <a:effectLst/>
                        </a:rPr>
                        <a:t>Out</a:t>
                      </a:r>
                      <a:endParaRPr lang="en-ID" sz="800" b="1" i="0" u="none" strike="noStrike">
                        <a:solidFill>
                          <a:srgbClr val="000000"/>
                        </a:solidFill>
                        <a:effectLst/>
                        <a:latin typeface="Calibri" panose="020F0502020204030204" pitchFamily="34" charset="0"/>
                      </a:endParaRPr>
                    </a:p>
                  </a:txBody>
                  <a:tcPr marL="7709" marR="7709" marT="7709" marB="0" anchor="ctr"/>
                </a:tc>
                <a:tc>
                  <a:txBody>
                    <a:bodyPr/>
                    <a:lstStyle/>
                    <a:p>
                      <a:pPr algn="ctr" fontAlgn="ctr"/>
                      <a:r>
                        <a:rPr lang="en-ID" sz="800" b="1" u="none" strike="noStrike">
                          <a:effectLst/>
                        </a:rPr>
                        <a:t>F</a:t>
                      </a:r>
                      <a:endParaRPr lang="en-ID" sz="800" b="1" i="0" u="none" strike="noStrike">
                        <a:solidFill>
                          <a:srgbClr val="000000"/>
                        </a:solidFill>
                        <a:effectLst/>
                        <a:latin typeface="Calibri" panose="020F0502020204030204" pitchFamily="34" charset="0"/>
                      </a:endParaRPr>
                    </a:p>
                  </a:txBody>
                  <a:tcPr marL="7709" marR="7709" marT="7709" marB="0" anchor="ctr"/>
                </a:tc>
                <a:tc>
                  <a:txBody>
                    <a:bodyPr/>
                    <a:lstStyle/>
                    <a:p>
                      <a:pPr algn="ctr" fontAlgn="ctr"/>
                      <a:r>
                        <a:rPr lang="en-ID" sz="800" b="1" u="none" strike="noStrike">
                          <a:effectLst/>
                        </a:rPr>
                        <a:t>S</a:t>
                      </a:r>
                      <a:endParaRPr lang="en-ID" sz="800" b="1" i="0" u="none" strike="noStrike">
                        <a:solidFill>
                          <a:srgbClr val="000000"/>
                        </a:solidFill>
                        <a:effectLst/>
                        <a:latin typeface="Calibri" panose="020F0502020204030204" pitchFamily="34" charset="0"/>
                      </a:endParaRPr>
                    </a:p>
                  </a:txBody>
                  <a:tcPr marL="7709" marR="7709" marT="7709" marB="0" anchor="ctr"/>
                </a:tc>
                <a:tc>
                  <a:txBody>
                    <a:bodyPr/>
                    <a:lstStyle/>
                    <a:p>
                      <a:pPr algn="ctr" fontAlgn="ctr"/>
                      <a:r>
                        <a:rPr lang="en-ID" sz="800" b="1" u="none" strike="noStrike">
                          <a:effectLst/>
                        </a:rPr>
                        <a:t>K</a:t>
                      </a:r>
                      <a:endParaRPr lang="en-ID" sz="800" b="1" i="0" u="none" strike="noStrike">
                        <a:solidFill>
                          <a:srgbClr val="000000"/>
                        </a:solidFill>
                        <a:effectLst/>
                        <a:latin typeface="Calibri" panose="020F0502020204030204" pitchFamily="34" charset="0"/>
                      </a:endParaRPr>
                    </a:p>
                  </a:txBody>
                  <a:tcPr marL="7709" marR="7709" marT="7709" marB="0" anchor="ctr"/>
                </a:tc>
                <a:extLst>
                  <a:ext uri="{0D108BD9-81ED-4DB2-BD59-A6C34878D82A}">
                    <a16:rowId xmlns:a16="http://schemas.microsoft.com/office/drawing/2014/main" val="2018067642"/>
                  </a:ext>
                </a:extLst>
              </a:tr>
              <a:tr h="154205">
                <a:tc>
                  <a:txBody>
                    <a:bodyPr/>
                    <a:lstStyle/>
                    <a:p>
                      <a:pPr algn="ctr" fontAlgn="ctr"/>
                      <a:r>
                        <a:rPr lang="en-ID" sz="800" u="none" strike="noStrike">
                          <a:effectLst/>
                        </a:rPr>
                        <a:t>Conv</a:t>
                      </a:r>
                      <a:endParaRPr lang="en-ID" sz="800" b="0" i="0" u="none" strike="noStrike">
                        <a:solidFill>
                          <a:srgbClr val="000000"/>
                        </a:solidFill>
                        <a:effectLst/>
                        <a:latin typeface="Calibri" panose="020F0502020204030204" pitchFamily="34" charset="0"/>
                      </a:endParaRPr>
                    </a:p>
                  </a:txBody>
                  <a:tcPr marL="7709" marR="7709" marT="7709" marB="0" anchor="ctr"/>
                </a:tc>
                <a:tc>
                  <a:txBody>
                    <a:bodyPr/>
                    <a:lstStyle/>
                    <a:p>
                      <a:pPr algn="ctr" fontAlgn="ctr"/>
                      <a:r>
                        <a:rPr lang="en-ID" sz="800" u="none" strike="noStrike">
                          <a:effectLst/>
                        </a:rPr>
                        <a:t>3</a:t>
                      </a:r>
                      <a:endParaRPr lang="en-ID" sz="800" b="0" i="0" u="none" strike="noStrike">
                        <a:solidFill>
                          <a:srgbClr val="000000"/>
                        </a:solidFill>
                        <a:effectLst/>
                        <a:latin typeface="Calibri" panose="020F0502020204030204" pitchFamily="34" charset="0"/>
                      </a:endParaRPr>
                    </a:p>
                  </a:txBody>
                  <a:tcPr marL="7709" marR="7709" marT="7709" marB="0" anchor="ctr"/>
                </a:tc>
                <a:tc>
                  <a:txBody>
                    <a:bodyPr/>
                    <a:lstStyle/>
                    <a:p>
                      <a:pPr algn="ctr" fontAlgn="ctr"/>
                      <a:r>
                        <a:rPr lang="en-ID" sz="800" u="none" strike="noStrike">
                          <a:effectLst/>
                        </a:rPr>
                        <a:t>32</a:t>
                      </a:r>
                      <a:endParaRPr lang="en-ID" sz="800" b="0" i="0" u="none" strike="noStrike">
                        <a:solidFill>
                          <a:srgbClr val="000000"/>
                        </a:solidFill>
                        <a:effectLst/>
                        <a:latin typeface="Calibri" panose="020F0502020204030204" pitchFamily="34" charset="0"/>
                      </a:endParaRPr>
                    </a:p>
                  </a:txBody>
                  <a:tcPr marL="7709" marR="7709" marT="7709" marB="0" anchor="ctr"/>
                </a:tc>
                <a:tc>
                  <a:txBody>
                    <a:bodyPr/>
                    <a:lstStyle/>
                    <a:p>
                      <a:pPr algn="ctr" fontAlgn="ctr"/>
                      <a:r>
                        <a:rPr lang="en-ID" sz="800" u="none" strike="noStrike">
                          <a:effectLst/>
                        </a:rPr>
                        <a:t>3</a:t>
                      </a:r>
                      <a:endParaRPr lang="en-ID" sz="800" b="0" i="0" u="none" strike="noStrike">
                        <a:solidFill>
                          <a:srgbClr val="000000"/>
                        </a:solidFill>
                        <a:effectLst/>
                        <a:latin typeface="Calibri" panose="020F0502020204030204" pitchFamily="34" charset="0"/>
                      </a:endParaRPr>
                    </a:p>
                  </a:txBody>
                  <a:tcPr marL="7709" marR="7709" marT="7709" marB="0" anchor="ctr"/>
                </a:tc>
                <a:tc>
                  <a:txBody>
                    <a:bodyPr/>
                    <a:lstStyle/>
                    <a:p>
                      <a:pPr algn="ctr" fontAlgn="ctr"/>
                      <a:r>
                        <a:rPr lang="en-ID" sz="800" u="none" strike="noStrike">
                          <a:effectLst/>
                        </a:rPr>
                        <a:t>1</a:t>
                      </a:r>
                      <a:endParaRPr lang="en-ID" sz="800" b="0" i="0" u="none" strike="noStrike">
                        <a:solidFill>
                          <a:srgbClr val="000000"/>
                        </a:solidFill>
                        <a:effectLst/>
                        <a:latin typeface="Calibri" panose="020F0502020204030204" pitchFamily="34" charset="0"/>
                      </a:endParaRPr>
                    </a:p>
                  </a:txBody>
                  <a:tcPr marL="7709" marR="7709" marT="7709" marB="0" anchor="ctr"/>
                </a:tc>
                <a:tc>
                  <a:txBody>
                    <a:bodyPr/>
                    <a:lstStyle/>
                    <a:p>
                      <a:pPr algn="ctr" fontAlgn="ctr"/>
                      <a:r>
                        <a:rPr lang="en-ID" sz="800" u="none" strike="noStrike">
                          <a:effectLst/>
                        </a:rPr>
                        <a:t>1</a:t>
                      </a:r>
                      <a:endParaRPr lang="en-ID" sz="800" b="0" i="0" u="none" strike="noStrike">
                        <a:solidFill>
                          <a:srgbClr val="000000"/>
                        </a:solidFill>
                        <a:effectLst/>
                        <a:latin typeface="Calibri" panose="020F0502020204030204" pitchFamily="34" charset="0"/>
                      </a:endParaRPr>
                    </a:p>
                  </a:txBody>
                  <a:tcPr marL="7709" marR="7709" marT="7709" marB="0" anchor="ctr"/>
                </a:tc>
                <a:tc>
                  <a:txBody>
                    <a:bodyPr/>
                    <a:lstStyle/>
                    <a:p>
                      <a:pPr algn="ctr" fontAlgn="ctr"/>
                      <a:r>
                        <a:rPr lang="en-ID" sz="800" u="none" strike="noStrike">
                          <a:effectLst/>
                        </a:rPr>
                        <a:t>Concat</a:t>
                      </a:r>
                      <a:endParaRPr lang="en-ID" sz="800" b="0" i="0" u="none" strike="noStrike">
                        <a:solidFill>
                          <a:srgbClr val="000000"/>
                        </a:solidFill>
                        <a:effectLst/>
                        <a:latin typeface="Calibri" panose="020F0502020204030204" pitchFamily="34" charset="0"/>
                      </a:endParaRPr>
                    </a:p>
                  </a:txBody>
                  <a:tcPr marL="7709" marR="7709" marT="7709" marB="0" anchor="ctr"/>
                </a:tc>
                <a:tc>
                  <a:txBody>
                    <a:bodyPr/>
                    <a:lstStyle/>
                    <a:p>
                      <a:pPr algn="ctr" fontAlgn="ctr"/>
                      <a:endParaRPr lang="en-ID" sz="800" b="0" i="0" u="none" strike="noStrike">
                        <a:solidFill>
                          <a:srgbClr val="000000"/>
                        </a:solidFill>
                        <a:effectLst/>
                        <a:latin typeface="Calibri" panose="020F0502020204030204" pitchFamily="34" charset="0"/>
                      </a:endParaRPr>
                    </a:p>
                  </a:txBody>
                  <a:tcPr marL="7709" marR="7709" marT="7709" marB="0" anchor="ctr"/>
                </a:tc>
                <a:tc>
                  <a:txBody>
                    <a:bodyPr/>
                    <a:lstStyle/>
                    <a:p>
                      <a:pPr algn="ctr" fontAlgn="ctr"/>
                      <a:endParaRPr lang="en-ID" sz="800" b="0" i="0" u="none" strike="noStrike">
                        <a:solidFill>
                          <a:srgbClr val="000000"/>
                        </a:solidFill>
                        <a:effectLst/>
                        <a:latin typeface="Calibri" panose="020F0502020204030204" pitchFamily="34" charset="0"/>
                      </a:endParaRPr>
                    </a:p>
                  </a:txBody>
                  <a:tcPr marL="7709" marR="7709" marT="7709" marB="0" anchor="ctr"/>
                </a:tc>
                <a:tc>
                  <a:txBody>
                    <a:bodyPr/>
                    <a:lstStyle/>
                    <a:p>
                      <a:pPr algn="ctr" fontAlgn="ctr"/>
                      <a:endParaRPr lang="en-ID" sz="800" b="0" i="0" u="none" strike="noStrike">
                        <a:solidFill>
                          <a:srgbClr val="000000"/>
                        </a:solidFill>
                        <a:effectLst/>
                        <a:latin typeface="Calibri" panose="020F0502020204030204" pitchFamily="34" charset="0"/>
                      </a:endParaRPr>
                    </a:p>
                  </a:txBody>
                  <a:tcPr marL="7709" marR="7709" marT="7709" marB="0" anchor="ctr"/>
                </a:tc>
                <a:tc>
                  <a:txBody>
                    <a:bodyPr/>
                    <a:lstStyle/>
                    <a:p>
                      <a:pPr algn="ctr" fontAlgn="ctr"/>
                      <a:endParaRPr lang="en-ID" sz="800" b="0" i="0" u="none" strike="noStrike">
                        <a:solidFill>
                          <a:srgbClr val="000000"/>
                        </a:solidFill>
                        <a:effectLst/>
                        <a:latin typeface="Calibri" panose="020F0502020204030204" pitchFamily="34" charset="0"/>
                      </a:endParaRPr>
                    </a:p>
                  </a:txBody>
                  <a:tcPr marL="7709" marR="7709" marT="7709" marB="0" anchor="ctr"/>
                </a:tc>
                <a:tc>
                  <a:txBody>
                    <a:bodyPr/>
                    <a:lstStyle/>
                    <a:p>
                      <a:pPr algn="ctr" fontAlgn="ctr"/>
                      <a:endParaRPr lang="en-ID" sz="800" b="0" i="0" u="none" strike="noStrike">
                        <a:solidFill>
                          <a:srgbClr val="000000"/>
                        </a:solidFill>
                        <a:effectLst/>
                        <a:latin typeface="Calibri" panose="020F0502020204030204" pitchFamily="34" charset="0"/>
                      </a:endParaRPr>
                    </a:p>
                  </a:txBody>
                  <a:tcPr marL="7709" marR="7709" marT="7709" marB="0" anchor="ctr"/>
                </a:tc>
                <a:extLst>
                  <a:ext uri="{0D108BD9-81ED-4DB2-BD59-A6C34878D82A}">
                    <a16:rowId xmlns:a16="http://schemas.microsoft.com/office/drawing/2014/main" val="1770065051"/>
                  </a:ext>
                </a:extLst>
              </a:tr>
              <a:tr h="154205">
                <a:tc>
                  <a:txBody>
                    <a:bodyPr/>
                    <a:lstStyle/>
                    <a:p>
                      <a:pPr algn="ctr" fontAlgn="ctr"/>
                      <a:r>
                        <a:rPr lang="en-ID" sz="800" u="none" strike="noStrike">
                          <a:effectLst/>
                        </a:rPr>
                        <a:t>Conv</a:t>
                      </a:r>
                      <a:endParaRPr lang="en-ID" sz="800" b="0" i="0" u="none" strike="noStrike">
                        <a:solidFill>
                          <a:srgbClr val="000000"/>
                        </a:solidFill>
                        <a:effectLst/>
                        <a:latin typeface="Calibri" panose="020F0502020204030204" pitchFamily="34" charset="0"/>
                      </a:endParaRPr>
                    </a:p>
                  </a:txBody>
                  <a:tcPr marL="7709" marR="7709" marT="7709" marB="0" anchor="ctr"/>
                </a:tc>
                <a:tc>
                  <a:txBody>
                    <a:bodyPr/>
                    <a:lstStyle/>
                    <a:p>
                      <a:pPr algn="ctr" fontAlgn="ctr"/>
                      <a:r>
                        <a:rPr lang="en-ID" sz="800" u="none" strike="noStrike">
                          <a:effectLst/>
                        </a:rPr>
                        <a:t>32</a:t>
                      </a:r>
                      <a:endParaRPr lang="en-ID" sz="800" b="0" i="0" u="none" strike="noStrike">
                        <a:solidFill>
                          <a:srgbClr val="000000"/>
                        </a:solidFill>
                        <a:effectLst/>
                        <a:latin typeface="Calibri" panose="020F0502020204030204" pitchFamily="34" charset="0"/>
                      </a:endParaRPr>
                    </a:p>
                  </a:txBody>
                  <a:tcPr marL="7709" marR="7709" marT="7709" marB="0" anchor="ctr"/>
                </a:tc>
                <a:tc>
                  <a:txBody>
                    <a:bodyPr/>
                    <a:lstStyle/>
                    <a:p>
                      <a:pPr algn="ctr" fontAlgn="ctr"/>
                      <a:r>
                        <a:rPr lang="en-ID" sz="800" u="none" strike="noStrike">
                          <a:effectLst/>
                        </a:rPr>
                        <a:t>64</a:t>
                      </a:r>
                      <a:endParaRPr lang="en-ID" sz="800" b="0" i="0" u="none" strike="noStrike">
                        <a:solidFill>
                          <a:srgbClr val="000000"/>
                        </a:solidFill>
                        <a:effectLst/>
                        <a:latin typeface="Calibri" panose="020F0502020204030204" pitchFamily="34" charset="0"/>
                      </a:endParaRPr>
                    </a:p>
                  </a:txBody>
                  <a:tcPr marL="7709" marR="7709" marT="7709" marB="0" anchor="ctr"/>
                </a:tc>
                <a:tc>
                  <a:txBody>
                    <a:bodyPr/>
                    <a:lstStyle/>
                    <a:p>
                      <a:pPr algn="ctr" fontAlgn="ctr"/>
                      <a:r>
                        <a:rPr lang="en-ID" sz="800" u="none" strike="noStrike">
                          <a:effectLst/>
                        </a:rPr>
                        <a:t>3</a:t>
                      </a:r>
                      <a:endParaRPr lang="en-ID" sz="800" b="0" i="0" u="none" strike="noStrike">
                        <a:solidFill>
                          <a:srgbClr val="000000"/>
                        </a:solidFill>
                        <a:effectLst/>
                        <a:latin typeface="Calibri" panose="020F0502020204030204" pitchFamily="34" charset="0"/>
                      </a:endParaRPr>
                    </a:p>
                  </a:txBody>
                  <a:tcPr marL="7709" marR="7709" marT="7709" marB="0" anchor="ctr"/>
                </a:tc>
                <a:tc>
                  <a:txBody>
                    <a:bodyPr/>
                    <a:lstStyle/>
                    <a:p>
                      <a:pPr algn="ctr" fontAlgn="ctr"/>
                      <a:r>
                        <a:rPr lang="en-ID" sz="800" u="none" strike="noStrike">
                          <a:effectLst/>
                        </a:rPr>
                        <a:t>2</a:t>
                      </a:r>
                      <a:endParaRPr lang="en-ID" sz="800" b="0" i="0" u="none" strike="noStrike">
                        <a:solidFill>
                          <a:srgbClr val="000000"/>
                        </a:solidFill>
                        <a:effectLst/>
                        <a:latin typeface="Calibri" panose="020F0502020204030204" pitchFamily="34" charset="0"/>
                      </a:endParaRPr>
                    </a:p>
                  </a:txBody>
                  <a:tcPr marL="7709" marR="7709" marT="7709" marB="0" anchor="ctr"/>
                </a:tc>
                <a:tc>
                  <a:txBody>
                    <a:bodyPr/>
                    <a:lstStyle/>
                    <a:p>
                      <a:pPr algn="ctr" fontAlgn="ctr"/>
                      <a:r>
                        <a:rPr lang="en-ID" sz="800" u="none" strike="noStrike">
                          <a:effectLst/>
                        </a:rPr>
                        <a:t>1</a:t>
                      </a:r>
                      <a:endParaRPr lang="en-ID" sz="800" b="0" i="0" u="none" strike="noStrike">
                        <a:solidFill>
                          <a:srgbClr val="000000"/>
                        </a:solidFill>
                        <a:effectLst/>
                        <a:latin typeface="Calibri" panose="020F0502020204030204" pitchFamily="34" charset="0"/>
                      </a:endParaRPr>
                    </a:p>
                  </a:txBody>
                  <a:tcPr marL="7709" marR="7709" marT="7709" marB="0" anchor="ctr"/>
                </a:tc>
                <a:tc>
                  <a:txBody>
                    <a:bodyPr/>
                    <a:lstStyle/>
                    <a:p>
                      <a:pPr algn="ctr" fontAlgn="ctr"/>
                      <a:r>
                        <a:rPr lang="en-ID" sz="800" u="none" strike="noStrike">
                          <a:effectLst/>
                        </a:rPr>
                        <a:t>Conv</a:t>
                      </a:r>
                      <a:endParaRPr lang="en-ID" sz="800" b="0" i="0" u="none" strike="noStrike">
                        <a:solidFill>
                          <a:srgbClr val="000000"/>
                        </a:solidFill>
                        <a:effectLst/>
                        <a:latin typeface="Calibri" panose="020F0502020204030204" pitchFamily="34" charset="0"/>
                      </a:endParaRPr>
                    </a:p>
                  </a:txBody>
                  <a:tcPr marL="7709" marR="7709" marT="7709" marB="0" anchor="ctr"/>
                </a:tc>
                <a:tc>
                  <a:txBody>
                    <a:bodyPr/>
                    <a:lstStyle/>
                    <a:p>
                      <a:pPr algn="ctr" fontAlgn="ctr"/>
                      <a:r>
                        <a:rPr lang="en-ID" sz="800" u="none" strike="noStrike">
                          <a:effectLst/>
                        </a:rPr>
                        <a:t>512</a:t>
                      </a:r>
                      <a:endParaRPr lang="en-ID" sz="800" b="0" i="0" u="none" strike="noStrike">
                        <a:solidFill>
                          <a:srgbClr val="000000"/>
                        </a:solidFill>
                        <a:effectLst/>
                        <a:latin typeface="Calibri" panose="020F0502020204030204" pitchFamily="34" charset="0"/>
                      </a:endParaRPr>
                    </a:p>
                  </a:txBody>
                  <a:tcPr marL="7709" marR="7709" marT="7709" marB="0" anchor="ctr"/>
                </a:tc>
                <a:tc>
                  <a:txBody>
                    <a:bodyPr/>
                    <a:lstStyle/>
                    <a:p>
                      <a:pPr algn="ctr" fontAlgn="ctr"/>
                      <a:r>
                        <a:rPr lang="en-ID" sz="800" u="none" strike="noStrike">
                          <a:effectLst/>
                        </a:rPr>
                        <a:t>256</a:t>
                      </a:r>
                      <a:endParaRPr lang="en-ID" sz="800" b="0" i="0" u="none" strike="noStrike">
                        <a:solidFill>
                          <a:srgbClr val="000000"/>
                        </a:solidFill>
                        <a:effectLst/>
                        <a:latin typeface="Calibri" panose="020F0502020204030204" pitchFamily="34" charset="0"/>
                      </a:endParaRPr>
                    </a:p>
                  </a:txBody>
                  <a:tcPr marL="7709" marR="7709" marT="7709" marB="0" anchor="ctr"/>
                </a:tc>
                <a:tc>
                  <a:txBody>
                    <a:bodyPr/>
                    <a:lstStyle/>
                    <a:p>
                      <a:pPr algn="ctr" fontAlgn="ctr"/>
                      <a:r>
                        <a:rPr lang="en-ID" sz="800" u="none" strike="noStrike">
                          <a:effectLst/>
                        </a:rPr>
                        <a:t>1</a:t>
                      </a:r>
                      <a:endParaRPr lang="en-ID" sz="800" b="0" i="0" u="none" strike="noStrike">
                        <a:solidFill>
                          <a:srgbClr val="000000"/>
                        </a:solidFill>
                        <a:effectLst/>
                        <a:latin typeface="Calibri" panose="020F0502020204030204" pitchFamily="34" charset="0"/>
                      </a:endParaRPr>
                    </a:p>
                  </a:txBody>
                  <a:tcPr marL="7709" marR="7709" marT="7709" marB="0" anchor="ctr"/>
                </a:tc>
                <a:tc>
                  <a:txBody>
                    <a:bodyPr/>
                    <a:lstStyle/>
                    <a:p>
                      <a:pPr algn="ctr" fontAlgn="ctr"/>
                      <a:r>
                        <a:rPr lang="en-ID" sz="800" u="none" strike="noStrike">
                          <a:effectLst/>
                        </a:rPr>
                        <a:t>1</a:t>
                      </a:r>
                      <a:endParaRPr lang="en-ID" sz="800" b="0" i="0" u="none" strike="noStrike">
                        <a:solidFill>
                          <a:srgbClr val="000000"/>
                        </a:solidFill>
                        <a:effectLst/>
                        <a:latin typeface="Calibri" panose="020F0502020204030204" pitchFamily="34" charset="0"/>
                      </a:endParaRPr>
                    </a:p>
                  </a:txBody>
                  <a:tcPr marL="7709" marR="7709" marT="7709" marB="0" anchor="ctr"/>
                </a:tc>
                <a:tc>
                  <a:txBody>
                    <a:bodyPr/>
                    <a:lstStyle/>
                    <a:p>
                      <a:pPr algn="ctr" fontAlgn="ctr"/>
                      <a:r>
                        <a:rPr lang="en-ID" sz="800" u="none" strike="noStrike">
                          <a:effectLst/>
                        </a:rPr>
                        <a:t>2</a:t>
                      </a:r>
                      <a:endParaRPr lang="en-ID" sz="800" b="0" i="0" u="none" strike="noStrike">
                        <a:solidFill>
                          <a:srgbClr val="000000"/>
                        </a:solidFill>
                        <a:effectLst/>
                        <a:latin typeface="Calibri" panose="020F0502020204030204" pitchFamily="34" charset="0"/>
                      </a:endParaRPr>
                    </a:p>
                  </a:txBody>
                  <a:tcPr marL="7709" marR="7709" marT="7709" marB="0" anchor="ctr"/>
                </a:tc>
                <a:extLst>
                  <a:ext uri="{0D108BD9-81ED-4DB2-BD59-A6C34878D82A}">
                    <a16:rowId xmlns:a16="http://schemas.microsoft.com/office/drawing/2014/main" val="143179988"/>
                  </a:ext>
                </a:extLst>
              </a:tr>
              <a:tr h="154205">
                <a:tc>
                  <a:txBody>
                    <a:bodyPr/>
                    <a:lstStyle/>
                    <a:p>
                      <a:pPr algn="ctr" fontAlgn="ctr"/>
                      <a:r>
                        <a:rPr lang="en-ID" sz="800" u="none" strike="noStrike">
                          <a:effectLst/>
                        </a:rPr>
                        <a:t>Conv</a:t>
                      </a:r>
                      <a:endParaRPr lang="en-ID" sz="800" b="0" i="0" u="none" strike="noStrike">
                        <a:solidFill>
                          <a:srgbClr val="000000"/>
                        </a:solidFill>
                        <a:effectLst/>
                        <a:latin typeface="Calibri" panose="020F0502020204030204" pitchFamily="34" charset="0"/>
                      </a:endParaRPr>
                    </a:p>
                  </a:txBody>
                  <a:tcPr marL="7709" marR="7709" marT="7709" marB="0" anchor="ctr"/>
                </a:tc>
                <a:tc>
                  <a:txBody>
                    <a:bodyPr/>
                    <a:lstStyle/>
                    <a:p>
                      <a:pPr algn="ctr" fontAlgn="ctr"/>
                      <a:r>
                        <a:rPr lang="en-ID" sz="800" u="none" strike="noStrike">
                          <a:effectLst/>
                        </a:rPr>
                        <a:t>64</a:t>
                      </a:r>
                      <a:endParaRPr lang="en-ID" sz="800" b="0" i="0" u="none" strike="noStrike">
                        <a:solidFill>
                          <a:srgbClr val="000000"/>
                        </a:solidFill>
                        <a:effectLst/>
                        <a:latin typeface="Calibri" panose="020F0502020204030204" pitchFamily="34" charset="0"/>
                      </a:endParaRPr>
                    </a:p>
                  </a:txBody>
                  <a:tcPr marL="7709" marR="7709" marT="7709" marB="0" anchor="ctr"/>
                </a:tc>
                <a:tc>
                  <a:txBody>
                    <a:bodyPr/>
                    <a:lstStyle/>
                    <a:p>
                      <a:pPr algn="ctr" fontAlgn="ctr"/>
                      <a:r>
                        <a:rPr lang="en-ID" sz="800" u="none" strike="noStrike">
                          <a:effectLst/>
                        </a:rPr>
                        <a:t>64</a:t>
                      </a:r>
                      <a:endParaRPr lang="en-ID" sz="800" b="0" i="0" u="none" strike="noStrike">
                        <a:solidFill>
                          <a:srgbClr val="000000"/>
                        </a:solidFill>
                        <a:effectLst/>
                        <a:latin typeface="Calibri" panose="020F0502020204030204" pitchFamily="34" charset="0"/>
                      </a:endParaRPr>
                    </a:p>
                  </a:txBody>
                  <a:tcPr marL="7709" marR="7709" marT="7709" marB="0" anchor="ctr"/>
                </a:tc>
                <a:tc>
                  <a:txBody>
                    <a:bodyPr/>
                    <a:lstStyle/>
                    <a:p>
                      <a:pPr algn="ctr" fontAlgn="ctr"/>
                      <a:r>
                        <a:rPr lang="en-ID" sz="800" u="none" strike="noStrike">
                          <a:effectLst/>
                        </a:rPr>
                        <a:t>3</a:t>
                      </a:r>
                      <a:endParaRPr lang="en-ID" sz="800" b="0" i="0" u="none" strike="noStrike">
                        <a:solidFill>
                          <a:srgbClr val="000000"/>
                        </a:solidFill>
                        <a:effectLst/>
                        <a:latin typeface="Calibri" panose="020F0502020204030204" pitchFamily="34" charset="0"/>
                      </a:endParaRPr>
                    </a:p>
                  </a:txBody>
                  <a:tcPr marL="7709" marR="7709" marT="7709" marB="0" anchor="ctr"/>
                </a:tc>
                <a:tc>
                  <a:txBody>
                    <a:bodyPr/>
                    <a:lstStyle/>
                    <a:p>
                      <a:pPr algn="ctr" fontAlgn="ctr"/>
                      <a:r>
                        <a:rPr lang="en-ID" sz="800" u="none" strike="noStrike">
                          <a:effectLst/>
                        </a:rPr>
                        <a:t>1</a:t>
                      </a:r>
                      <a:endParaRPr lang="en-ID" sz="800" b="0" i="0" u="none" strike="noStrike">
                        <a:solidFill>
                          <a:srgbClr val="000000"/>
                        </a:solidFill>
                        <a:effectLst/>
                        <a:latin typeface="Calibri" panose="020F0502020204030204" pitchFamily="34" charset="0"/>
                      </a:endParaRPr>
                    </a:p>
                  </a:txBody>
                  <a:tcPr marL="7709" marR="7709" marT="7709" marB="0" anchor="ctr"/>
                </a:tc>
                <a:tc>
                  <a:txBody>
                    <a:bodyPr/>
                    <a:lstStyle/>
                    <a:p>
                      <a:pPr algn="ctr" fontAlgn="ctr"/>
                      <a:r>
                        <a:rPr lang="en-ID" sz="800" u="none" strike="noStrike">
                          <a:effectLst/>
                        </a:rPr>
                        <a:t>1</a:t>
                      </a:r>
                      <a:endParaRPr lang="en-ID" sz="800" b="0" i="0" u="none" strike="noStrike">
                        <a:solidFill>
                          <a:srgbClr val="000000"/>
                        </a:solidFill>
                        <a:effectLst/>
                        <a:latin typeface="Calibri" panose="020F0502020204030204" pitchFamily="34" charset="0"/>
                      </a:endParaRPr>
                    </a:p>
                  </a:txBody>
                  <a:tcPr marL="7709" marR="7709" marT="7709" marB="0" anchor="ctr"/>
                </a:tc>
                <a:tc>
                  <a:txBody>
                    <a:bodyPr/>
                    <a:lstStyle/>
                    <a:p>
                      <a:pPr algn="ctr" fontAlgn="ctr"/>
                      <a:r>
                        <a:rPr lang="en-ID" sz="800" u="none" strike="noStrike">
                          <a:effectLst/>
                        </a:rPr>
                        <a:t>Conv</a:t>
                      </a:r>
                      <a:endParaRPr lang="en-ID" sz="800" b="0" i="0" u="none" strike="noStrike">
                        <a:solidFill>
                          <a:srgbClr val="000000"/>
                        </a:solidFill>
                        <a:effectLst/>
                        <a:latin typeface="Calibri" panose="020F0502020204030204" pitchFamily="34" charset="0"/>
                      </a:endParaRPr>
                    </a:p>
                  </a:txBody>
                  <a:tcPr marL="7709" marR="7709" marT="7709" marB="0" anchor="ctr"/>
                </a:tc>
                <a:tc>
                  <a:txBody>
                    <a:bodyPr/>
                    <a:lstStyle/>
                    <a:p>
                      <a:pPr algn="ctr" fontAlgn="ctr"/>
                      <a:r>
                        <a:rPr lang="en-ID" sz="800" u="none" strike="noStrike">
                          <a:effectLst/>
                        </a:rPr>
                        <a:t>256</a:t>
                      </a:r>
                      <a:endParaRPr lang="en-ID" sz="800" b="0" i="0" u="none" strike="noStrike">
                        <a:solidFill>
                          <a:srgbClr val="000000"/>
                        </a:solidFill>
                        <a:effectLst/>
                        <a:latin typeface="Calibri" panose="020F0502020204030204" pitchFamily="34" charset="0"/>
                      </a:endParaRPr>
                    </a:p>
                  </a:txBody>
                  <a:tcPr marL="7709" marR="7709" marT="7709" marB="0" anchor="ctr"/>
                </a:tc>
                <a:tc>
                  <a:txBody>
                    <a:bodyPr/>
                    <a:lstStyle/>
                    <a:p>
                      <a:pPr algn="ctr" fontAlgn="ctr"/>
                      <a:r>
                        <a:rPr lang="en-ID" sz="800" u="none" strike="noStrike">
                          <a:effectLst/>
                        </a:rPr>
                        <a:t>128</a:t>
                      </a:r>
                      <a:endParaRPr lang="en-ID" sz="800" b="0" i="0" u="none" strike="noStrike">
                        <a:solidFill>
                          <a:srgbClr val="000000"/>
                        </a:solidFill>
                        <a:effectLst/>
                        <a:latin typeface="Calibri" panose="020F0502020204030204" pitchFamily="34" charset="0"/>
                      </a:endParaRPr>
                    </a:p>
                  </a:txBody>
                  <a:tcPr marL="7709" marR="7709" marT="7709" marB="0" anchor="ctr"/>
                </a:tc>
                <a:tc>
                  <a:txBody>
                    <a:bodyPr/>
                    <a:lstStyle/>
                    <a:p>
                      <a:pPr algn="ctr" fontAlgn="ctr"/>
                      <a:r>
                        <a:rPr lang="en-ID" sz="800" u="none" strike="noStrike">
                          <a:effectLst/>
                        </a:rPr>
                        <a:t>3</a:t>
                      </a:r>
                      <a:endParaRPr lang="en-ID" sz="800" b="0" i="0" u="none" strike="noStrike">
                        <a:solidFill>
                          <a:srgbClr val="000000"/>
                        </a:solidFill>
                        <a:effectLst/>
                        <a:latin typeface="Calibri" panose="020F0502020204030204" pitchFamily="34" charset="0"/>
                      </a:endParaRPr>
                    </a:p>
                  </a:txBody>
                  <a:tcPr marL="7709" marR="7709" marT="7709" marB="0" anchor="ctr"/>
                </a:tc>
                <a:tc>
                  <a:txBody>
                    <a:bodyPr/>
                    <a:lstStyle/>
                    <a:p>
                      <a:pPr algn="ctr" fontAlgn="ctr"/>
                      <a:r>
                        <a:rPr lang="en-ID" sz="800" u="none" strike="noStrike">
                          <a:effectLst/>
                        </a:rPr>
                        <a:t>1</a:t>
                      </a:r>
                      <a:endParaRPr lang="en-ID" sz="800" b="0" i="0" u="none" strike="noStrike">
                        <a:solidFill>
                          <a:srgbClr val="000000"/>
                        </a:solidFill>
                        <a:effectLst/>
                        <a:latin typeface="Calibri" panose="020F0502020204030204" pitchFamily="34" charset="0"/>
                      </a:endParaRPr>
                    </a:p>
                  </a:txBody>
                  <a:tcPr marL="7709" marR="7709" marT="7709" marB="0" anchor="ctr"/>
                </a:tc>
                <a:tc>
                  <a:txBody>
                    <a:bodyPr/>
                    <a:lstStyle/>
                    <a:p>
                      <a:pPr algn="ctr" fontAlgn="ctr"/>
                      <a:r>
                        <a:rPr lang="en-ID" sz="800" u="none" strike="noStrike">
                          <a:effectLst/>
                        </a:rPr>
                        <a:t>1</a:t>
                      </a:r>
                      <a:endParaRPr lang="en-ID" sz="800" b="0" i="0" u="none" strike="noStrike">
                        <a:solidFill>
                          <a:srgbClr val="000000"/>
                        </a:solidFill>
                        <a:effectLst/>
                        <a:latin typeface="Calibri" panose="020F0502020204030204" pitchFamily="34" charset="0"/>
                      </a:endParaRPr>
                    </a:p>
                  </a:txBody>
                  <a:tcPr marL="7709" marR="7709" marT="7709" marB="0" anchor="ctr"/>
                </a:tc>
                <a:extLst>
                  <a:ext uri="{0D108BD9-81ED-4DB2-BD59-A6C34878D82A}">
                    <a16:rowId xmlns:a16="http://schemas.microsoft.com/office/drawing/2014/main" val="1072298296"/>
                  </a:ext>
                </a:extLst>
              </a:tr>
              <a:tr h="154205">
                <a:tc>
                  <a:txBody>
                    <a:bodyPr/>
                    <a:lstStyle/>
                    <a:p>
                      <a:pPr algn="ctr" fontAlgn="ctr"/>
                      <a:r>
                        <a:rPr lang="en-ID" sz="800" u="none" strike="noStrike">
                          <a:effectLst/>
                        </a:rPr>
                        <a:t>Conv</a:t>
                      </a:r>
                      <a:endParaRPr lang="en-ID" sz="800" b="0" i="0" u="none" strike="noStrike">
                        <a:solidFill>
                          <a:srgbClr val="000000"/>
                        </a:solidFill>
                        <a:effectLst/>
                        <a:latin typeface="Calibri" panose="020F0502020204030204" pitchFamily="34" charset="0"/>
                      </a:endParaRPr>
                    </a:p>
                  </a:txBody>
                  <a:tcPr marL="7709" marR="7709" marT="7709" marB="0" anchor="ctr"/>
                </a:tc>
                <a:tc>
                  <a:txBody>
                    <a:bodyPr/>
                    <a:lstStyle/>
                    <a:p>
                      <a:pPr algn="ctr" fontAlgn="ctr"/>
                      <a:r>
                        <a:rPr lang="en-ID" sz="800" u="none" strike="noStrike">
                          <a:effectLst/>
                        </a:rPr>
                        <a:t>64</a:t>
                      </a:r>
                      <a:endParaRPr lang="en-ID" sz="800" b="0" i="0" u="none" strike="noStrike">
                        <a:solidFill>
                          <a:srgbClr val="000000"/>
                        </a:solidFill>
                        <a:effectLst/>
                        <a:latin typeface="Calibri" panose="020F0502020204030204" pitchFamily="34" charset="0"/>
                      </a:endParaRPr>
                    </a:p>
                  </a:txBody>
                  <a:tcPr marL="7709" marR="7709" marT="7709" marB="0" anchor="ctr"/>
                </a:tc>
                <a:tc>
                  <a:txBody>
                    <a:bodyPr/>
                    <a:lstStyle/>
                    <a:p>
                      <a:pPr algn="ctr" fontAlgn="ctr"/>
                      <a:r>
                        <a:rPr lang="en-ID" sz="800" u="none" strike="noStrike">
                          <a:effectLst/>
                        </a:rPr>
                        <a:t>128</a:t>
                      </a:r>
                      <a:endParaRPr lang="en-ID" sz="800" b="0" i="0" u="none" strike="noStrike">
                        <a:solidFill>
                          <a:srgbClr val="000000"/>
                        </a:solidFill>
                        <a:effectLst/>
                        <a:latin typeface="Calibri" panose="020F0502020204030204" pitchFamily="34" charset="0"/>
                      </a:endParaRPr>
                    </a:p>
                  </a:txBody>
                  <a:tcPr marL="7709" marR="7709" marT="7709" marB="0" anchor="ctr"/>
                </a:tc>
                <a:tc>
                  <a:txBody>
                    <a:bodyPr/>
                    <a:lstStyle/>
                    <a:p>
                      <a:pPr algn="ctr" fontAlgn="ctr"/>
                      <a:r>
                        <a:rPr lang="en-ID" sz="800" u="none" strike="noStrike">
                          <a:effectLst/>
                        </a:rPr>
                        <a:t>3</a:t>
                      </a:r>
                      <a:endParaRPr lang="en-ID" sz="800" b="0" i="0" u="none" strike="noStrike">
                        <a:solidFill>
                          <a:srgbClr val="000000"/>
                        </a:solidFill>
                        <a:effectLst/>
                        <a:latin typeface="Calibri" panose="020F0502020204030204" pitchFamily="34" charset="0"/>
                      </a:endParaRPr>
                    </a:p>
                  </a:txBody>
                  <a:tcPr marL="7709" marR="7709" marT="7709" marB="0" anchor="ctr"/>
                </a:tc>
                <a:tc>
                  <a:txBody>
                    <a:bodyPr/>
                    <a:lstStyle/>
                    <a:p>
                      <a:pPr algn="ctr" fontAlgn="ctr"/>
                      <a:r>
                        <a:rPr lang="en-ID" sz="800" u="none" strike="noStrike">
                          <a:effectLst/>
                        </a:rPr>
                        <a:t>2</a:t>
                      </a:r>
                      <a:endParaRPr lang="en-ID" sz="800" b="0" i="0" u="none" strike="noStrike">
                        <a:solidFill>
                          <a:srgbClr val="000000"/>
                        </a:solidFill>
                        <a:effectLst/>
                        <a:latin typeface="Calibri" panose="020F0502020204030204" pitchFamily="34" charset="0"/>
                      </a:endParaRPr>
                    </a:p>
                  </a:txBody>
                  <a:tcPr marL="7709" marR="7709" marT="7709" marB="0" anchor="ctr"/>
                </a:tc>
                <a:tc>
                  <a:txBody>
                    <a:bodyPr/>
                    <a:lstStyle/>
                    <a:p>
                      <a:pPr algn="ctr" fontAlgn="ctr"/>
                      <a:r>
                        <a:rPr lang="en-ID" sz="800" u="none" strike="noStrike">
                          <a:effectLst/>
                        </a:rPr>
                        <a:t>1</a:t>
                      </a:r>
                      <a:endParaRPr lang="en-ID" sz="800" b="0" i="0" u="none" strike="noStrike">
                        <a:solidFill>
                          <a:srgbClr val="000000"/>
                        </a:solidFill>
                        <a:effectLst/>
                        <a:latin typeface="Calibri" panose="020F0502020204030204" pitchFamily="34" charset="0"/>
                      </a:endParaRPr>
                    </a:p>
                  </a:txBody>
                  <a:tcPr marL="7709" marR="7709" marT="7709" marB="0" anchor="ctr"/>
                </a:tc>
                <a:tc>
                  <a:txBody>
                    <a:bodyPr/>
                    <a:lstStyle/>
                    <a:p>
                      <a:pPr algn="ctr" fontAlgn="ctr"/>
                      <a:r>
                        <a:rPr lang="en-ID" sz="800" u="none" strike="noStrike">
                          <a:effectLst/>
                        </a:rPr>
                        <a:t>Conv</a:t>
                      </a:r>
                      <a:endParaRPr lang="en-ID" sz="800" b="0" i="0" u="none" strike="noStrike">
                        <a:solidFill>
                          <a:srgbClr val="000000"/>
                        </a:solidFill>
                        <a:effectLst/>
                        <a:latin typeface="Calibri" panose="020F0502020204030204" pitchFamily="34" charset="0"/>
                      </a:endParaRPr>
                    </a:p>
                  </a:txBody>
                  <a:tcPr marL="7709" marR="7709" marT="7709" marB="0" anchor="ctr"/>
                </a:tc>
                <a:tc>
                  <a:txBody>
                    <a:bodyPr/>
                    <a:lstStyle/>
                    <a:p>
                      <a:pPr algn="ctr" fontAlgn="ctr"/>
                      <a:r>
                        <a:rPr lang="en-ID" sz="800" u="none" strike="noStrike">
                          <a:effectLst/>
                        </a:rPr>
                        <a:t>128</a:t>
                      </a:r>
                      <a:endParaRPr lang="en-ID" sz="800" b="0" i="0" u="none" strike="noStrike">
                        <a:solidFill>
                          <a:srgbClr val="000000"/>
                        </a:solidFill>
                        <a:effectLst/>
                        <a:latin typeface="Calibri" panose="020F0502020204030204" pitchFamily="34" charset="0"/>
                      </a:endParaRPr>
                    </a:p>
                  </a:txBody>
                  <a:tcPr marL="7709" marR="7709" marT="7709" marB="0" anchor="ctr"/>
                </a:tc>
                <a:tc>
                  <a:txBody>
                    <a:bodyPr/>
                    <a:lstStyle/>
                    <a:p>
                      <a:pPr algn="ctr" fontAlgn="ctr"/>
                      <a:r>
                        <a:rPr lang="en-ID" sz="800" u="none" strike="noStrike">
                          <a:effectLst/>
                        </a:rPr>
                        <a:t>128</a:t>
                      </a:r>
                      <a:endParaRPr lang="en-ID" sz="800" b="0" i="0" u="none" strike="noStrike">
                        <a:solidFill>
                          <a:srgbClr val="000000"/>
                        </a:solidFill>
                        <a:effectLst/>
                        <a:latin typeface="Calibri" panose="020F0502020204030204" pitchFamily="34" charset="0"/>
                      </a:endParaRPr>
                    </a:p>
                  </a:txBody>
                  <a:tcPr marL="7709" marR="7709" marT="7709" marB="0" anchor="ctr"/>
                </a:tc>
                <a:tc>
                  <a:txBody>
                    <a:bodyPr/>
                    <a:lstStyle/>
                    <a:p>
                      <a:pPr algn="ctr" fontAlgn="ctr"/>
                      <a:r>
                        <a:rPr lang="en-ID" sz="800" u="none" strike="noStrike">
                          <a:effectLst/>
                        </a:rPr>
                        <a:t>3</a:t>
                      </a:r>
                      <a:endParaRPr lang="en-ID" sz="800" b="0" i="0" u="none" strike="noStrike">
                        <a:solidFill>
                          <a:srgbClr val="000000"/>
                        </a:solidFill>
                        <a:effectLst/>
                        <a:latin typeface="Calibri" panose="020F0502020204030204" pitchFamily="34" charset="0"/>
                      </a:endParaRPr>
                    </a:p>
                  </a:txBody>
                  <a:tcPr marL="7709" marR="7709" marT="7709" marB="0" anchor="ctr"/>
                </a:tc>
                <a:tc>
                  <a:txBody>
                    <a:bodyPr/>
                    <a:lstStyle/>
                    <a:p>
                      <a:pPr algn="ctr" fontAlgn="ctr"/>
                      <a:r>
                        <a:rPr lang="en-ID" sz="800" u="none" strike="noStrike">
                          <a:effectLst/>
                        </a:rPr>
                        <a:t>1</a:t>
                      </a:r>
                      <a:endParaRPr lang="en-ID" sz="800" b="0" i="0" u="none" strike="noStrike">
                        <a:solidFill>
                          <a:srgbClr val="000000"/>
                        </a:solidFill>
                        <a:effectLst/>
                        <a:latin typeface="Calibri" panose="020F0502020204030204" pitchFamily="34" charset="0"/>
                      </a:endParaRPr>
                    </a:p>
                  </a:txBody>
                  <a:tcPr marL="7709" marR="7709" marT="7709" marB="0" anchor="ctr"/>
                </a:tc>
                <a:tc>
                  <a:txBody>
                    <a:bodyPr/>
                    <a:lstStyle/>
                    <a:p>
                      <a:pPr algn="ctr" fontAlgn="ctr"/>
                      <a:r>
                        <a:rPr lang="en-ID" sz="800" u="none" strike="noStrike">
                          <a:effectLst/>
                        </a:rPr>
                        <a:t>3</a:t>
                      </a:r>
                      <a:endParaRPr lang="en-ID" sz="800" b="0" i="0" u="none" strike="noStrike">
                        <a:solidFill>
                          <a:srgbClr val="000000"/>
                        </a:solidFill>
                        <a:effectLst/>
                        <a:latin typeface="Calibri" panose="020F0502020204030204" pitchFamily="34" charset="0"/>
                      </a:endParaRPr>
                    </a:p>
                  </a:txBody>
                  <a:tcPr marL="7709" marR="7709" marT="7709" marB="0" anchor="ctr"/>
                </a:tc>
                <a:extLst>
                  <a:ext uri="{0D108BD9-81ED-4DB2-BD59-A6C34878D82A}">
                    <a16:rowId xmlns:a16="http://schemas.microsoft.com/office/drawing/2014/main" val="2817152626"/>
                  </a:ext>
                </a:extLst>
              </a:tr>
              <a:tr h="154205">
                <a:tc>
                  <a:txBody>
                    <a:bodyPr/>
                    <a:lstStyle/>
                    <a:p>
                      <a:pPr algn="ctr" fontAlgn="ctr"/>
                      <a:r>
                        <a:rPr lang="en-ID" sz="800" u="none" strike="noStrike">
                          <a:effectLst/>
                        </a:rPr>
                        <a:t>Conv</a:t>
                      </a:r>
                      <a:endParaRPr lang="en-ID" sz="800" b="0" i="0" u="none" strike="noStrike">
                        <a:solidFill>
                          <a:srgbClr val="000000"/>
                        </a:solidFill>
                        <a:effectLst/>
                        <a:latin typeface="Calibri" panose="020F0502020204030204" pitchFamily="34" charset="0"/>
                      </a:endParaRPr>
                    </a:p>
                  </a:txBody>
                  <a:tcPr marL="7709" marR="7709" marT="7709" marB="0" anchor="ctr"/>
                </a:tc>
                <a:tc>
                  <a:txBody>
                    <a:bodyPr/>
                    <a:lstStyle/>
                    <a:p>
                      <a:pPr algn="ctr" fontAlgn="ctr"/>
                      <a:r>
                        <a:rPr lang="en-ID" sz="800" u="none" strike="noStrike">
                          <a:effectLst/>
                        </a:rPr>
                        <a:t>128</a:t>
                      </a:r>
                      <a:endParaRPr lang="en-ID" sz="800" b="0" i="0" u="none" strike="noStrike">
                        <a:solidFill>
                          <a:srgbClr val="000000"/>
                        </a:solidFill>
                        <a:effectLst/>
                        <a:latin typeface="Calibri" panose="020F0502020204030204" pitchFamily="34" charset="0"/>
                      </a:endParaRPr>
                    </a:p>
                  </a:txBody>
                  <a:tcPr marL="7709" marR="7709" marT="7709" marB="0" anchor="ctr"/>
                </a:tc>
                <a:tc>
                  <a:txBody>
                    <a:bodyPr/>
                    <a:lstStyle/>
                    <a:p>
                      <a:pPr algn="ctr" fontAlgn="ctr"/>
                      <a:r>
                        <a:rPr lang="en-ID" sz="800" u="none" strike="noStrike">
                          <a:effectLst/>
                        </a:rPr>
                        <a:t>64</a:t>
                      </a:r>
                      <a:endParaRPr lang="en-ID" sz="800" b="0" i="0" u="none" strike="noStrike">
                        <a:solidFill>
                          <a:srgbClr val="000000"/>
                        </a:solidFill>
                        <a:effectLst/>
                        <a:latin typeface="Calibri" panose="020F0502020204030204" pitchFamily="34" charset="0"/>
                      </a:endParaRPr>
                    </a:p>
                  </a:txBody>
                  <a:tcPr marL="7709" marR="7709" marT="7709" marB="0" anchor="ctr"/>
                </a:tc>
                <a:tc>
                  <a:txBody>
                    <a:bodyPr/>
                    <a:lstStyle/>
                    <a:p>
                      <a:pPr algn="ctr" fontAlgn="ctr"/>
                      <a:r>
                        <a:rPr lang="en-ID" sz="800" u="none" strike="noStrike">
                          <a:effectLst/>
                        </a:rPr>
                        <a:t>1</a:t>
                      </a:r>
                      <a:endParaRPr lang="en-ID" sz="800" b="0" i="0" u="none" strike="noStrike">
                        <a:solidFill>
                          <a:srgbClr val="000000"/>
                        </a:solidFill>
                        <a:effectLst/>
                        <a:latin typeface="Calibri" panose="020F0502020204030204" pitchFamily="34" charset="0"/>
                      </a:endParaRPr>
                    </a:p>
                  </a:txBody>
                  <a:tcPr marL="7709" marR="7709" marT="7709" marB="0" anchor="ctr"/>
                </a:tc>
                <a:tc>
                  <a:txBody>
                    <a:bodyPr/>
                    <a:lstStyle/>
                    <a:p>
                      <a:pPr algn="ctr" fontAlgn="ctr"/>
                      <a:r>
                        <a:rPr lang="en-ID" sz="800" u="none" strike="noStrike">
                          <a:effectLst/>
                        </a:rPr>
                        <a:t>1</a:t>
                      </a:r>
                      <a:endParaRPr lang="en-ID" sz="800" b="0" i="0" u="none" strike="noStrike">
                        <a:solidFill>
                          <a:srgbClr val="000000"/>
                        </a:solidFill>
                        <a:effectLst/>
                        <a:latin typeface="Calibri" panose="020F0502020204030204" pitchFamily="34" charset="0"/>
                      </a:endParaRPr>
                    </a:p>
                  </a:txBody>
                  <a:tcPr marL="7709" marR="7709" marT="7709" marB="0" anchor="ctr"/>
                </a:tc>
                <a:tc>
                  <a:txBody>
                    <a:bodyPr/>
                    <a:lstStyle/>
                    <a:p>
                      <a:pPr algn="ctr" fontAlgn="ctr"/>
                      <a:r>
                        <a:rPr lang="en-ID" sz="800" u="none" strike="noStrike">
                          <a:effectLst/>
                        </a:rPr>
                        <a:t>2</a:t>
                      </a:r>
                      <a:endParaRPr lang="en-ID" sz="800" b="0" i="0" u="none" strike="noStrike">
                        <a:solidFill>
                          <a:srgbClr val="000000"/>
                        </a:solidFill>
                        <a:effectLst/>
                        <a:latin typeface="Calibri" panose="020F0502020204030204" pitchFamily="34" charset="0"/>
                      </a:endParaRPr>
                    </a:p>
                  </a:txBody>
                  <a:tcPr marL="7709" marR="7709" marT="7709" marB="0" anchor="ctr"/>
                </a:tc>
                <a:tc>
                  <a:txBody>
                    <a:bodyPr/>
                    <a:lstStyle/>
                    <a:p>
                      <a:pPr algn="ctr" fontAlgn="ctr"/>
                      <a:r>
                        <a:rPr lang="en-ID" sz="800" u="none" strike="noStrike">
                          <a:effectLst/>
                        </a:rPr>
                        <a:t>Concat</a:t>
                      </a:r>
                      <a:endParaRPr lang="en-ID" sz="800" b="0" i="0" u="none" strike="noStrike">
                        <a:solidFill>
                          <a:srgbClr val="000000"/>
                        </a:solidFill>
                        <a:effectLst/>
                        <a:latin typeface="Calibri" panose="020F0502020204030204" pitchFamily="34" charset="0"/>
                      </a:endParaRPr>
                    </a:p>
                  </a:txBody>
                  <a:tcPr marL="7709" marR="7709" marT="7709" marB="0" anchor="ctr"/>
                </a:tc>
                <a:tc>
                  <a:txBody>
                    <a:bodyPr/>
                    <a:lstStyle/>
                    <a:p>
                      <a:pPr algn="ctr" fontAlgn="ctr"/>
                      <a:endParaRPr lang="en-ID" sz="800" b="0" i="0" u="none" strike="noStrike">
                        <a:solidFill>
                          <a:srgbClr val="000000"/>
                        </a:solidFill>
                        <a:effectLst/>
                        <a:latin typeface="Calibri" panose="020F0502020204030204" pitchFamily="34" charset="0"/>
                      </a:endParaRPr>
                    </a:p>
                  </a:txBody>
                  <a:tcPr marL="7709" marR="7709" marT="7709" marB="0" anchor="ctr"/>
                </a:tc>
                <a:tc>
                  <a:txBody>
                    <a:bodyPr/>
                    <a:lstStyle/>
                    <a:p>
                      <a:pPr algn="ctr" fontAlgn="ctr"/>
                      <a:endParaRPr lang="en-ID" sz="800" b="0" i="0" u="none" strike="noStrike">
                        <a:solidFill>
                          <a:srgbClr val="000000"/>
                        </a:solidFill>
                        <a:effectLst/>
                        <a:latin typeface="Calibri" panose="020F0502020204030204" pitchFamily="34" charset="0"/>
                      </a:endParaRPr>
                    </a:p>
                  </a:txBody>
                  <a:tcPr marL="7709" marR="7709" marT="7709" marB="0" anchor="ctr"/>
                </a:tc>
                <a:tc>
                  <a:txBody>
                    <a:bodyPr/>
                    <a:lstStyle/>
                    <a:p>
                      <a:pPr algn="ctr" fontAlgn="ctr"/>
                      <a:endParaRPr lang="en-ID" sz="800" b="0" i="0" u="none" strike="noStrike">
                        <a:solidFill>
                          <a:srgbClr val="000000"/>
                        </a:solidFill>
                        <a:effectLst/>
                        <a:latin typeface="Calibri" panose="020F0502020204030204" pitchFamily="34" charset="0"/>
                      </a:endParaRPr>
                    </a:p>
                  </a:txBody>
                  <a:tcPr marL="7709" marR="7709" marT="7709" marB="0" anchor="ctr"/>
                </a:tc>
                <a:tc>
                  <a:txBody>
                    <a:bodyPr/>
                    <a:lstStyle/>
                    <a:p>
                      <a:pPr algn="ctr" fontAlgn="ctr"/>
                      <a:endParaRPr lang="en-ID" sz="800" b="0" i="0" u="none" strike="noStrike">
                        <a:solidFill>
                          <a:srgbClr val="000000"/>
                        </a:solidFill>
                        <a:effectLst/>
                        <a:latin typeface="Calibri" panose="020F0502020204030204" pitchFamily="34" charset="0"/>
                      </a:endParaRPr>
                    </a:p>
                  </a:txBody>
                  <a:tcPr marL="7709" marR="7709" marT="7709" marB="0" anchor="ctr"/>
                </a:tc>
                <a:tc>
                  <a:txBody>
                    <a:bodyPr/>
                    <a:lstStyle/>
                    <a:p>
                      <a:pPr algn="ctr" fontAlgn="ctr"/>
                      <a:endParaRPr lang="en-ID" sz="800" b="0" i="0" u="none" strike="noStrike">
                        <a:solidFill>
                          <a:srgbClr val="000000"/>
                        </a:solidFill>
                        <a:effectLst/>
                        <a:latin typeface="Calibri" panose="020F0502020204030204" pitchFamily="34" charset="0"/>
                      </a:endParaRPr>
                    </a:p>
                  </a:txBody>
                  <a:tcPr marL="7709" marR="7709" marT="7709" marB="0" anchor="ctr"/>
                </a:tc>
                <a:extLst>
                  <a:ext uri="{0D108BD9-81ED-4DB2-BD59-A6C34878D82A}">
                    <a16:rowId xmlns:a16="http://schemas.microsoft.com/office/drawing/2014/main" val="2601810805"/>
                  </a:ext>
                </a:extLst>
              </a:tr>
              <a:tr h="154205">
                <a:tc>
                  <a:txBody>
                    <a:bodyPr/>
                    <a:lstStyle/>
                    <a:p>
                      <a:pPr algn="ctr" fontAlgn="ctr"/>
                      <a:r>
                        <a:rPr lang="en-ID" sz="800" u="none" strike="noStrike">
                          <a:effectLst/>
                        </a:rPr>
                        <a:t>Conv</a:t>
                      </a:r>
                      <a:endParaRPr lang="en-ID" sz="800" b="0" i="0" u="none" strike="noStrike">
                        <a:solidFill>
                          <a:srgbClr val="000000"/>
                        </a:solidFill>
                        <a:effectLst/>
                        <a:latin typeface="Calibri" panose="020F0502020204030204" pitchFamily="34" charset="0"/>
                      </a:endParaRPr>
                    </a:p>
                  </a:txBody>
                  <a:tcPr marL="7709" marR="7709" marT="7709" marB="0" anchor="ctr"/>
                </a:tc>
                <a:tc>
                  <a:txBody>
                    <a:bodyPr/>
                    <a:lstStyle/>
                    <a:p>
                      <a:pPr algn="ctr" fontAlgn="ctr"/>
                      <a:r>
                        <a:rPr lang="en-ID" sz="800" u="none" strike="noStrike">
                          <a:effectLst/>
                        </a:rPr>
                        <a:t>64</a:t>
                      </a:r>
                      <a:endParaRPr lang="en-ID" sz="800" b="0" i="0" u="none" strike="noStrike">
                        <a:solidFill>
                          <a:srgbClr val="000000"/>
                        </a:solidFill>
                        <a:effectLst/>
                        <a:latin typeface="Calibri" panose="020F0502020204030204" pitchFamily="34" charset="0"/>
                      </a:endParaRPr>
                    </a:p>
                  </a:txBody>
                  <a:tcPr marL="7709" marR="7709" marT="7709" marB="0" anchor="ctr"/>
                </a:tc>
                <a:tc>
                  <a:txBody>
                    <a:bodyPr/>
                    <a:lstStyle/>
                    <a:p>
                      <a:pPr algn="ctr" fontAlgn="ctr"/>
                      <a:r>
                        <a:rPr lang="en-ID" sz="800" u="none" strike="noStrike">
                          <a:effectLst/>
                        </a:rPr>
                        <a:t>64</a:t>
                      </a:r>
                      <a:endParaRPr lang="en-ID" sz="800" b="0" i="0" u="none" strike="noStrike">
                        <a:solidFill>
                          <a:srgbClr val="000000"/>
                        </a:solidFill>
                        <a:effectLst/>
                        <a:latin typeface="Calibri" panose="020F0502020204030204" pitchFamily="34" charset="0"/>
                      </a:endParaRPr>
                    </a:p>
                  </a:txBody>
                  <a:tcPr marL="7709" marR="7709" marT="7709" marB="0" anchor="ctr"/>
                </a:tc>
                <a:tc>
                  <a:txBody>
                    <a:bodyPr/>
                    <a:lstStyle/>
                    <a:p>
                      <a:pPr algn="ctr" fontAlgn="ctr"/>
                      <a:r>
                        <a:rPr lang="en-ID" sz="800" u="none" strike="noStrike">
                          <a:effectLst/>
                        </a:rPr>
                        <a:t>3</a:t>
                      </a:r>
                      <a:endParaRPr lang="en-ID" sz="800" b="0" i="0" u="none" strike="noStrike">
                        <a:solidFill>
                          <a:srgbClr val="000000"/>
                        </a:solidFill>
                        <a:effectLst/>
                        <a:latin typeface="Calibri" panose="020F0502020204030204" pitchFamily="34" charset="0"/>
                      </a:endParaRPr>
                    </a:p>
                  </a:txBody>
                  <a:tcPr marL="7709" marR="7709" marT="7709" marB="0" anchor="ctr"/>
                </a:tc>
                <a:tc>
                  <a:txBody>
                    <a:bodyPr/>
                    <a:lstStyle/>
                    <a:p>
                      <a:pPr algn="ctr" fontAlgn="ctr"/>
                      <a:r>
                        <a:rPr lang="en-ID" sz="800" u="none" strike="noStrike">
                          <a:effectLst/>
                        </a:rPr>
                        <a:t>1</a:t>
                      </a:r>
                      <a:endParaRPr lang="en-ID" sz="800" b="0" i="0" u="none" strike="noStrike">
                        <a:solidFill>
                          <a:srgbClr val="000000"/>
                        </a:solidFill>
                        <a:effectLst/>
                        <a:latin typeface="Calibri" panose="020F0502020204030204" pitchFamily="34" charset="0"/>
                      </a:endParaRPr>
                    </a:p>
                  </a:txBody>
                  <a:tcPr marL="7709" marR="7709" marT="7709" marB="0" anchor="ctr"/>
                </a:tc>
                <a:tc>
                  <a:txBody>
                    <a:bodyPr/>
                    <a:lstStyle/>
                    <a:p>
                      <a:pPr algn="ctr" fontAlgn="ctr"/>
                      <a:r>
                        <a:rPr lang="en-ID" sz="800" u="none" strike="noStrike">
                          <a:effectLst/>
                        </a:rPr>
                        <a:t>4</a:t>
                      </a:r>
                      <a:endParaRPr lang="en-ID" sz="800" b="0" i="0" u="none" strike="noStrike">
                        <a:solidFill>
                          <a:srgbClr val="000000"/>
                        </a:solidFill>
                        <a:effectLst/>
                        <a:latin typeface="Calibri" panose="020F0502020204030204" pitchFamily="34" charset="0"/>
                      </a:endParaRPr>
                    </a:p>
                  </a:txBody>
                  <a:tcPr marL="7709" marR="7709" marT="7709" marB="0" anchor="ctr"/>
                </a:tc>
                <a:tc>
                  <a:txBody>
                    <a:bodyPr/>
                    <a:lstStyle/>
                    <a:p>
                      <a:pPr algn="ctr" fontAlgn="ctr"/>
                      <a:r>
                        <a:rPr lang="en-ID" sz="800" u="none" strike="noStrike">
                          <a:effectLst/>
                        </a:rPr>
                        <a:t>Conv</a:t>
                      </a:r>
                      <a:endParaRPr lang="en-ID" sz="800" b="0" i="0" u="none" strike="noStrike">
                        <a:solidFill>
                          <a:srgbClr val="000000"/>
                        </a:solidFill>
                        <a:effectLst/>
                        <a:latin typeface="Calibri" panose="020F0502020204030204" pitchFamily="34" charset="0"/>
                      </a:endParaRPr>
                    </a:p>
                  </a:txBody>
                  <a:tcPr marL="7709" marR="7709" marT="7709" marB="0" anchor="ctr"/>
                </a:tc>
                <a:tc>
                  <a:txBody>
                    <a:bodyPr/>
                    <a:lstStyle/>
                    <a:p>
                      <a:pPr algn="ctr" fontAlgn="ctr"/>
                      <a:r>
                        <a:rPr lang="en-ID" sz="800" u="none" strike="noStrike">
                          <a:effectLst/>
                        </a:rPr>
                        <a:t>1024</a:t>
                      </a:r>
                      <a:endParaRPr lang="en-ID" sz="800" b="0" i="0" u="none" strike="noStrike">
                        <a:solidFill>
                          <a:srgbClr val="000000"/>
                        </a:solidFill>
                        <a:effectLst/>
                        <a:latin typeface="Calibri" panose="020F0502020204030204" pitchFamily="34" charset="0"/>
                      </a:endParaRPr>
                    </a:p>
                  </a:txBody>
                  <a:tcPr marL="7709" marR="7709" marT="7709" marB="0" anchor="ctr"/>
                </a:tc>
                <a:tc>
                  <a:txBody>
                    <a:bodyPr/>
                    <a:lstStyle/>
                    <a:p>
                      <a:pPr algn="ctr" fontAlgn="ctr"/>
                      <a:r>
                        <a:rPr lang="en-ID" sz="800" u="none" strike="noStrike">
                          <a:effectLst/>
                        </a:rPr>
                        <a:t>256</a:t>
                      </a:r>
                      <a:endParaRPr lang="en-ID" sz="800" b="0" i="0" u="none" strike="noStrike">
                        <a:solidFill>
                          <a:srgbClr val="000000"/>
                        </a:solidFill>
                        <a:effectLst/>
                        <a:latin typeface="Calibri" panose="020F0502020204030204" pitchFamily="34" charset="0"/>
                      </a:endParaRPr>
                    </a:p>
                  </a:txBody>
                  <a:tcPr marL="7709" marR="7709" marT="7709" marB="0" anchor="ctr"/>
                </a:tc>
                <a:tc>
                  <a:txBody>
                    <a:bodyPr/>
                    <a:lstStyle/>
                    <a:p>
                      <a:pPr algn="ctr" fontAlgn="ctr"/>
                      <a:r>
                        <a:rPr lang="en-ID" sz="800" u="none" strike="noStrike">
                          <a:effectLst/>
                        </a:rPr>
                        <a:t>1</a:t>
                      </a:r>
                      <a:endParaRPr lang="en-ID" sz="800" b="0" i="0" u="none" strike="noStrike">
                        <a:solidFill>
                          <a:srgbClr val="000000"/>
                        </a:solidFill>
                        <a:effectLst/>
                        <a:latin typeface="Calibri" panose="020F0502020204030204" pitchFamily="34" charset="0"/>
                      </a:endParaRPr>
                    </a:p>
                  </a:txBody>
                  <a:tcPr marL="7709" marR="7709" marT="7709" marB="0" anchor="ctr"/>
                </a:tc>
                <a:tc>
                  <a:txBody>
                    <a:bodyPr/>
                    <a:lstStyle/>
                    <a:p>
                      <a:pPr algn="ctr" fontAlgn="ctr"/>
                      <a:r>
                        <a:rPr lang="en-ID" sz="800" u="none" strike="noStrike">
                          <a:effectLst/>
                        </a:rPr>
                        <a:t>1</a:t>
                      </a:r>
                      <a:endParaRPr lang="en-ID" sz="800" b="0" i="0" u="none" strike="noStrike">
                        <a:solidFill>
                          <a:srgbClr val="000000"/>
                        </a:solidFill>
                        <a:effectLst/>
                        <a:latin typeface="Calibri" panose="020F0502020204030204" pitchFamily="34" charset="0"/>
                      </a:endParaRPr>
                    </a:p>
                  </a:txBody>
                  <a:tcPr marL="7709" marR="7709" marT="7709" marB="0" anchor="ctr"/>
                </a:tc>
                <a:tc>
                  <a:txBody>
                    <a:bodyPr/>
                    <a:lstStyle/>
                    <a:p>
                      <a:pPr algn="ctr" fontAlgn="ctr"/>
                      <a:r>
                        <a:rPr lang="en-ID" sz="800" u="none" strike="noStrike">
                          <a:effectLst/>
                        </a:rPr>
                        <a:t>1</a:t>
                      </a:r>
                      <a:endParaRPr lang="en-ID" sz="800" b="0" i="0" u="none" strike="noStrike">
                        <a:solidFill>
                          <a:srgbClr val="000000"/>
                        </a:solidFill>
                        <a:effectLst/>
                        <a:latin typeface="Calibri" panose="020F0502020204030204" pitchFamily="34" charset="0"/>
                      </a:endParaRPr>
                    </a:p>
                  </a:txBody>
                  <a:tcPr marL="7709" marR="7709" marT="7709" marB="0" anchor="ctr"/>
                </a:tc>
                <a:extLst>
                  <a:ext uri="{0D108BD9-81ED-4DB2-BD59-A6C34878D82A}">
                    <a16:rowId xmlns:a16="http://schemas.microsoft.com/office/drawing/2014/main" val="2700111301"/>
                  </a:ext>
                </a:extLst>
              </a:tr>
              <a:tr h="154205">
                <a:tc>
                  <a:txBody>
                    <a:bodyPr/>
                    <a:lstStyle/>
                    <a:p>
                      <a:pPr algn="ctr" fontAlgn="ctr"/>
                      <a:r>
                        <a:rPr lang="en-ID" sz="800" u="none" strike="noStrike">
                          <a:effectLst/>
                        </a:rPr>
                        <a:t>Concat</a:t>
                      </a:r>
                      <a:endParaRPr lang="en-ID" sz="800" b="0" i="0" u="none" strike="noStrike">
                        <a:solidFill>
                          <a:srgbClr val="000000"/>
                        </a:solidFill>
                        <a:effectLst/>
                        <a:latin typeface="Calibri" panose="020F0502020204030204" pitchFamily="34" charset="0"/>
                      </a:endParaRPr>
                    </a:p>
                  </a:txBody>
                  <a:tcPr marL="7709" marR="7709" marT="7709" marB="0" anchor="ctr"/>
                </a:tc>
                <a:tc>
                  <a:txBody>
                    <a:bodyPr/>
                    <a:lstStyle/>
                    <a:p>
                      <a:pPr algn="ctr" fontAlgn="ctr"/>
                      <a:endParaRPr lang="en-ID" sz="800" b="0" i="0" u="none" strike="noStrike">
                        <a:solidFill>
                          <a:srgbClr val="000000"/>
                        </a:solidFill>
                        <a:effectLst/>
                        <a:latin typeface="Calibri" panose="020F0502020204030204" pitchFamily="34" charset="0"/>
                      </a:endParaRPr>
                    </a:p>
                  </a:txBody>
                  <a:tcPr marL="7709" marR="7709" marT="7709" marB="0" anchor="ctr"/>
                </a:tc>
                <a:tc>
                  <a:txBody>
                    <a:bodyPr/>
                    <a:lstStyle/>
                    <a:p>
                      <a:pPr algn="ctr" fontAlgn="ctr"/>
                      <a:endParaRPr lang="en-ID" sz="800" b="0" i="0" u="none" strike="noStrike">
                        <a:solidFill>
                          <a:srgbClr val="000000"/>
                        </a:solidFill>
                        <a:effectLst/>
                        <a:latin typeface="Calibri" panose="020F0502020204030204" pitchFamily="34" charset="0"/>
                      </a:endParaRPr>
                    </a:p>
                  </a:txBody>
                  <a:tcPr marL="7709" marR="7709" marT="7709" marB="0" anchor="ctr"/>
                </a:tc>
                <a:tc>
                  <a:txBody>
                    <a:bodyPr/>
                    <a:lstStyle/>
                    <a:p>
                      <a:pPr algn="ctr" fontAlgn="ctr"/>
                      <a:endParaRPr lang="en-ID" sz="800" b="0" i="0" u="none" strike="noStrike">
                        <a:solidFill>
                          <a:srgbClr val="000000"/>
                        </a:solidFill>
                        <a:effectLst/>
                        <a:latin typeface="Calibri" panose="020F0502020204030204" pitchFamily="34" charset="0"/>
                      </a:endParaRPr>
                    </a:p>
                  </a:txBody>
                  <a:tcPr marL="7709" marR="7709" marT="7709" marB="0" anchor="ctr"/>
                </a:tc>
                <a:tc>
                  <a:txBody>
                    <a:bodyPr/>
                    <a:lstStyle/>
                    <a:p>
                      <a:pPr algn="ctr" fontAlgn="ctr"/>
                      <a:endParaRPr lang="en-ID" sz="800" b="0" i="0" u="none" strike="noStrike">
                        <a:solidFill>
                          <a:srgbClr val="000000"/>
                        </a:solidFill>
                        <a:effectLst/>
                        <a:latin typeface="Calibri" panose="020F0502020204030204" pitchFamily="34" charset="0"/>
                      </a:endParaRPr>
                    </a:p>
                  </a:txBody>
                  <a:tcPr marL="7709" marR="7709" marT="7709" marB="0" anchor="ctr"/>
                </a:tc>
                <a:tc>
                  <a:txBody>
                    <a:bodyPr/>
                    <a:lstStyle/>
                    <a:p>
                      <a:pPr algn="ctr" fontAlgn="ctr"/>
                      <a:endParaRPr lang="en-ID" sz="800" b="0" i="0" u="none" strike="noStrike">
                        <a:solidFill>
                          <a:srgbClr val="000000"/>
                        </a:solidFill>
                        <a:effectLst/>
                        <a:latin typeface="Calibri" panose="020F0502020204030204" pitchFamily="34" charset="0"/>
                      </a:endParaRPr>
                    </a:p>
                  </a:txBody>
                  <a:tcPr marL="7709" marR="7709" marT="7709" marB="0" anchor="ctr"/>
                </a:tc>
                <a:tc>
                  <a:txBody>
                    <a:bodyPr/>
                    <a:lstStyle/>
                    <a:p>
                      <a:pPr algn="ctr" fontAlgn="ctr"/>
                      <a:r>
                        <a:rPr lang="en-ID" sz="800" u="none" strike="noStrike">
                          <a:effectLst/>
                        </a:rPr>
                        <a:t>Conv</a:t>
                      </a:r>
                      <a:endParaRPr lang="en-ID" sz="800" b="0" i="0" u="none" strike="noStrike">
                        <a:solidFill>
                          <a:srgbClr val="000000"/>
                        </a:solidFill>
                        <a:effectLst/>
                        <a:latin typeface="Calibri" panose="020F0502020204030204" pitchFamily="34" charset="0"/>
                      </a:endParaRPr>
                    </a:p>
                  </a:txBody>
                  <a:tcPr marL="7709" marR="7709" marT="7709" marB="0" anchor="ctr"/>
                </a:tc>
                <a:tc>
                  <a:txBody>
                    <a:bodyPr/>
                    <a:lstStyle/>
                    <a:p>
                      <a:pPr algn="ctr" fontAlgn="ctr"/>
                      <a:r>
                        <a:rPr lang="en-ID" sz="800" u="none" strike="noStrike">
                          <a:effectLst/>
                        </a:rPr>
                        <a:t>256</a:t>
                      </a:r>
                      <a:endParaRPr lang="en-ID" sz="800" b="0" i="0" u="none" strike="noStrike">
                        <a:solidFill>
                          <a:srgbClr val="000000"/>
                        </a:solidFill>
                        <a:effectLst/>
                        <a:latin typeface="Calibri" panose="020F0502020204030204" pitchFamily="34" charset="0"/>
                      </a:endParaRPr>
                    </a:p>
                  </a:txBody>
                  <a:tcPr marL="7709" marR="7709" marT="7709" marB="0" anchor="ctr"/>
                </a:tc>
                <a:tc>
                  <a:txBody>
                    <a:bodyPr/>
                    <a:lstStyle/>
                    <a:p>
                      <a:pPr algn="ctr" fontAlgn="ctr"/>
                      <a:r>
                        <a:rPr lang="en-ID" sz="800" u="none" strike="noStrike">
                          <a:effectLst/>
                        </a:rPr>
                        <a:t>128</a:t>
                      </a:r>
                      <a:endParaRPr lang="en-ID" sz="800" b="0" i="0" u="none" strike="noStrike">
                        <a:solidFill>
                          <a:srgbClr val="000000"/>
                        </a:solidFill>
                        <a:effectLst/>
                        <a:latin typeface="Calibri" panose="020F0502020204030204" pitchFamily="34" charset="0"/>
                      </a:endParaRPr>
                    </a:p>
                  </a:txBody>
                  <a:tcPr marL="7709" marR="7709" marT="7709" marB="0" anchor="ctr"/>
                </a:tc>
                <a:tc>
                  <a:txBody>
                    <a:bodyPr/>
                    <a:lstStyle/>
                    <a:p>
                      <a:pPr algn="ctr" fontAlgn="ctr"/>
                      <a:r>
                        <a:rPr lang="en-ID" sz="800" u="none" strike="noStrike">
                          <a:effectLst/>
                        </a:rPr>
                        <a:t>1</a:t>
                      </a:r>
                      <a:endParaRPr lang="en-ID" sz="800" b="0" i="0" u="none" strike="noStrike">
                        <a:solidFill>
                          <a:srgbClr val="000000"/>
                        </a:solidFill>
                        <a:effectLst/>
                        <a:latin typeface="Calibri" panose="020F0502020204030204" pitchFamily="34" charset="0"/>
                      </a:endParaRPr>
                    </a:p>
                  </a:txBody>
                  <a:tcPr marL="7709" marR="7709" marT="7709" marB="0" anchor="ctr"/>
                </a:tc>
                <a:tc>
                  <a:txBody>
                    <a:bodyPr/>
                    <a:lstStyle/>
                    <a:p>
                      <a:pPr algn="ctr" fontAlgn="ctr"/>
                      <a:r>
                        <a:rPr lang="en-ID" sz="800" u="none" strike="noStrike">
                          <a:effectLst/>
                        </a:rPr>
                        <a:t>1</a:t>
                      </a:r>
                      <a:endParaRPr lang="en-ID" sz="800" b="0" i="0" u="none" strike="noStrike">
                        <a:solidFill>
                          <a:srgbClr val="000000"/>
                        </a:solidFill>
                        <a:effectLst/>
                        <a:latin typeface="Calibri" panose="020F0502020204030204" pitchFamily="34" charset="0"/>
                      </a:endParaRPr>
                    </a:p>
                  </a:txBody>
                  <a:tcPr marL="7709" marR="7709" marT="7709" marB="0" anchor="ctr"/>
                </a:tc>
                <a:tc>
                  <a:txBody>
                    <a:bodyPr/>
                    <a:lstStyle/>
                    <a:p>
                      <a:pPr algn="ctr" fontAlgn="ctr"/>
                      <a:r>
                        <a:rPr lang="en-ID" sz="800" u="none" strike="noStrike">
                          <a:effectLst/>
                        </a:rPr>
                        <a:t>1</a:t>
                      </a:r>
                      <a:endParaRPr lang="en-ID" sz="800" b="0" i="0" u="none" strike="noStrike">
                        <a:solidFill>
                          <a:srgbClr val="000000"/>
                        </a:solidFill>
                        <a:effectLst/>
                        <a:latin typeface="Calibri" panose="020F0502020204030204" pitchFamily="34" charset="0"/>
                      </a:endParaRPr>
                    </a:p>
                  </a:txBody>
                  <a:tcPr marL="7709" marR="7709" marT="7709" marB="0" anchor="ctr"/>
                </a:tc>
                <a:extLst>
                  <a:ext uri="{0D108BD9-81ED-4DB2-BD59-A6C34878D82A}">
                    <a16:rowId xmlns:a16="http://schemas.microsoft.com/office/drawing/2014/main" val="3857063957"/>
                  </a:ext>
                </a:extLst>
              </a:tr>
              <a:tr h="154205">
                <a:tc>
                  <a:txBody>
                    <a:bodyPr/>
                    <a:lstStyle/>
                    <a:p>
                      <a:pPr algn="ctr" fontAlgn="ctr"/>
                      <a:r>
                        <a:rPr lang="en-ID" sz="800" u="none" strike="noStrike">
                          <a:effectLst/>
                        </a:rPr>
                        <a:t>Conv</a:t>
                      </a:r>
                      <a:endParaRPr lang="en-ID" sz="800" b="0" i="0" u="none" strike="noStrike">
                        <a:solidFill>
                          <a:srgbClr val="000000"/>
                        </a:solidFill>
                        <a:effectLst/>
                        <a:latin typeface="Calibri" panose="020F0502020204030204" pitchFamily="34" charset="0"/>
                      </a:endParaRPr>
                    </a:p>
                  </a:txBody>
                  <a:tcPr marL="7709" marR="7709" marT="7709" marB="0" anchor="ctr"/>
                </a:tc>
                <a:tc>
                  <a:txBody>
                    <a:bodyPr/>
                    <a:lstStyle/>
                    <a:p>
                      <a:pPr algn="ctr" fontAlgn="ctr"/>
                      <a:r>
                        <a:rPr lang="en-ID" sz="800" u="none" strike="noStrike">
                          <a:effectLst/>
                        </a:rPr>
                        <a:t>256</a:t>
                      </a:r>
                      <a:endParaRPr lang="en-ID" sz="800" b="0" i="0" u="none" strike="noStrike">
                        <a:solidFill>
                          <a:srgbClr val="000000"/>
                        </a:solidFill>
                        <a:effectLst/>
                        <a:latin typeface="Calibri" panose="020F0502020204030204" pitchFamily="34" charset="0"/>
                      </a:endParaRPr>
                    </a:p>
                  </a:txBody>
                  <a:tcPr marL="7709" marR="7709" marT="7709" marB="0" anchor="ctr"/>
                </a:tc>
                <a:tc>
                  <a:txBody>
                    <a:bodyPr/>
                    <a:lstStyle/>
                    <a:p>
                      <a:pPr algn="ctr" fontAlgn="ctr"/>
                      <a:r>
                        <a:rPr lang="en-ID" sz="800" u="none" strike="noStrike">
                          <a:effectLst/>
                        </a:rPr>
                        <a:t>256</a:t>
                      </a:r>
                      <a:endParaRPr lang="en-ID" sz="800" b="0" i="0" u="none" strike="noStrike">
                        <a:solidFill>
                          <a:srgbClr val="000000"/>
                        </a:solidFill>
                        <a:effectLst/>
                        <a:latin typeface="Calibri" panose="020F0502020204030204" pitchFamily="34" charset="0"/>
                      </a:endParaRPr>
                    </a:p>
                  </a:txBody>
                  <a:tcPr marL="7709" marR="7709" marT="7709" marB="0" anchor="ctr"/>
                </a:tc>
                <a:tc>
                  <a:txBody>
                    <a:bodyPr/>
                    <a:lstStyle/>
                    <a:p>
                      <a:pPr algn="ctr" fontAlgn="ctr"/>
                      <a:r>
                        <a:rPr lang="en-ID" sz="800" u="none" strike="noStrike">
                          <a:effectLst/>
                        </a:rPr>
                        <a:t>1</a:t>
                      </a:r>
                      <a:endParaRPr lang="en-ID" sz="800" b="0" i="0" u="none" strike="noStrike">
                        <a:solidFill>
                          <a:srgbClr val="000000"/>
                        </a:solidFill>
                        <a:effectLst/>
                        <a:latin typeface="Calibri" panose="020F0502020204030204" pitchFamily="34" charset="0"/>
                      </a:endParaRPr>
                    </a:p>
                  </a:txBody>
                  <a:tcPr marL="7709" marR="7709" marT="7709" marB="0" anchor="ctr"/>
                </a:tc>
                <a:tc>
                  <a:txBody>
                    <a:bodyPr/>
                    <a:lstStyle/>
                    <a:p>
                      <a:pPr algn="ctr" fontAlgn="ctr"/>
                      <a:r>
                        <a:rPr lang="en-ID" sz="800" u="none" strike="noStrike">
                          <a:effectLst/>
                        </a:rPr>
                        <a:t>1</a:t>
                      </a:r>
                      <a:endParaRPr lang="en-ID" sz="800" b="0" i="0" u="none" strike="noStrike">
                        <a:solidFill>
                          <a:srgbClr val="000000"/>
                        </a:solidFill>
                        <a:effectLst/>
                        <a:latin typeface="Calibri" panose="020F0502020204030204" pitchFamily="34" charset="0"/>
                      </a:endParaRPr>
                    </a:p>
                  </a:txBody>
                  <a:tcPr marL="7709" marR="7709" marT="7709" marB="0" anchor="ctr"/>
                </a:tc>
                <a:tc>
                  <a:txBody>
                    <a:bodyPr/>
                    <a:lstStyle/>
                    <a:p>
                      <a:pPr algn="ctr" fontAlgn="ctr"/>
                      <a:r>
                        <a:rPr lang="en-ID" sz="800" u="none" strike="noStrike">
                          <a:effectLst/>
                        </a:rPr>
                        <a:t>1</a:t>
                      </a:r>
                      <a:endParaRPr lang="en-ID" sz="800" b="0" i="0" u="none" strike="noStrike">
                        <a:solidFill>
                          <a:srgbClr val="000000"/>
                        </a:solidFill>
                        <a:effectLst/>
                        <a:latin typeface="Calibri" panose="020F0502020204030204" pitchFamily="34" charset="0"/>
                      </a:endParaRPr>
                    </a:p>
                  </a:txBody>
                  <a:tcPr marL="7709" marR="7709" marT="7709" marB="0" anchor="ctr"/>
                </a:tc>
                <a:tc>
                  <a:txBody>
                    <a:bodyPr/>
                    <a:lstStyle/>
                    <a:p>
                      <a:pPr algn="ctr" fontAlgn="ctr"/>
                      <a:r>
                        <a:rPr lang="en-ID" sz="800" u="none" strike="noStrike">
                          <a:effectLst/>
                        </a:rPr>
                        <a:t>Upsample</a:t>
                      </a:r>
                      <a:endParaRPr lang="en-ID" sz="800" b="0" i="0" u="none" strike="noStrike">
                        <a:solidFill>
                          <a:srgbClr val="000000"/>
                        </a:solidFill>
                        <a:effectLst/>
                        <a:latin typeface="Calibri" panose="020F0502020204030204" pitchFamily="34" charset="0"/>
                      </a:endParaRPr>
                    </a:p>
                  </a:txBody>
                  <a:tcPr marL="7709" marR="7709" marT="7709" marB="0" anchor="ctr"/>
                </a:tc>
                <a:tc>
                  <a:txBody>
                    <a:bodyPr/>
                    <a:lstStyle/>
                    <a:p>
                      <a:pPr algn="ctr" fontAlgn="ctr"/>
                      <a:endParaRPr lang="en-ID" sz="800" b="0" i="0" u="none" strike="noStrike">
                        <a:solidFill>
                          <a:srgbClr val="000000"/>
                        </a:solidFill>
                        <a:effectLst/>
                        <a:latin typeface="Calibri" panose="020F0502020204030204" pitchFamily="34" charset="0"/>
                      </a:endParaRPr>
                    </a:p>
                  </a:txBody>
                  <a:tcPr marL="7709" marR="7709" marT="7709" marB="0" anchor="ctr"/>
                </a:tc>
                <a:tc>
                  <a:txBody>
                    <a:bodyPr/>
                    <a:lstStyle/>
                    <a:p>
                      <a:pPr algn="ctr" fontAlgn="ctr"/>
                      <a:endParaRPr lang="en-ID" sz="800" b="0" i="0" u="none" strike="noStrike">
                        <a:solidFill>
                          <a:srgbClr val="000000"/>
                        </a:solidFill>
                        <a:effectLst/>
                        <a:latin typeface="Calibri" panose="020F0502020204030204" pitchFamily="34" charset="0"/>
                      </a:endParaRPr>
                    </a:p>
                  </a:txBody>
                  <a:tcPr marL="7709" marR="7709" marT="7709" marB="0" anchor="ctr"/>
                </a:tc>
                <a:tc>
                  <a:txBody>
                    <a:bodyPr/>
                    <a:lstStyle/>
                    <a:p>
                      <a:pPr algn="ctr" fontAlgn="ctr"/>
                      <a:endParaRPr lang="en-ID" sz="800" b="0" i="0" u="none" strike="noStrike">
                        <a:solidFill>
                          <a:srgbClr val="000000"/>
                        </a:solidFill>
                        <a:effectLst/>
                        <a:latin typeface="Calibri" panose="020F0502020204030204" pitchFamily="34" charset="0"/>
                      </a:endParaRPr>
                    </a:p>
                  </a:txBody>
                  <a:tcPr marL="7709" marR="7709" marT="7709" marB="0" anchor="ctr"/>
                </a:tc>
                <a:tc>
                  <a:txBody>
                    <a:bodyPr/>
                    <a:lstStyle/>
                    <a:p>
                      <a:pPr algn="ctr" fontAlgn="ctr"/>
                      <a:endParaRPr lang="en-ID" sz="800" b="0" i="0" u="none" strike="noStrike">
                        <a:solidFill>
                          <a:srgbClr val="000000"/>
                        </a:solidFill>
                        <a:effectLst/>
                        <a:latin typeface="Calibri" panose="020F0502020204030204" pitchFamily="34" charset="0"/>
                      </a:endParaRPr>
                    </a:p>
                  </a:txBody>
                  <a:tcPr marL="7709" marR="7709" marT="7709" marB="0" anchor="ctr"/>
                </a:tc>
                <a:tc>
                  <a:txBody>
                    <a:bodyPr/>
                    <a:lstStyle/>
                    <a:p>
                      <a:pPr algn="ctr" fontAlgn="ctr"/>
                      <a:endParaRPr lang="en-ID" sz="800" b="0" i="0" u="none" strike="noStrike">
                        <a:solidFill>
                          <a:srgbClr val="000000"/>
                        </a:solidFill>
                        <a:effectLst/>
                        <a:latin typeface="Calibri" panose="020F0502020204030204" pitchFamily="34" charset="0"/>
                      </a:endParaRPr>
                    </a:p>
                  </a:txBody>
                  <a:tcPr marL="7709" marR="7709" marT="7709" marB="0" anchor="ctr"/>
                </a:tc>
                <a:extLst>
                  <a:ext uri="{0D108BD9-81ED-4DB2-BD59-A6C34878D82A}">
                    <a16:rowId xmlns:a16="http://schemas.microsoft.com/office/drawing/2014/main" val="2447201057"/>
                  </a:ext>
                </a:extLst>
              </a:tr>
              <a:tr h="154205">
                <a:tc>
                  <a:txBody>
                    <a:bodyPr/>
                    <a:lstStyle/>
                    <a:p>
                      <a:pPr algn="ctr" fontAlgn="ctr"/>
                      <a:r>
                        <a:rPr lang="en-ID" sz="800" u="none" strike="noStrike">
                          <a:effectLst/>
                        </a:rPr>
                        <a:t>Max Pool</a:t>
                      </a:r>
                      <a:endParaRPr lang="en-ID" sz="800" b="0" i="0" u="none" strike="noStrike">
                        <a:solidFill>
                          <a:srgbClr val="000000"/>
                        </a:solidFill>
                        <a:effectLst/>
                        <a:latin typeface="Calibri" panose="020F0502020204030204" pitchFamily="34" charset="0"/>
                      </a:endParaRPr>
                    </a:p>
                  </a:txBody>
                  <a:tcPr marL="7709" marR="7709" marT="7709" marB="0" anchor="ctr"/>
                </a:tc>
                <a:tc>
                  <a:txBody>
                    <a:bodyPr/>
                    <a:lstStyle/>
                    <a:p>
                      <a:pPr algn="ctr" fontAlgn="ctr"/>
                      <a:endParaRPr lang="en-ID" sz="800" b="0" i="0" u="none" strike="noStrike">
                        <a:solidFill>
                          <a:srgbClr val="000000"/>
                        </a:solidFill>
                        <a:effectLst/>
                        <a:latin typeface="Calibri" panose="020F0502020204030204" pitchFamily="34" charset="0"/>
                      </a:endParaRPr>
                    </a:p>
                  </a:txBody>
                  <a:tcPr marL="7709" marR="7709" marT="7709" marB="0" anchor="ctr"/>
                </a:tc>
                <a:tc>
                  <a:txBody>
                    <a:bodyPr/>
                    <a:lstStyle/>
                    <a:p>
                      <a:pPr algn="ctr" fontAlgn="ctr"/>
                      <a:endParaRPr lang="en-ID" sz="800" b="0" i="0" u="none" strike="noStrike">
                        <a:solidFill>
                          <a:srgbClr val="000000"/>
                        </a:solidFill>
                        <a:effectLst/>
                        <a:latin typeface="Calibri" panose="020F0502020204030204" pitchFamily="34" charset="0"/>
                      </a:endParaRPr>
                    </a:p>
                  </a:txBody>
                  <a:tcPr marL="7709" marR="7709" marT="7709" marB="0" anchor="ctr"/>
                </a:tc>
                <a:tc>
                  <a:txBody>
                    <a:bodyPr/>
                    <a:lstStyle/>
                    <a:p>
                      <a:pPr algn="ctr" fontAlgn="ctr"/>
                      <a:endParaRPr lang="en-ID" sz="800" b="0" i="0" u="none" strike="noStrike">
                        <a:solidFill>
                          <a:srgbClr val="000000"/>
                        </a:solidFill>
                        <a:effectLst/>
                        <a:latin typeface="Calibri" panose="020F0502020204030204" pitchFamily="34" charset="0"/>
                      </a:endParaRPr>
                    </a:p>
                  </a:txBody>
                  <a:tcPr marL="7709" marR="7709" marT="7709" marB="0" anchor="ctr"/>
                </a:tc>
                <a:tc>
                  <a:txBody>
                    <a:bodyPr/>
                    <a:lstStyle/>
                    <a:p>
                      <a:pPr algn="ctr" fontAlgn="ctr"/>
                      <a:endParaRPr lang="en-ID" sz="800" b="0" i="0" u="none" strike="noStrike">
                        <a:solidFill>
                          <a:srgbClr val="000000"/>
                        </a:solidFill>
                        <a:effectLst/>
                        <a:latin typeface="Calibri" panose="020F0502020204030204" pitchFamily="34" charset="0"/>
                      </a:endParaRPr>
                    </a:p>
                  </a:txBody>
                  <a:tcPr marL="7709" marR="7709" marT="7709" marB="0" anchor="ctr"/>
                </a:tc>
                <a:tc>
                  <a:txBody>
                    <a:bodyPr/>
                    <a:lstStyle/>
                    <a:p>
                      <a:pPr algn="ctr" fontAlgn="ctr"/>
                      <a:endParaRPr lang="en-ID" sz="800" b="0" i="0" u="none" strike="noStrike">
                        <a:solidFill>
                          <a:srgbClr val="000000"/>
                        </a:solidFill>
                        <a:effectLst/>
                        <a:latin typeface="Calibri" panose="020F0502020204030204" pitchFamily="34" charset="0"/>
                      </a:endParaRPr>
                    </a:p>
                  </a:txBody>
                  <a:tcPr marL="7709" marR="7709" marT="7709" marB="0" anchor="ctr"/>
                </a:tc>
                <a:tc>
                  <a:txBody>
                    <a:bodyPr/>
                    <a:lstStyle/>
                    <a:p>
                      <a:pPr algn="ctr" fontAlgn="ctr"/>
                      <a:r>
                        <a:rPr lang="en-ID" sz="800" u="none" strike="noStrike">
                          <a:effectLst/>
                        </a:rPr>
                        <a:t>Conv</a:t>
                      </a:r>
                      <a:endParaRPr lang="en-ID" sz="800" b="0" i="0" u="none" strike="noStrike">
                        <a:solidFill>
                          <a:srgbClr val="000000"/>
                        </a:solidFill>
                        <a:effectLst/>
                        <a:latin typeface="Calibri" panose="020F0502020204030204" pitchFamily="34" charset="0"/>
                      </a:endParaRPr>
                    </a:p>
                  </a:txBody>
                  <a:tcPr marL="7709" marR="7709" marT="7709" marB="0" anchor="ctr"/>
                </a:tc>
                <a:tc>
                  <a:txBody>
                    <a:bodyPr/>
                    <a:lstStyle/>
                    <a:p>
                      <a:pPr algn="ctr" fontAlgn="ctr"/>
                      <a:r>
                        <a:rPr lang="en-ID" sz="800" u="none" strike="noStrike">
                          <a:effectLst/>
                        </a:rPr>
                        <a:t>512</a:t>
                      </a:r>
                      <a:endParaRPr lang="en-ID" sz="800" b="0" i="0" u="none" strike="noStrike">
                        <a:solidFill>
                          <a:srgbClr val="000000"/>
                        </a:solidFill>
                        <a:effectLst/>
                        <a:latin typeface="Calibri" panose="020F0502020204030204" pitchFamily="34" charset="0"/>
                      </a:endParaRPr>
                    </a:p>
                  </a:txBody>
                  <a:tcPr marL="7709" marR="7709" marT="7709" marB="0" anchor="ctr"/>
                </a:tc>
                <a:tc>
                  <a:txBody>
                    <a:bodyPr/>
                    <a:lstStyle/>
                    <a:p>
                      <a:pPr algn="ctr" fontAlgn="ctr"/>
                      <a:r>
                        <a:rPr lang="en-ID" sz="800" u="none" strike="noStrike">
                          <a:effectLst/>
                        </a:rPr>
                        <a:t>128</a:t>
                      </a:r>
                      <a:endParaRPr lang="en-ID" sz="800" b="0" i="0" u="none" strike="noStrike">
                        <a:solidFill>
                          <a:srgbClr val="000000"/>
                        </a:solidFill>
                        <a:effectLst/>
                        <a:latin typeface="Calibri" panose="020F0502020204030204" pitchFamily="34" charset="0"/>
                      </a:endParaRPr>
                    </a:p>
                  </a:txBody>
                  <a:tcPr marL="7709" marR="7709" marT="7709" marB="0" anchor="ctr"/>
                </a:tc>
                <a:tc>
                  <a:txBody>
                    <a:bodyPr/>
                    <a:lstStyle/>
                    <a:p>
                      <a:pPr algn="ctr" fontAlgn="ctr"/>
                      <a:r>
                        <a:rPr lang="en-ID" sz="800" u="none" strike="noStrike">
                          <a:effectLst/>
                        </a:rPr>
                        <a:t>1</a:t>
                      </a:r>
                      <a:endParaRPr lang="en-ID" sz="800" b="0" i="0" u="none" strike="noStrike">
                        <a:solidFill>
                          <a:srgbClr val="000000"/>
                        </a:solidFill>
                        <a:effectLst/>
                        <a:latin typeface="Calibri" panose="020F0502020204030204" pitchFamily="34" charset="0"/>
                      </a:endParaRPr>
                    </a:p>
                  </a:txBody>
                  <a:tcPr marL="7709" marR="7709" marT="7709" marB="0" anchor="ctr"/>
                </a:tc>
                <a:tc>
                  <a:txBody>
                    <a:bodyPr/>
                    <a:lstStyle/>
                    <a:p>
                      <a:pPr algn="ctr" fontAlgn="ctr"/>
                      <a:r>
                        <a:rPr lang="en-ID" sz="800" u="none" strike="noStrike">
                          <a:effectLst/>
                        </a:rPr>
                        <a:t>1</a:t>
                      </a:r>
                      <a:endParaRPr lang="en-ID" sz="800" b="0" i="0" u="none" strike="noStrike">
                        <a:solidFill>
                          <a:srgbClr val="000000"/>
                        </a:solidFill>
                        <a:effectLst/>
                        <a:latin typeface="Calibri" panose="020F0502020204030204" pitchFamily="34" charset="0"/>
                      </a:endParaRPr>
                    </a:p>
                  </a:txBody>
                  <a:tcPr marL="7709" marR="7709" marT="7709" marB="0" anchor="ctr"/>
                </a:tc>
                <a:tc>
                  <a:txBody>
                    <a:bodyPr/>
                    <a:lstStyle/>
                    <a:p>
                      <a:pPr algn="ctr" fontAlgn="ctr"/>
                      <a:r>
                        <a:rPr lang="en-ID" sz="800" u="none" strike="noStrike">
                          <a:effectLst/>
                        </a:rPr>
                        <a:t>1</a:t>
                      </a:r>
                      <a:endParaRPr lang="en-ID" sz="800" b="0" i="0" u="none" strike="noStrike">
                        <a:solidFill>
                          <a:srgbClr val="000000"/>
                        </a:solidFill>
                        <a:effectLst/>
                        <a:latin typeface="Calibri" panose="020F0502020204030204" pitchFamily="34" charset="0"/>
                      </a:endParaRPr>
                    </a:p>
                  </a:txBody>
                  <a:tcPr marL="7709" marR="7709" marT="7709" marB="0" anchor="ctr"/>
                </a:tc>
                <a:extLst>
                  <a:ext uri="{0D108BD9-81ED-4DB2-BD59-A6C34878D82A}">
                    <a16:rowId xmlns:a16="http://schemas.microsoft.com/office/drawing/2014/main" val="2595487809"/>
                  </a:ext>
                </a:extLst>
              </a:tr>
              <a:tr h="154205">
                <a:tc>
                  <a:txBody>
                    <a:bodyPr/>
                    <a:lstStyle/>
                    <a:p>
                      <a:pPr algn="ctr" fontAlgn="ctr"/>
                      <a:r>
                        <a:rPr lang="en-ID" sz="800" u="none" strike="noStrike">
                          <a:effectLst/>
                        </a:rPr>
                        <a:t>Conv</a:t>
                      </a:r>
                      <a:endParaRPr lang="en-ID" sz="800" b="0" i="0" u="none" strike="noStrike">
                        <a:solidFill>
                          <a:srgbClr val="000000"/>
                        </a:solidFill>
                        <a:effectLst/>
                        <a:latin typeface="Calibri" panose="020F0502020204030204" pitchFamily="34" charset="0"/>
                      </a:endParaRPr>
                    </a:p>
                  </a:txBody>
                  <a:tcPr marL="7709" marR="7709" marT="7709" marB="0" anchor="ctr"/>
                </a:tc>
                <a:tc>
                  <a:txBody>
                    <a:bodyPr/>
                    <a:lstStyle/>
                    <a:p>
                      <a:pPr algn="ctr" fontAlgn="ctr"/>
                      <a:r>
                        <a:rPr lang="en-ID" sz="800" u="none" strike="noStrike">
                          <a:effectLst/>
                        </a:rPr>
                        <a:t>256</a:t>
                      </a:r>
                      <a:endParaRPr lang="en-ID" sz="800" b="0" i="0" u="none" strike="noStrike">
                        <a:solidFill>
                          <a:srgbClr val="000000"/>
                        </a:solidFill>
                        <a:effectLst/>
                        <a:latin typeface="Calibri" panose="020F0502020204030204" pitchFamily="34" charset="0"/>
                      </a:endParaRPr>
                    </a:p>
                  </a:txBody>
                  <a:tcPr marL="7709" marR="7709" marT="7709" marB="0" anchor="ctr"/>
                </a:tc>
                <a:tc>
                  <a:txBody>
                    <a:bodyPr/>
                    <a:lstStyle/>
                    <a:p>
                      <a:pPr algn="ctr" fontAlgn="ctr"/>
                      <a:r>
                        <a:rPr lang="en-ID" sz="800" u="none" strike="noStrike">
                          <a:effectLst/>
                        </a:rPr>
                        <a:t>128</a:t>
                      </a:r>
                      <a:endParaRPr lang="en-ID" sz="800" b="0" i="0" u="none" strike="noStrike">
                        <a:solidFill>
                          <a:srgbClr val="000000"/>
                        </a:solidFill>
                        <a:effectLst/>
                        <a:latin typeface="Calibri" panose="020F0502020204030204" pitchFamily="34" charset="0"/>
                      </a:endParaRPr>
                    </a:p>
                  </a:txBody>
                  <a:tcPr marL="7709" marR="7709" marT="7709" marB="0" anchor="ctr"/>
                </a:tc>
                <a:tc>
                  <a:txBody>
                    <a:bodyPr/>
                    <a:lstStyle/>
                    <a:p>
                      <a:pPr algn="ctr" fontAlgn="ctr"/>
                      <a:r>
                        <a:rPr lang="en-ID" sz="800" u="none" strike="noStrike">
                          <a:effectLst/>
                        </a:rPr>
                        <a:t>1</a:t>
                      </a:r>
                      <a:endParaRPr lang="en-ID" sz="800" b="0" i="0" u="none" strike="noStrike">
                        <a:solidFill>
                          <a:srgbClr val="000000"/>
                        </a:solidFill>
                        <a:effectLst/>
                        <a:latin typeface="Calibri" panose="020F0502020204030204" pitchFamily="34" charset="0"/>
                      </a:endParaRPr>
                    </a:p>
                  </a:txBody>
                  <a:tcPr marL="7709" marR="7709" marT="7709" marB="0" anchor="ctr"/>
                </a:tc>
                <a:tc>
                  <a:txBody>
                    <a:bodyPr/>
                    <a:lstStyle/>
                    <a:p>
                      <a:pPr algn="ctr" fontAlgn="ctr"/>
                      <a:r>
                        <a:rPr lang="en-ID" sz="800" u="none" strike="noStrike">
                          <a:effectLst/>
                        </a:rPr>
                        <a:t>1</a:t>
                      </a:r>
                      <a:endParaRPr lang="en-ID" sz="800" b="0" i="0" u="none" strike="noStrike">
                        <a:solidFill>
                          <a:srgbClr val="000000"/>
                        </a:solidFill>
                        <a:effectLst/>
                        <a:latin typeface="Calibri" panose="020F0502020204030204" pitchFamily="34" charset="0"/>
                      </a:endParaRPr>
                    </a:p>
                  </a:txBody>
                  <a:tcPr marL="7709" marR="7709" marT="7709" marB="0" anchor="ctr"/>
                </a:tc>
                <a:tc>
                  <a:txBody>
                    <a:bodyPr/>
                    <a:lstStyle/>
                    <a:p>
                      <a:pPr algn="ctr" fontAlgn="ctr"/>
                      <a:r>
                        <a:rPr lang="en-ID" sz="800" u="none" strike="noStrike">
                          <a:effectLst/>
                        </a:rPr>
                        <a:t>2</a:t>
                      </a:r>
                      <a:endParaRPr lang="en-ID" sz="800" b="0" i="0" u="none" strike="noStrike">
                        <a:solidFill>
                          <a:srgbClr val="000000"/>
                        </a:solidFill>
                        <a:effectLst/>
                        <a:latin typeface="Calibri" panose="020F0502020204030204" pitchFamily="34" charset="0"/>
                      </a:endParaRPr>
                    </a:p>
                  </a:txBody>
                  <a:tcPr marL="7709" marR="7709" marT="7709" marB="0" anchor="ctr"/>
                </a:tc>
                <a:tc>
                  <a:txBody>
                    <a:bodyPr/>
                    <a:lstStyle/>
                    <a:p>
                      <a:pPr algn="ctr" fontAlgn="ctr"/>
                      <a:r>
                        <a:rPr lang="en-ID" sz="800" u="none" strike="noStrike">
                          <a:effectLst/>
                        </a:rPr>
                        <a:t>Concat</a:t>
                      </a:r>
                      <a:endParaRPr lang="en-ID" sz="800" b="0" i="0" u="none" strike="noStrike">
                        <a:solidFill>
                          <a:srgbClr val="000000"/>
                        </a:solidFill>
                        <a:effectLst/>
                        <a:latin typeface="Calibri" panose="020F0502020204030204" pitchFamily="34" charset="0"/>
                      </a:endParaRPr>
                    </a:p>
                  </a:txBody>
                  <a:tcPr marL="7709" marR="7709" marT="7709" marB="0" anchor="ctr"/>
                </a:tc>
                <a:tc>
                  <a:txBody>
                    <a:bodyPr/>
                    <a:lstStyle/>
                    <a:p>
                      <a:pPr algn="ctr" fontAlgn="ctr"/>
                      <a:endParaRPr lang="en-ID" sz="800" b="0" i="0" u="none" strike="noStrike">
                        <a:solidFill>
                          <a:srgbClr val="000000"/>
                        </a:solidFill>
                        <a:effectLst/>
                        <a:latin typeface="Calibri" panose="020F0502020204030204" pitchFamily="34" charset="0"/>
                      </a:endParaRPr>
                    </a:p>
                  </a:txBody>
                  <a:tcPr marL="7709" marR="7709" marT="7709" marB="0" anchor="ctr"/>
                </a:tc>
                <a:tc>
                  <a:txBody>
                    <a:bodyPr/>
                    <a:lstStyle/>
                    <a:p>
                      <a:pPr algn="ctr" fontAlgn="ctr"/>
                      <a:endParaRPr lang="en-ID" sz="800" b="0" i="0" u="none" strike="noStrike">
                        <a:solidFill>
                          <a:srgbClr val="000000"/>
                        </a:solidFill>
                        <a:effectLst/>
                        <a:latin typeface="Calibri" panose="020F0502020204030204" pitchFamily="34" charset="0"/>
                      </a:endParaRPr>
                    </a:p>
                  </a:txBody>
                  <a:tcPr marL="7709" marR="7709" marT="7709" marB="0" anchor="ctr"/>
                </a:tc>
                <a:tc>
                  <a:txBody>
                    <a:bodyPr/>
                    <a:lstStyle/>
                    <a:p>
                      <a:pPr algn="ctr" fontAlgn="ctr"/>
                      <a:endParaRPr lang="en-ID" sz="800" b="0" i="0" u="none" strike="noStrike">
                        <a:solidFill>
                          <a:srgbClr val="000000"/>
                        </a:solidFill>
                        <a:effectLst/>
                        <a:latin typeface="Calibri" panose="020F0502020204030204" pitchFamily="34" charset="0"/>
                      </a:endParaRPr>
                    </a:p>
                  </a:txBody>
                  <a:tcPr marL="7709" marR="7709" marT="7709" marB="0" anchor="ctr"/>
                </a:tc>
                <a:tc>
                  <a:txBody>
                    <a:bodyPr/>
                    <a:lstStyle/>
                    <a:p>
                      <a:pPr algn="ctr" fontAlgn="ctr"/>
                      <a:endParaRPr lang="en-ID" sz="800" b="0" i="0" u="none" strike="noStrike">
                        <a:solidFill>
                          <a:srgbClr val="000000"/>
                        </a:solidFill>
                        <a:effectLst/>
                        <a:latin typeface="Calibri" panose="020F0502020204030204" pitchFamily="34" charset="0"/>
                      </a:endParaRPr>
                    </a:p>
                  </a:txBody>
                  <a:tcPr marL="7709" marR="7709" marT="7709" marB="0" anchor="ctr"/>
                </a:tc>
                <a:tc>
                  <a:txBody>
                    <a:bodyPr/>
                    <a:lstStyle/>
                    <a:p>
                      <a:pPr algn="ctr" fontAlgn="ctr"/>
                      <a:endParaRPr lang="en-ID" sz="800" b="0" i="0" u="none" strike="noStrike">
                        <a:solidFill>
                          <a:srgbClr val="000000"/>
                        </a:solidFill>
                        <a:effectLst/>
                        <a:latin typeface="Calibri" panose="020F0502020204030204" pitchFamily="34" charset="0"/>
                      </a:endParaRPr>
                    </a:p>
                  </a:txBody>
                  <a:tcPr marL="7709" marR="7709" marT="7709" marB="0" anchor="ctr"/>
                </a:tc>
                <a:extLst>
                  <a:ext uri="{0D108BD9-81ED-4DB2-BD59-A6C34878D82A}">
                    <a16:rowId xmlns:a16="http://schemas.microsoft.com/office/drawing/2014/main" val="3354257343"/>
                  </a:ext>
                </a:extLst>
              </a:tr>
              <a:tr h="154205">
                <a:tc>
                  <a:txBody>
                    <a:bodyPr/>
                    <a:lstStyle/>
                    <a:p>
                      <a:pPr algn="ctr" fontAlgn="ctr"/>
                      <a:r>
                        <a:rPr lang="en-ID" sz="800" u="none" strike="noStrike">
                          <a:effectLst/>
                        </a:rPr>
                        <a:t>Conv</a:t>
                      </a:r>
                      <a:endParaRPr lang="en-ID" sz="800" b="0" i="0" u="none" strike="noStrike">
                        <a:solidFill>
                          <a:srgbClr val="000000"/>
                        </a:solidFill>
                        <a:effectLst/>
                        <a:latin typeface="Calibri" panose="020F0502020204030204" pitchFamily="34" charset="0"/>
                      </a:endParaRPr>
                    </a:p>
                  </a:txBody>
                  <a:tcPr marL="7709" marR="7709" marT="7709" marB="0" anchor="ctr"/>
                </a:tc>
                <a:tc>
                  <a:txBody>
                    <a:bodyPr/>
                    <a:lstStyle/>
                    <a:p>
                      <a:pPr algn="ctr" fontAlgn="ctr"/>
                      <a:r>
                        <a:rPr lang="en-ID" sz="800" u="none" strike="noStrike">
                          <a:effectLst/>
                        </a:rPr>
                        <a:t>128</a:t>
                      </a:r>
                      <a:endParaRPr lang="en-ID" sz="800" b="0" i="0" u="none" strike="noStrike">
                        <a:solidFill>
                          <a:srgbClr val="000000"/>
                        </a:solidFill>
                        <a:effectLst/>
                        <a:latin typeface="Calibri" panose="020F0502020204030204" pitchFamily="34" charset="0"/>
                      </a:endParaRPr>
                    </a:p>
                  </a:txBody>
                  <a:tcPr marL="7709" marR="7709" marT="7709" marB="0" anchor="ctr"/>
                </a:tc>
                <a:tc>
                  <a:txBody>
                    <a:bodyPr/>
                    <a:lstStyle/>
                    <a:p>
                      <a:pPr algn="ctr" fontAlgn="ctr"/>
                      <a:r>
                        <a:rPr lang="en-ID" sz="800" u="none" strike="noStrike">
                          <a:effectLst/>
                        </a:rPr>
                        <a:t>128</a:t>
                      </a:r>
                      <a:endParaRPr lang="en-ID" sz="800" b="0" i="0" u="none" strike="noStrike">
                        <a:solidFill>
                          <a:srgbClr val="000000"/>
                        </a:solidFill>
                        <a:effectLst/>
                        <a:latin typeface="Calibri" panose="020F0502020204030204" pitchFamily="34" charset="0"/>
                      </a:endParaRPr>
                    </a:p>
                  </a:txBody>
                  <a:tcPr marL="7709" marR="7709" marT="7709" marB="0" anchor="ctr"/>
                </a:tc>
                <a:tc>
                  <a:txBody>
                    <a:bodyPr/>
                    <a:lstStyle/>
                    <a:p>
                      <a:pPr algn="ctr" fontAlgn="ctr"/>
                      <a:r>
                        <a:rPr lang="en-ID" sz="800" u="none" strike="noStrike">
                          <a:effectLst/>
                        </a:rPr>
                        <a:t>3</a:t>
                      </a:r>
                      <a:endParaRPr lang="en-ID" sz="800" b="0" i="0" u="none" strike="noStrike">
                        <a:solidFill>
                          <a:srgbClr val="000000"/>
                        </a:solidFill>
                        <a:effectLst/>
                        <a:latin typeface="Calibri" panose="020F0502020204030204" pitchFamily="34" charset="0"/>
                      </a:endParaRPr>
                    </a:p>
                  </a:txBody>
                  <a:tcPr marL="7709" marR="7709" marT="7709" marB="0" anchor="ctr"/>
                </a:tc>
                <a:tc>
                  <a:txBody>
                    <a:bodyPr/>
                    <a:lstStyle/>
                    <a:p>
                      <a:pPr algn="ctr" fontAlgn="ctr"/>
                      <a:r>
                        <a:rPr lang="en-ID" sz="800" u="none" strike="noStrike">
                          <a:effectLst/>
                        </a:rPr>
                        <a:t>2</a:t>
                      </a:r>
                      <a:endParaRPr lang="en-ID" sz="800" b="0" i="0" u="none" strike="noStrike">
                        <a:solidFill>
                          <a:srgbClr val="000000"/>
                        </a:solidFill>
                        <a:effectLst/>
                        <a:latin typeface="Calibri" panose="020F0502020204030204" pitchFamily="34" charset="0"/>
                      </a:endParaRPr>
                    </a:p>
                  </a:txBody>
                  <a:tcPr marL="7709" marR="7709" marT="7709" marB="0" anchor="ctr"/>
                </a:tc>
                <a:tc>
                  <a:txBody>
                    <a:bodyPr/>
                    <a:lstStyle/>
                    <a:p>
                      <a:pPr algn="ctr" fontAlgn="ctr"/>
                      <a:r>
                        <a:rPr lang="en-ID" sz="800" u="none" strike="noStrike">
                          <a:effectLst/>
                        </a:rPr>
                        <a:t>1</a:t>
                      </a:r>
                      <a:endParaRPr lang="en-ID" sz="800" b="0" i="0" u="none" strike="noStrike">
                        <a:solidFill>
                          <a:srgbClr val="000000"/>
                        </a:solidFill>
                        <a:effectLst/>
                        <a:latin typeface="Calibri" panose="020F0502020204030204" pitchFamily="34" charset="0"/>
                      </a:endParaRPr>
                    </a:p>
                  </a:txBody>
                  <a:tcPr marL="7709" marR="7709" marT="7709" marB="0" anchor="ctr"/>
                </a:tc>
                <a:tc>
                  <a:txBody>
                    <a:bodyPr/>
                    <a:lstStyle/>
                    <a:p>
                      <a:pPr algn="ctr" fontAlgn="ctr"/>
                      <a:r>
                        <a:rPr lang="en-ID" sz="800" u="none" strike="noStrike">
                          <a:effectLst/>
                        </a:rPr>
                        <a:t>Conv</a:t>
                      </a:r>
                      <a:endParaRPr lang="en-ID" sz="800" b="0" i="0" u="none" strike="noStrike">
                        <a:solidFill>
                          <a:srgbClr val="000000"/>
                        </a:solidFill>
                        <a:effectLst/>
                        <a:latin typeface="Calibri" panose="020F0502020204030204" pitchFamily="34" charset="0"/>
                      </a:endParaRPr>
                    </a:p>
                  </a:txBody>
                  <a:tcPr marL="7709" marR="7709" marT="7709" marB="0" anchor="ctr"/>
                </a:tc>
                <a:tc>
                  <a:txBody>
                    <a:bodyPr/>
                    <a:lstStyle/>
                    <a:p>
                      <a:pPr algn="ctr" fontAlgn="ctr"/>
                      <a:r>
                        <a:rPr lang="en-ID" sz="800" u="none" strike="noStrike">
                          <a:effectLst/>
                        </a:rPr>
                        <a:t>256</a:t>
                      </a:r>
                      <a:endParaRPr lang="en-ID" sz="800" b="0" i="0" u="none" strike="noStrike">
                        <a:solidFill>
                          <a:srgbClr val="000000"/>
                        </a:solidFill>
                        <a:effectLst/>
                        <a:latin typeface="Calibri" panose="020F0502020204030204" pitchFamily="34" charset="0"/>
                      </a:endParaRPr>
                    </a:p>
                  </a:txBody>
                  <a:tcPr marL="7709" marR="7709" marT="7709" marB="0" anchor="ctr"/>
                </a:tc>
                <a:tc>
                  <a:txBody>
                    <a:bodyPr/>
                    <a:lstStyle/>
                    <a:p>
                      <a:pPr algn="ctr" fontAlgn="ctr"/>
                      <a:r>
                        <a:rPr lang="en-ID" sz="800" u="none" strike="noStrike">
                          <a:effectLst/>
                        </a:rPr>
                        <a:t>128</a:t>
                      </a:r>
                      <a:endParaRPr lang="en-ID" sz="800" b="0" i="0" u="none" strike="noStrike">
                        <a:solidFill>
                          <a:srgbClr val="000000"/>
                        </a:solidFill>
                        <a:effectLst/>
                        <a:latin typeface="Calibri" panose="020F0502020204030204" pitchFamily="34" charset="0"/>
                      </a:endParaRPr>
                    </a:p>
                  </a:txBody>
                  <a:tcPr marL="7709" marR="7709" marT="7709" marB="0" anchor="ctr"/>
                </a:tc>
                <a:tc>
                  <a:txBody>
                    <a:bodyPr/>
                    <a:lstStyle/>
                    <a:p>
                      <a:pPr algn="ctr" fontAlgn="ctr"/>
                      <a:r>
                        <a:rPr lang="en-ID" sz="800" u="none" strike="noStrike">
                          <a:effectLst/>
                        </a:rPr>
                        <a:t>1</a:t>
                      </a:r>
                      <a:endParaRPr lang="en-ID" sz="800" b="0" i="0" u="none" strike="noStrike">
                        <a:solidFill>
                          <a:srgbClr val="000000"/>
                        </a:solidFill>
                        <a:effectLst/>
                        <a:latin typeface="Calibri" panose="020F0502020204030204" pitchFamily="34" charset="0"/>
                      </a:endParaRPr>
                    </a:p>
                  </a:txBody>
                  <a:tcPr marL="7709" marR="7709" marT="7709" marB="0" anchor="ctr"/>
                </a:tc>
                <a:tc>
                  <a:txBody>
                    <a:bodyPr/>
                    <a:lstStyle/>
                    <a:p>
                      <a:pPr algn="ctr" fontAlgn="ctr"/>
                      <a:r>
                        <a:rPr lang="en-ID" sz="800" u="none" strike="noStrike">
                          <a:effectLst/>
                        </a:rPr>
                        <a:t>1</a:t>
                      </a:r>
                      <a:endParaRPr lang="en-ID" sz="800" b="0" i="0" u="none" strike="noStrike">
                        <a:solidFill>
                          <a:srgbClr val="000000"/>
                        </a:solidFill>
                        <a:effectLst/>
                        <a:latin typeface="Calibri" panose="020F0502020204030204" pitchFamily="34" charset="0"/>
                      </a:endParaRPr>
                    </a:p>
                  </a:txBody>
                  <a:tcPr marL="7709" marR="7709" marT="7709" marB="0" anchor="ctr"/>
                </a:tc>
                <a:tc>
                  <a:txBody>
                    <a:bodyPr/>
                    <a:lstStyle/>
                    <a:p>
                      <a:pPr algn="ctr" fontAlgn="ctr"/>
                      <a:r>
                        <a:rPr lang="en-ID" sz="800" u="none" strike="noStrike">
                          <a:effectLst/>
                        </a:rPr>
                        <a:t>2</a:t>
                      </a:r>
                      <a:endParaRPr lang="en-ID" sz="800" b="0" i="0" u="none" strike="noStrike">
                        <a:solidFill>
                          <a:srgbClr val="000000"/>
                        </a:solidFill>
                        <a:effectLst/>
                        <a:latin typeface="Calibri" panose="020F0502020204030204" pitchFamily="34" charset="0"/>
                      </a:endParaRPr>
                    </a:p>
                  </a:txBody>
                  <a:tcPr marL="7709" marR="7709" marT="7709" marB="0" anchor="ctr"/>
                </a:tc>
                <a:extLst>
                  <a:ext uri="{0D108BD9-81ED-4DB2-BD59-A6C34878D82A}">
                    <a16:rowId xmlns:a16="http://schemas.microsoft.com/office/drawing/2014/main" val="354375144"/>
                  </a:ext>
                </a:extLst>
              </a:tr>
              <a:tr h="154205">
                <a:tc>
                  <a:txBody>
                    <a:bodyPr/>
                    <a:lstStyle/>
                    <a:p>
                      <a:pPr algn="ctr" fontAlgn="ctr"/>
                      <a:r>
                        <a:rPr lang="en-ID" sz="800" u="none" strike="noStrike">
                          <a:effectLst/>
                        </a:rPr>
                        <a:t>Concat</a:t>
                      </a:r>
                      <a:endParaRPr lang="en-ID" sz="800" b="0" i="0" u="none" strike="noStrike">
                        <a:solidFill>
                          <a:srgbClr val="000000"/>
                        </a:solidFill>
                        <a:effectLst/>
                        <a:latin typeface="Calibri" panose="020F0502020204030204" pitchFamily="34" charset="0"/>
                      </a:endParaRPr>
                    </a:p>
                  </a:txBody>
                  <a:tcPr marL="7709" marR="7709" marT="7709" marB="0" anchor="ctr"/>
                </a:tc>
                <a:tc>
                  <a:txBody>
                    <a:bodyPr/>
                    <a:lstStyle/>
                    <a:p>
                      <a:pPr algn="ctr" fontAlgn="ctr"/>
                      <a:endParaRPr lang="en-ID" sz="800" b="0" i="0" u="none" strike="noStrike">
                        <a:solidFill>
                          <a:srgbClr val="000000"/>
                        </a:solidFill>
                        <a:effectLst/>
                        <a:latin typeface="Calibri" panose="020F0502020204030204" pitchFamily="34" charset="0"/>
                      </a:endParaRPr>
                    </a:p>
                  </a:txBody>
                  <a:tcPr marL="7709" marR="7709" marT="7709" marB="0" anchor="ctr"/>
                </a:tc>
                <a:tc>
                  <a:txBody>
                    <a:bodyPr/>
                    <a:lstStyle/>
                    <a:p>
                      <a:pPr algn="ctr" fontAlgn="ctr"/>
                      <a:endParaRPr lang="en-ID" sz="800" b="0" i="0" u="none" strike="noStrike">
                        <a:solidFill>
                          <a:srgbClr val="000000"/>
                        </a:solidFill>
                        <a:effectLst/>
                        <a:latin typeface="Calibri" panose="020F0502020204030204" pitchFamily="34" charset="0"/>
                      </a:endParaRPr>
                    </a:p>
                  </a:txBody>
                  <a:tcPr marL="7709" marR="7709" marT="7709" marB="0" anchor="ctr"/>
                </a:tc>
                <a:tc>
                  <a:txBody>
                    <a:bodyPr/>
                    <a:lstStyle/>
                    <a:p>
                      <a:pPr algn="ctr" fontAlgn="ctr"/>
                      <a:endParaRPr lang="en-ID" sz="800" b="0" i="0" u="none" strike="noStrike">
                        <a:solidFill>
                          <a:srgbClr val="000000"/>
                        </a:solidFill>
                        <a:effectLst/>
                        <a:latin typeface="Calibri" panose="020F0502020204030204" pitchFamily="34" charset="0"/>
                      </a:endParaRPr>
                    </a:p>
                  </a:txBody>
                  <a:tcPr marL="7709" marR="7709" marT="7709" marB="0" anchor="ctr"/>
                </a:tc>
                <a:tc>
                  <a:txBody>
                    <a:bodyPr/>
                    <a:lstStyle/>
                    <a:p>
                      <a:pPr algn="ctr" fontAlgn="ctr"/>
                      <a:endParaRPr lang="en-ID" sz="800" b="0" i="0" u="none" strike="noStrike">
                        <a:solidFill>
                          <a:srgbClr val="000000"/>
                        </a:solidFill>
                        <a:effectLst/>
                        <a:latin typeface="Calibri" panose="020F0502020204030204" pitchFamily="34" charset="0"/>
                      </a:endParaRPr>
                    </a:p>
                  </a:txBody>
                  <a:tcPr marL="7709" marR="7709" marT="7709" marB="0" anchor="ctr"/>
                </a:tc>
                <a:tc>
                  <a:txBody>
                    <a:bodyPr/>
                    <a:lstStyle/>
                    <a:p>
                      <a:pPr algn="ctr" fontAlgn="ctr"/>
                      <a:endParaRPr lang="en-ID" sz="800" b="0" i="0" u="none" strike="noStrike">
                        <a:solidFill>
                          <a:srgbClr val="000000"/>
                        </a:solidFill>
                        <a:effectLst/>
                        <a:latin typeface="Calibri" panose="020F0502020204030204" pitchFamily="34" charset="0"/>
                      </a:endParaRPr>
                    </a:p>
                  </a:txBody>
                  <a:tcPr marL="7709" marR="7709" marT="7709" marB="0" anchor="ctr"/>
                </a:tc>
                <a:tc>
                  <a:txBody>
                    <a:bodyPr/>
                    <a:lstStyle/>
                    <a:p>
                      <a:pPr algn="ctr" fontAlgn="ctr"/>
                      <a:r>
                        <a:rPr lang="en-ID" sz="800" u="none" strike="noStrike">
                          <a:effectLst/>
                        </a:rPr>
                        <a:t>Conv</a:t>
                      </a:r>
                      <a:endParaRPr lang="en-ID" sz="800" b="0" i="0" u="none" strike="noStrike">
                        <a:solidFill>
                          <a:srgbClr val="000000"/>
                        </a:solidFill>
                        <a:effectLst/>
                        <a:latin typeface="Calibri" panose="020F0502020204030204" pitchFamily="34" charset="0"/>
                      </a:endParaRPr>
                    </a:p>
                  </a:txBody>
                  <a:tcPr marL="7709" marR="7709" marT="7709" marB="0" anchor="ctr"/>
                </a:tc>
                <a:tc>
                  <a:txBody>
                    <a:bodyPr/>
                    <a:lstStyle/>
                    <a:p>
                      <a:pPr algn="ctr" fontAlgn="ctr"/>
                      <a:r>
                        <a:rPr lang="en-ID" sz="800" u="none" strike="noStrike">
                          <a:effectLst/>
                        </a:rPr>
                        <a:t>128</a:t>
                      </a:r>
                      <a:endParaRPr lang="en-ID" sz="800" b="0" i="0" u="none" strike="noStrike">
                        <a:solidFill>
                          <a:srgbClr val="000000"/>
                        </a:solidFill>
                        <a:effectLst/>
                        <a:latin typeface="Calibri" panose="020F0502020204030204" pitchFamily="34" charset="0"/>
                      </a:endParaRPr>
                    </a:p>
                  </a:txBody>
                  <a:tcPr marL="7709" marR="7709" marT="7709" marB="0" anchor="ctr"/>
                </a:tc>
                <a:tc>
                  <a:txBody>
                    <a:bodyPr/>
                    <a:lstStyle/>
                    <a:p>
                      <a:pPr algn="ctr" fontAlgn="ctr"/>
                      <a:r>
                        <a:rPr lang="en-ID" sz="800" u="none" strike="noStrike">
                          <a:effectLst/>
                        </a:rPr>
                        <a:t>64</a:t>
                      </a:r>
                      <a:endParaRPr lang="en-ID" sz="800" b="0" i="0" u="none" strike="noStrike">
                        <a:solidFill>
                          <a:srgbClr val="000000"/>
                        </a:solidFill>
                        <a:effectLst/>
                        <a:latin typeface="Calibri" panose="020F0502020204030204" pitchFamily="34" charset="0"/>
                      </a:endParaRPr>
                    </a:p>
                  </a:txBody>
                  <a:tcPr marL="7709" marR="7709" marT="7709" marB="0" anchor="ctr"/>
                </a:tc>
                <a:tc>
                  <a:txBody>
                    <a:bodyPr/>
                    <a:lstStyle/>
                    <a:p>
                      <a:pPr algn="ctr" fontAlgn="ctr"/>
                      <a:r>
                        <a:rPr lang="en-ID" sz="800" u="none" strike="noStrike">
                          <a:effectLst/>
                        </a:rPr>
                        <a:t>3</a:t>
                      </a:r>
                      <a:endParaRPr lang="en-ID" sz="800" b="0" i="0" u="none" strike="noStrike">
                        <a:solidFill>
                          <a:srgbClr val="000000"/>
                        </a:solidFill>
                        <a:effectLst/>
                        <a:latin typeface="Calibri" panose="020F0502020204030204" pitchFamily="34" charset="0"/>
                      </a:endParaRPr>
                    </a:p>
                  </a:txBody>
                  <a:tcPr marL="7709" marR="7709" marT="7709" marB="0" anchor="ctr"/>
                </a:tc>
                <a:tc>
                  <a:txBody>
                    <a:bodyPr/>
                    <a:lstStyle/>
                    <a:p>
                      <a:pPr algn="ctr" fontAlgn="ctr"/>
                      <a:r>
                        <a:rPr lang="en-ID" sz="800" u="none" strike="noStrike">
                          <a:effectLst/>
                        </a:rPr>
                        <a:t>1</a:t>
                      </a:r>
                      <a:endParaRPr lang="en-ID" sz="800" b="0" i="0" u="none" strike="noStrike">
                        <a:solidFill>
                          <a:srgbClr val="000000"/>
                        </a:solidFill>
                        <a:effectLst/>
                        <a:latin typeface="Calibri" panose="020F0502020204030204" pitchFamily="34" charset="0"/>
                      </a:endParaRPr>
                    </a:p>
                  </a:txBody>
                  <a:tcPr marL="7709" marR="7709" marT="7709" marB="0" anchor="ctr"/>
                </a:tc>
                <a:tc>
                  <a:txBody>
                    <a:bodyPr/>
                    <a:lstStyle/>
                    <a:p>
                      <a:pPr algn="ctr" fontAlgn="ctr"/>
                      <a:r>
                        <a:rPr lang="en-ID" sz="800" u="none" strike="noStrike">
                          <a:effectLst/>
                        </a:rPr>
                        <a:t>1</a:t>
                      </a:r>
                      <a:endParaRPr lang="en-ID" sz="800" b="0" i="0" u="none" strike="noStrike">
                        <a:solidFill>
                          <a:srgbClr val="000000"/>
                        </a:solidFill>
                        <a:effectLst/>
                        <a:latin typeface="Calibri" panose="020F0502020204030204" pitchFamily="34" charset="0"/>
                      </a:endParaRPr>
                    </a:p>
                  </a:txBody>
                  <a:tcPr marL="7709" marR="7709" marT="7709" marB="0" anchor="ctr"/>
                </a:tc>
                <a:extLst>
                  <a:ext uri="{0D108BD9-81ED-4DB2-BD59-A6C34878D82A}">
                    <a16:rowId xmlns:a16="http://schemas.microsoft.com/office/drawing/2014/main" val="4266610501"/>
                  </a:ext>
                </a:extLst>
              </a:tr>
              <a:tr h="154205">
                <a:tc>
                  <a:txBody>
                    <a:bodyPr/>
                    <a:lstStyle/>
                    <a:p>
                      <a:pPr algn="ctr" fontAlgn="ctr"/>
                      <a:r>
                        <a:rPr lang="en-ID" sz="800" u="none" strike="noStrike">
                          <a:effectLst/>
                        </a:rPr>
                        <a:t>Conv</a:t>
                      </a:r>
                      <a:endParaRPr lang="en-ID" sz="800" b="0" i="0" u="none" strike="noStrike">
                        <a:solidFill>
                          <a:srgbClr val="000000"/>
                        </a:solidFill>
                        <a:effectLst/>
                        <a:latin typeface="Calibri" panose="020F0502020204030204" pitchFamily="34" charset="0"/>
                      </a:endParaRPr>
                    </a:p>
                  </a:txBody>
                  <a:tcPr marL="7709" marR="7709" marT="7709" marB="0" anchor="ctr"/>
                </a:tc>
                <a:tc>
                  <a:txBody>
                    <a:bodyPr/>
                    <a:lstStyle/>
                    <a:p>
                      <a:pPr algn="ctr" fontAlgn="ctr"/>
                      <a:r>
                        <a:rPr lang="en-ID" sz="800" u="none" strike="noStrike">
                          <a:effectLst/>
                        </a:rPr>
                        <a:t>256</a:t>
                      </a:r>
                      <a:endParaRPr lang="en-ID" sz="800" b="0" i="0" u="none" strike="noStrike">
                        <a:solidFill>
                          <a:srgbClr val="000000"/>
                        </a:solidFill>
                        <a:effectLst/>
                        <a:latin typeface="Calibri" panose="020F0502020204030204" pitchFamily="34" charset="0"/>
                      </a:endParaRPr>
                    </a:p>
                  </a:txBody>
                  <a:tcPr marL="7709" marR="7709" marT="7709" marB="0" anchor="ctr"/>
                </a:tc>
                <a:tc>
                  <a:txBody>
                    <a:bodyPr/>
                    <a:lstStyle/>
                    <a:p>
                      <a:pPr algn="ctr" fontAlgn="ctr"/>
                      <a:r>
                        <a:rPr lang="en-ID" sz="800" u="none" strike="noStrike">
                          <a:effectLst/>
                        </a:rPr>
                        <a:t>128</a:t>
                      </a:r>
                      <a:endParaRPr lang="en-ID" sz="800" b="0" i="0" u="none" strike="noStrike">
                        <a:solidFill>
                          <a:srgbClr val="000000"/>
                        </a:solidFill>
                        <a:effectLst/>
                        <a:latin typeface="Calibri" panose="020F0502020204030204" pitchFamily="34" charset="0"/>
                      </a:endParaRPr>
                    </a:p>
                  </a:txBody>
                  <a:tcPr marL="7709" marR="7709" marT="7709" marB="0" anchor="ctr"/>
                </a:tc>
                <a:tc>
                  <a:txBody>
                    <a:bodyPr/>
                    <a:lstStyle/>
                    <a:p>
                      <a:pPr algn="ctr" fontAlgn="ctr"/>
                      <a:r>
                        <a:rPr lang="en-ID" sz="800" u="none" strike="noStrike">
                          <a:effectLst/>
                        </a:rPr>
                        <a:t>1</a:t>
                      </a:r>
                      <a:endParaRPr lang="en-ID" sz="800" b="0" i="0" u="none" strike="noStrike">
                        <a:solidFill>
                          <a:srgbClr val="000000"/>
                        </a:solidFill>
                        <a:effectLst/>
                        <a:latin typeface="Calibri" panose="020F0502020204030204" pitchFamily="34" charset="0"/>
                      </a:endParaRPr>
                    </a:p>
                  </a:txBody>
                  <a:tcPr marL="7709" marR="7709" marT="7709" marB="0" anchor="ctr"/>
                </a:tc>
                <a:tc>
                  <a:txBody>
                    <a:bodyPr/>
                    <a:lstStyle/>
                    <a:p>
                      <a:pPr algn="ctr" fontAlgn="ctr"/>
                      <a:r>
                        <a:rPr lang="en-ID" sz="800" u="none" strike="noStrike">
                          <a:effectLst/>
                        </a:rPr>
                        <a:t>1</a:t>
                      </a:r>
                      <a:endParaRPr lang="en-ID" sz="800" b="0" i="0" u="none" strike="noStrike">
                        <a:solidFill>
                          <a:srgbClr val="000000"/>
                        </a:solidFill>
                        <a:effectLst/>
                        <a:latin typeface="Calibri" panose="020F0502020204030204" pitchFamily="34" charset="0"/>
                      </a:endParaRPr>
                    </a:p>
                  </a:txBody>
                  <a:tcPr marL="7709" marR="7709" marT="7709" marB="0" anchor="ctr"/>
                </a:tc>
                <a:tc>
                  <a:txBody>
                    <a:bodyPr/>
                    <a:lstStyle/>
                    <a:p>
                      <a:pPr algn="ctr" fontAlgn="ctr"/>
                      <a:r>
                        <a:rPr lang="en-ID" sz="800" u="none" strike="noStrike">
                          <a:effectLst/>
                        </a:rPr>
                        <a:t>2</a:t>
                      </a:r>
                      <a:endParaRPr lang="en-ID" sz="800" b="0" i="0" u="none" strike="noStrike">
                        <a:solidFill>
                          <a:srgbClr val="000000"/>
                        </a:solidFill>
                        <a:effectLst/>
                        <a:latin typeface="Calibri" panose="020F0502020204030204" pitchFamily="34" charset="0"/>
                      </a:endParaRPr>
                    </a:p>
                  </a:txBody>
                  <a:tcPr marL="7709" marR="7709" marT="7709" marB="0" anchor="ctr"/>
                </a:tc>
                <a:tc>
                  <a:txBody>
                    <a:bodyPr/>
                    <a:lstStyle/>
                    <a:p>
                      <a:pPr algn="ctr" fontAlgn="ctr"/>
                      <a:r>
                        <a:rPr lang="en-ID" sz="800" u="none" strike="noStrike">
                          <a:effectLst/>
                        </a:rPr>
                        <a:t>Conv</a:t>
                      </a:r>
                      <a:endParaRPr lang="en-ID" sz="800" b="0" i="0" u="none" strike="noStrike">
                        <a:solidFill>
                          <a:srgbClr val="000000"/>
                        </a:solidFill>
                        <a:effectLst/>
                        <a:latin typeface="Calibri" panose="020F0502020204030204" pitchFamily="34" charset="0"/>
                      </a:endParaRPr>
                    </a:p>
                  </a:txBody>
                  <a:tcPr marL="7709" marR="7709" marT="7709" marB="0" anchor="ctr"/>
                </a:tc>
                <a:tc>
                  <a:txBody>
                    <a:bodyPr/>
                    <a:lstStyle/>
                    <a:p>
                      <a:pPr algn="ctr" fontAlgn="ctr"/>
                      <a:r>
                        <a:rPr lang="en-ID" sz="800" u="none" strike="noStrike">
                          <a:effectLst/>
                        </a:rPr>
                        <a:t>64</a:t>
                      </a:r>
                      <a:endParaRPr lang="en-ID" sz="800" b="0" i="0" u="none" strike="noStrike">
                        <a:solidFill>
                          <a:srgbClr val="000000"/>
                        </a:solidFill>
                        <a:effectLst/>
                        <a:latin typeface="Calibri" panose="020F0502020204030204" pitchFamily="34" charset="0"/>
                      </a:endParaRPr>
                    </a:p>
                  </a:txBody>
                  <a:tcPr marL="7709" marR="7709" marT="7709" marB="0" anchor="ctr"/>
                </a:tc>
                <a:tc>
                  <a:txBody>
                    <a:bodyPr/>
                    <a:lstStyle/>
                    <a:p>
                      <a:pPr algn="ctr" fontAlgn="ctr"/>
                      <a:r>
                        <a:rPr lang="en-ID" sz="800" u="none" strike="noStrike">
                          <a:effectLst/>
                        </a:rPr>
                        <a:t>64</a:t>
                      </a:r>
                      <a:endParaRPr lang="en-ID" sz="800" b="0" i="0" u="none" strike="noStrike">
                        <a:solidFill>
                          <a:srgbClr val="000000"/>
                        </a:solidFill>
                        <a:effectLst/>
                        <a:latin typeface="Calibri" panose="020F0502020204030204" pitchFamily="34" charset="0"/>
                      </a:endParaRPr>
                    </a:p>
                  </a:txBody>
                  <a:tcPr marL="7709" marR="7709" marT="7709" marB="0" anchor="ctr"/>
                </a:tc>
                <a:tc>
                  <a:txBody>
                    <a:bodyPr/>
                    <a:lstStyle/>
                    <a:p>
                      <a:pPr algn="ctr" fontAlgn="ctr"/>
                      <a:r>
                        <a:rPr lang="en-ID" sz="800" u="none" strike="noStrike">
                          <a:effectLst/>
                        </a:rPr>
                        <a:t>3</a:t>
                      </a:r>
                      <a:endParaRPr lang="en-ID" sz="800" b="0" i="0" u="none" strike="noStrike">
                        <a:solidFill>
                          <a:srgbClr val="000000"/>
                        </a:solidFill>
                        <a:effectLst/>
                        <a:latin typeface="Calibri" panose="020F0502020204030204" pitchFamily="34" charset="0"/>
                      </a:endParaRPr>
                    </a:p>
                  </a:txBody>
                  <a:tcPr marL="7709" marR="7709" marT="7709" marB="0" anchor="ctr"/>
                </a:tc>
                <a:tc>
                  <a:txBody>
                    <a:bodyPr/>
                    <a:lstStyle/>
                    <a:p>
                      <a:pPr algn="ctr" fontAlgn="ctr"/>
                      <a:r>
                        <a:rPr lang="en-ID" sz="800" u="none" strike="noStrike">
                          <a:effectLst/>
                        </a:rPr>
                        <a:t>1</a:t>
                      </a:r>
                      <a:endParaRPr lang="en-ID" sz="800" b="0" i="0" u="none" strike="noStrike">
                        <a:solidFill>
                          <a:srgbClr val="000000"/>
                        </a:solidFill>
                        <a:effectLst/>
                        <a:latin typeface="Calibri" panose="020F0502020204030204" pitchFamily="34" charset="0"/>
                      </a:endParaRPr>
                    </a:p>
                  </a:txBody>
                  <a:tcPr marL="7709" marR="7709" marT="7709" marB="0" anchor="ctr"/>
                </a:tc>
                <a:tc>
                  <a:txBody>
                    <a:bodyPr/>
                    <a:lstStyle/>
                    <a:p>
                      <a:pPr algn="ctr" fontAlgn="ctr"/>
                      <a:r>
                        <a:rPr lang="en-ID" sz="800" u="none" strike="noStrike">
                          <a:effectLst/>
                        </a:rPr>
                        <a:t>3</a:t>
                      </a:r>
                      <a:endParaRPr lang="en-ID" sz="800" b="0" i="0" u="none" strike="noStrike">
                        <a:solidFill>
                          <a:srgbClr val="000000"/>
                        </a:solidFill>
                        <a:effectLst/>
                        <a:latin typeface="Calibri" panose="020F0502020204030204" pitchFamily="34" charset="0"/>
                      </a:endParaRPr>
                    </a:p>
                  </a:txBody>
                  <a:tcPr marL="7709" marR="7709" marT="7709" marB="0" anchor="ctr"/>
                </a:tc>
                <a:extLst>
                  <a:ext uri="{0D108BD9-81ED-4DB2-BD59-A6C34878D82A}">
                    <a16:rowId xmlns:a16="http://schemas.microsoft.com/office/drawing/2014/main" val="125063121"/>
                  </a:ext>
                </a:extLst>
              </a:tr>
              <a:tr h="154205">
                <a:tc>
                  <a:txBody>
                    <a:bodyPr/>
                    <a:lstStyle/>
                    <a:p>
                      <a:pPr algn="ctr" fontAlgn="ctr"/>
                      <a:r>
                        <a:rPr lang="en-ID" sz="800" u="none" strike="noStrike">
                          <a:effectLst/>
                        </a:rPr>
                        <a:t>Conv</a:t>
                      </a:r>
                      <a:endParaRPr lang="en-ID" sz="800" b="0" i="0" u="none" strike="noStrike">
                        <a:solidFill>
                          <a:srgbClr val="000000"/>
                        </a:solidFill>
                        <a:effectLst/>
                        <a:latin typeface="Calibri" panose="020F0502020204030204" pitchFamily="34" charset="0"/>
                      </a:endParaRPr>
                    </a:p>
                  </a:txBody>
                  <a:tcPr marL="7709" marR="7709" marT="7709" marB="0" anchor="ctr"/>
                </a:tc>
                <a:tc>
                  <a:txBody>
                    <a:bodyPr/>
                    <a:lstStyle/>
                    <a:p>
                      <a:pPr algn="ctr" fontAlgn="ctr"/>
                      <a:r>
                        <a:rPr lang="en-ID" sz="800" u="none" strike="noStrike">
                          <a:effectLst/>
                        </a:rPr>
                        <a:t>128</a:t>
                      </a:r>
                      <a:endParaRPr lang="en-ID" sz="800" b="0" i="0" u="none" strike="noStrike">
                        <a:solidFill>
                          <a:srgbClr val="000000"/>
                        </a:solidFill>
                        <a:effectLst/>
                        <a:latin typeface="Calibri" panose="020F0502020204030204" pitchFamily="34" charset="0"/>
                      </a:endParaRPr>
                    </a:p>
                  </a:txBody>
                  <a:tcPr marL="7709" marR="7709" marT="7709" marB="0" anchor="ctr"/>
                </a:tc>
                <a:tc>
                  <a:txBody>
                    <a:bodyPr/>
                    <a:lstStyle/>
                    <a:p>
                      <a:pPr algn="ctr" fontAlgn="ctr"/>
                      <a:r>
                        <a:rPr lang="en-ID" sz="800" u="none" strike="noStrike">
                          <a:effectLst/>
                        </a:rPr>
                        <a:t>128</a:t>
                      </a:r>
                      <a:endParaRPr lang="en-ID" sz="800" b="0" i="0" u="none" strike="noStrike">
                        <a:solidFill>
                          <a:srgbClr val="000000"/>
                        </a:solidFill>
                        <a:effectLst/>
                        <a:latin typeface="Calibri" panose="020F0502020204030204" pitchFamily="34" charset="0"/>
                      </a:endParaRPr>
                    </a:p>
                  </a:txBody>
                  <a:tcPr marL="7709" marR="7709" marT="7709" marB="0" anchor="ctr"/>
                </a:tc>
                <a:tc>
                  <a:txBody>
                    <a:bodyPr/>
                    <a:lstStyle/>
                    <a:p>
                      <a:pPr algn="ctr" fontAlgn="ctr"/>
                      <a:r>
                        <a:rPr lang="en-ID" sz="800" u="none" strike="noStrike">
                          <a:effectLst/>
                        </a:rPr>
                        <a:t>3</a:t>
                      </a:r>
                      <a:endParaRPr lang="en-ID" sz="800" b="0" i="0" u="none" strike="noStrike">
                        <a:solidFill>
                          <a:srgbClr val="000000"/>
                        </a:solidFill>
                        <a:effectLst/>
                        <a:latin typeface="Calibri" panose="020F0502020204030204" pitchFamily="34" charset="0"/>
                      </a:endParaRPr>
                    </a:p>
                  </a:txBody>
                  <a:tcPr marL="7709" marR="7709" marT="7709" marB="0" anchor="ctr"/>
                </a:tc>
                <a:tc>
                  <a:txBody>
                    <a:bodyPr/>
                    <a:lstStyle/>
                    <a:p>
                      <a:pPr algn="ctr" fontAlgn="ctr"/>
                      <a:r>
                        <a:rPr lang="en-ID" sz="800" u="none" strike="noStrike">
                          <a:effectLst/>
                        </a:rPr>
                        <a:t>1</a:t>
                      </a:r>
                      <a:endParaRPr lang="en-ID" sz="800" b="0" i="0" u="none" strike="noStrike">
                        <a:solidFill>
                          <a:srgbClr val="000000"/>
                        </a:solidFill>
                        <a:effectLst/>
                        <a:latin typeface="Calibri" panose="020F0502020204030204" pitchFamily="34" charset="0"/>
                      </a:endParaRPr>
                    </a:p>
                  </a:txBody>
                  <a:tcPr marL="7709" marR="7709" marT="7709" marB="0" anchor="ctr"/>
                </a:tc>
                <a:tc>
                  <a:txBody>
                    <a:bodyPr/>
                    <a:lstStyle/>
                    <a:p>
                      <a:pPr algn="ctr" fontAlgn="ctr"/>
                      <a:r>
                        <a:rPr lang="en-ID" sz="800" u="none" strike="noStrike">
                          <a:effectLst/>
                        </a:rPr>
                        <a:t>4</a:t>
                      </a:r>
                      <a:endParaRPr lang="en-ID" sz="800" b="0" i="0" u="none" strike="noStrike">
                        <a:solidFill>
                          <a:srgbClr val="000000"/>
                        </a:solidFill>
                        <a:effectLst/>
                        <a:latin typeface="Calibri" panose="020F0502020204030204" pitchFamily="34" charset="0"/>
                      </a:endParaRPr>
                    </a:p>
                  </a:txBody>
                  <a:tcPr marL="7709" marR="7709" marT="7709" marB="0" anchor="ctr"/>
                </a:tc>
                <a:tc>
                  <a:txBody>
                    <a:bodyPr/>
                    <a:lstStyle/>
                    <a:p>
                      <a:pPr algn="ctr" fontAlgn="ctr"/>
                      <a:r>
                        <a:rPr lang="en-ID" sz="800" u="none" strike="noStrike">
                          <a:effectLst/>
                        </a:rPr>
                        <a:t>Concat</a:t>
                      </a:r>
                      <a:endParaRPr lang="en-ID" sz="800" b="0" i="0" u="none" strike="noStrike">
                        <a:solidFill>
                          <a:srgbClr val="000000"/>
                        </a:solidFill>
                        <a:effectLst/>
                        <a:latin typeface="Calibri" panose="020F0502020204030204" pitchFamily="34" charset="0"/>
                      </a:endParaRPr>
                    </a:p>
                  </a:txBody>
                  <a:tcPr marL="7709" marR="7709" marT="7709" marB="0" anchor="ctr"/>
                </a:tc>
                <a:tc>
                  <a:txBody>
                    <a:bodyPr/>
                    <a:lstStyle/>
                    <a:p>
                      <a:pPr algn="ctr" fontAlgn="ctr"/>
                      <a:endParaRPr lang="en-ID" sz="800" b="0" i="0" u="none" strike="noStrike">
                        <a:solidFill>
                          <a:srgbClr val="000000"/>
                        </a:solidFill>
                        <a:effectLst/>
                        <a:latin typeface="Calibri" panose="020F0502020204030204" pitchFamily="34" charset="0"/>
                      </a:endParaRPr>
                    </a:p>
                  </a:txBody>
                  <a:tcPr marL="7709" marR="7709" marT="7709" marB="0" anchor="ctr"/>
                </a:tc>
                <a:tc>
                  <a:txBody>
                    <a:bodyPr/>
                    <a:lstStyle/>
                    <a:p>
                      <a:pPr algn="ctr" fontAlgn="ctr"/>
                      <a:endParaRPr lang="en-ID" sz="800" b="0" i="0" u="none" strike="noStrike">
                        <a:solidFill>
                          <a:srgbClr val="000000"/>
                        </a:solidFill>
                        <a:effectLst/>
                        <a:latin typeface="Calibri" panose="020F0502020204030204" pitchFamily="34" charset="0"/>
                      </a:endParaRPr>
                    </a:p>
                  </a:txBody>
                  <a:tcPr marL="7709" marR="7709" marT="7709" marB="0" anchor="ctr"/>
                </a:tc>
                <a:tc>
                  <a:txBody>
                    <a:bodyPr/>
                    <a:lstStyle/>
                    <a:p>
                      <a:pPr algn="ctr" fontAlgn="ctr"/>
                      <a:endParaRPr lang="en-ID" sz="800" b="0" i="0" u="none" strike="noStrike">
                        <a:solidFill>
                          <a:srgbClr val="000000"/>
                        </a:solidFill>
                        <a:effectLst/>
                        <a:latin typeface="Calibri" panose="020F0502020204030204" pitchFamily="34" charset="0"/>
                      </a:endParaRPr>
                    </a:p>
                  </a:txBody>
                  <a:tcPr marL="7709" marR="7709" marT="7709" marB="0" anchor="ctr"/>
                </a:tc>
                <a:tc>
                  <a:txBody>
                    <a:bodyPr/>
                    <a:lstStyle/>
                    <a:p>
                      <a:pPr algn="ctr" fontAlgn="ctr"/>
                      <a:endParaRPr lang="en-ID" sz="800" b="0" i="0" u="none" strike="noStrike">
                        <a:solidFill>
                          <a:srgbClr val="000000"/>
                        </a:solidFill>
                        <a:effectLst/>
                        <a:latin typeface="Calibri" panose="020F0502020204030204" pitchFamily="34" charset="0"/>
                      </a:endParaRPr>
                    </a:p>
                  </a:txBody>
                  <a:tcPr marL="7709" marR="7709" marT="7709" marB="0" anchor="ctr"/>
                </a:tc>
                <a:tc>
                  <a:txBody>
                    <a:bodyPr/>
                    <a:lstStyle/>
                    <a:p>
                      <a:pPr algn="ctr" fontAlgn="ctr"/>
                      <a:endParaRPr lang="en-ID" sz="800" b="0" i="0" u="none" strike="noStrike">
                        <a:solidFill>
                          <a:srgbClr val="000000"/>
                        </a:solidFill>
                        <a:effectLst/>
                        <a:latin typeface="Calibri" panose="020F0502020204030204" pitchFamily="34" charset="0"/>
                      </a:endParaRPr>
                    </a:p>
                  </a:txBody>
                  <a:tcPr marL="7709" marR="7709" marT="7709" marB="0" anchor="ctr"/>
                </a:tc>
                <a:extLst>
                  <a:ext uri="{0D108BD9-81ED-4DB2-BD59-A6C34878D82A}">
                    <a16:rowId xmlns:a16="http://schemas.microsoft.com/office/drawing/2014/main" val="3068058000"/>
                  </a:ext>
                </a:extLst>
              </a:tr>
              <a:tr h="154205">
                <a:tc>
                  <a:txBody>
                    <a:bodyPr/>
                    <a:lstStyle/>
                    <a:p>
                      <a:pPr algn="ctr" fontAlgn="ctr"/>
                      <a:r>
                        <a:rPr lang="en-ID" sz="800" u="none" strike="noStrike">
                          <a:effectLst/>
                        </a:rPr>
                        <a:t>Concat</a:t>
                      </a:r>
                      <a:endParaRPr lang="en-ID" sz="800" b="0" i="0" u="none" strike="noStrike">
                        <a:solidFill>
                          <a:srgbClr val="000000"/>
                        </a:solidFill>
                        <a:effectLst/>
                        <a:latin typeface="Calibri" panose="020F0502020204030204" pitchFamily="34" charset="0"/>
                      </a:endParaRPr>
                    </a:p>
                  </a:txBody>
                  <a:tcPr marL="7709" marR="7709" marT="7709" marB="0" anchor="ctr"/>
                </a:tc>
                <a:tc>
                  <a:txBody>
                    <a:bodyPr/>
                    <a:lstStyle/>
                    <a:p>
                      <a:pPr algn="ctr" fontAlgn="ctr"/>
                      <a:endParaRPr lang="en-ID" sz="800" b="0" i="0" u="none" strike="noStrike">
                        <a:solidFill>
                          <a:srgbClr val="000000"/>
                        </a:solidFill>
                        <a:effectLst/>
                        <a:latin typeface="Calibri" panose="020F0502020204030204" pitchFamily="34" charset="0"/>
                      </a:endParaRPr>
                    </a:p>
                  </a:txBody>
                  <a:tcPr marL="7709" marR="7709" marT="7709" marB="0" anchor="ctr"/>
                </a:tc>
                <a:tc>
                  <a:txBody>
                    <a:bodyPr/>
                    <a:lstStyle/>
                    <a:p>
                      <a:pPr algn="ctr" fontAlgn="ctr"/>
                      <a:endParaRPr lang="en-ID" sz="800" b="0" i="0" u="none" strike="noStrike">
                        <a:solidFill>
                          <a:srgbClr val="000000"/>
                        </a:solidFill>
                        <a:effectLst/>
                        <a:latin typeface="Calibri" panose="020F0502020204030204" pitchFamily="34" charset="0"/>
                      </a:endParaRPr>
                    </a:p>
                  </a:txBody>
                  <a:tcPr marL="7709" marR="7709" marT="7709" marB="0" anchor="ctr"/>
                </a:tc>
                <a:tc>
                  <a:txBody>
                    <a:bodyPr/>
                    <a:lstStyle/>
                    <a:p>
                      <a:pPr algn="ctr" fontAlgn="ctr"/>
                      <a:endParaRPr lang="en-ID" sz="800" b="0" i="0" u="none" strike="noStrike">
                        <a:solidFill>
                          <a:srgbClr val="000000"/>
                        </a:solidFill>
                        <a:effectLst/>
                        <a:latin typeface="Calibri" panose="020F0502020204030204" pitchFamily="34" charset="0"/>
                      </a:endParaRPr>
                    </a:p>
                  </a:txBody>
                  <a:tcPr marL="7709" marR="7709" marT="7709" marB="0" anchor="ctr"/>
                </a:tc>
                <a:tc>
                  <a:txBody>
                    <a:bodyPr/>
                    <a:lstStyle/>
                    <a:p>
                      <a:pPr algn="ctr" fontAlgn="ctr"/>
                      <a:endParaRPr lang="en-ID" sz="800" b="0" i="0" u="none" strike="noStrike">
                        <a:solidFill>
                          <a:srgbClr val="000000"/>
                        </a:solidFill>
                        <a:effectLst/>
                        <a:latin typeface="Calibri" panose="020F0502020204030204" pitchFamily="34" charset="0"/>
                      </a:endParaRPr>
                    </a:p>
                  </a:txBody>
                  <a:tcPr marL="7709" marR="7709" marT="7709" marB="0" anchor="ctr"/>
                </a:tc>
                <a:tc>
                  <a:txBody>
                    <a:bodyPr/>
                    <a:lstStyle/>
                    <a:p>
                      <a:pPr algn="ctr" fontAlgn="ctr"/>
                      <a:endParaRPr lang="en-ID" sz="800" b="0" i="0" u="none" strike="noStrike">
                        <a:solidFill>
                          <a:srgbClr val="000000"/>
                        </a:solidFill>
                        <a:effectLst/>
                        <a:latin typeface="Calibri" panose="020F0502020204030204" pitchFamily="34" charset="0"/>
                      </a:endParaRPr>
                    </a:p>
                  </a:txBody>
                  <a:tcPr marL="7709" marR="7709" marT="7709" marB="0" anchor="ctr"/>
                </a:tc>
                <a:tc>
                  <a:txBody>
                    <a:bodyPr/>
                    <a:lstStyle/>
                    <a:p>
                      <a:pPr algn="ctr" fontAlgn="ctr"/>
                      <a:r>
                        <a:rPr lang="en-ID" sz="800" u="none" strike="noStrike">
                          <a:effectLst/>
                        </a:rPr>
                        <a:t>Conv</a:t>
                      </a:r>
                      <a:endParaRPr lang="en-ID" sz="800" b="0" i="0" u="none" strike="noStrike">
                        <a:solidFill>
                          <a:srgbClr val="000000"/>
                        </a:solidFill>
                        <a:effectLst/>
                        <a:latin typeface="Calibri" panose="020F0502020204030204" pitchFamily="34" charset="0"/>
                      </a:endParaRPr>
                    </a:p>
                  </a:txBody>
                  <a:tcPr marL="7709" marR="7709" marT="7709" marB="0" anchor="ctr"/>
                </a:tc>
                <a:tc>
                  <a:txBody>
                    <a:bodyPr/>
                    <a:lstStyle/>
                    <a:p>
                      <a:pPr algn="ctr" fontAlgn="ctr"/>
                      <a:r>
                        <a:rPr lang="en-ID" sz="800" u="none" strike="noStrike">
                          <a:effectLst/>
                        </a:rPr>
                        <a:t>512</a:t>
                      </a:r>
                      <a:endParaRPr lang="en-ID" sz="800" b="0" i="0" u="none" strike="noStrike">
                        <a:solidFill>
                          <a:srgbClr val="000000"/>
                        </a:solidFill>
                        <a:effectLst/>
                        <a:latin typeface="Calibri" panose="020F0502020204030204" pitchFamily="34" charset="0"/>
                      </a:endParaRPr>
                    </a:p>
                  </a:txBody>
                  <a:tcPr marL="7709" marR="7709" marT="7709" marB="0" anchor="ctr"/>
                </a:tc>
                <a:tc>
                  <a:txBody>
                    <a:bodyPr/>
                    <a:lstStyle/>
                    <a:p>
                      <a:pPr algn="ctr" fontAlgn="ctr"/>
                      <a:r>
                        <a:rPr lang="en-ID" sz="800" u="none" strike="noStrike">
                          <a:effectLst/>
                        </a:rPr>
                        <a:t>128</a:t>
                      </a:r>
                      <a:endParaRPr lang="en-ID" sz="800" b="0" i="0" u="none" strike="noStrike">
                        <a:solidFill>
                          <a:srgbClr val="000000"/>
                        </a:solidFill>
                        <a:effectLst/>
                        <a:latin typeface="Calibri" panose="020F0502020204030204" pitchFamily="34" charset="0"/>
                      </a:endParaRPr>
                    </a:p>
                  </a:txBody>
                  <a:tcPr marL="7709" marR="7709" marT="7709" marB="0" anchor="ctr"/>
                </a:tc>
                <a:tc>
                  <a:txBody>
                    <a:bodyPr/>
                    <a:lstStyle/>
                    <a:p>
                      <a:pPr algn="ctr" fontAlgn="ctr"/>
                      <a:r>
                        <a:rPr lang="en-ID" sz="800" u="none" strike="noStrike">
                          <a:effectLst/>
                        </a:rPr>
                        <a:t>1</a:t>
                      </a:r>
                      <a:endParaRPr lang="en-ID" sz="800" b="0" i="0" u="none" strike="noStrike">
                        <a:solidFill>
                          <a:srgbClr val="000000"/>
                        </a:solidFill>
                        <a:effectLst/>
                        <a:latin typeface="Calibri" panose="020F0502020204030204" pitchFamily="34" charset="0"/>
                      </a:endParaRPr>
                    </a:p>
                  </a:txBody>
                  <a:tcPr marL="7709" marR="7709" marT="7709" marB="0" anchor="ctr"/>
                </a:tc>
                <a:tc>
                  <a:txBody>
                    <a:bodyPr/>
                    <a:lstStyle/>
                    <a:p>
                      <a:pPr algn="ctr" fontAlgn="ctr"/>
                      <a:r>
                        <a:rPr lang="en-ID" sz="800" u="none" strike="noStrike">
                          <a:effectLst/>
                        </a:rPr>
                        <a:t>1</a:t>
                      </a:r>
                      <a:endParaRPr lang="en-ID" sz="800" b="0" i="0" u="none" strike="noStrike">
                        <a:solidFill>
                          <a:srgbClr val="000000"/>
                        </a:solidFill>
                        <a:effectLst/>
                        <a:latin typeface="Calibri" panose="020F0502020204030204" pitchFamily="34" charset="0"/>
                      </a:endParaRPr>
                    </a:p>
                  </a:txBody>
                  <a:tcPr marL="7709" marR="7709" marT="7709" marB="0" anchor="ctr"/>
                </a:tc>
                <a:tc>
                  <a:txBody>
                    <a:bodyPr/>
                    <a:lstStyle/>
                    <a:p>
                      <a:pPr algn="ctr" fontAlgn="ctr"/>
                      <a:r>
                        <a:rPr lang="en-ID" sz="800" u="none" strike="noStrike">
                          <a:effectLst/>
                        </a:rPr>
                        <a:t>1</a:t>
                      </a:r>
                      <a:endParaRPr lang="en-ID" sz="800" b="0" i="0" u="none" strike="noStrike">
                        <a:solidFill>
                          <a:srgbClr val="000000"/>
                        </a:solidFill>
                        <a:effectLst/>
                        <a:latin typeface="Calibri" panose="020F0502020204030204" pitchFamily="34" charset="0"/>
                      </a:endParaRPr>
                    </a:p>
                  </a:txBody>
                  <a:tcPr marL="7709" marR="7709" marT="7709" marB="0" anchor="ctr"/>
                </a:tc>
                <a:extLst>
                  <a:ext uri="{0D108BD9-81ED-4DB2-BD59-A6C34878D82A}">
                    <a16:rowId xmlns:a16="http://schemas.microsoft.com/office/drawing/2014/main" val="814154067"/>
                  </a:ext>
                </a:extLst>
              </a:tr>
              <a:tr h="154205">
                <a:tc>
                  <a:txBody>
                    <a:bodyPr/>
                    <a:lstStyle/>
                    <a:p>
                      <a:pPr algn="ctr" fontAlgn="ctr"/>
                      <a:r>
                        <a:rPr lang="en-ID" sz="800" u="none" strike="noStrike">
                          <a:effectLst/>
                        </a:rPr>
                        <a:t>Conv</a:t>
                      </a:r>
                      <a:endParaRPr lang="en-ID" sz="800" b="0" i="0" u="none" strike="noStrike">
                        <a:solidFill>
                          <a:srgbClr val="000000"/>
                        </a:solidFill>
                        <a:effectLst/>
                        <a:latin typeface="Calibri" panose="020F0502020204030204" pitchFamily="34" charset="0"/>
                      </a:endParaRPr>
                    </a:p>
                  </a:txBody>
                  <a:tcPr marL="7709" marR="7709" marT="7709" marB="0" anchor="ctr"/>
                </a:tc>
                <a:tc>
                  <a:txBody>
                    <a:bodyPr/>
                    <a:lstStyle/>
                    <a:p>
                      <a:pPr algn="ctr" fontAlgn="ctr"/>
                      <a:r>
                        <a:rPr lang="en-ID" sz="800" u="none" strike="noStrike">
                          <a:effectLst/>
                        </a:rPr>
                        <a:t>512</a:t>
                      </a:r>
                      <a:endParaRPr lang="en-ID" sz="800" b="0" i="0" u="none" strike="noStrike">
                        <a:solidFill>
                          <a:srgbClr val="000000"/>
                        </a:solidFill>
                        <a:effectLst/>
                        <a:latin typeface="Calibri" panose="020F0502020204030204" pitchFamily="34" charset="0"/>
                      </a:endParaRPr>
                    </a:p>
                  </a:txBody>
                  <a:tcPr marL="7709" marR="7709" marT="7709" marB="0" anchor="ctr"/>
                </a:tc>
                <a:tc>
                  <a:txBody>
                    <a:bodyPr/>
                    <a:lstStyle/>
                    <a:p>
                      <a:pPr algn="ctr" fontAlgn="ctr"/>
                      <a:r>
                        <a:rPr lang="en-ID" sz="800" u="none" strike="noStrike">
                          <a:effectLst/>
                        </a:rPr>
                        <a:t>512</a:t>
                      </a:r>
                      <a:endParaRPr lang="en-ID" sz="800" b="0" i="0" u="none" strike="noStrike">
                        <a:solidFill>
                          <a:srgbClr val="000000"/>
                        </a:solidFill>
                        <a:effectLst/>
                        <a:latin typeface="Calibri" panose="020F0502020204030204" pitchFamily="34" charset="0"/>
                      </a:endParaRPr>
                    </a:p>
                  </a:txBody>
                  <a:tcPr marL="7709" marR="7709" marT="7709" marB="0" anchor="ctr"/>
                </a:tc>
                <a:tc>
                  <a:txBody>
                    <a:bodyPr/>
                    <a:lstStyle/>
                    <a:p>
                      <a:pPr algn="ctr" fontAlgn="ctr"/>
                      <a:r>
                        <a:rPr lang="en-ID" sz="800" u="none" strike="noStrike">
                          <a:effectLst/>
                        </a:rPr>
                        <a:t>1</a:t>
                      </a:r>
                      <a:endParaRPr lang="en-ID" sz="800" b="0" i="0" u="none" strike="noStrike">
                        <a:solidFill>
                          <a:srgbClr val="000000"/>
                        </a:solidFill>
                        <a:effectLst/>
                        <a:latin typeface="Calibri" panose="020F0502020204030204" pitchFamily="34" charset="0"/>
                      </a:endParaRPr>
                    </a:p>
                  </a:txBody>
                  <a:tcPr marL="7709" marR="7709" marT="7709" marB="0" anchor="ctr"/>
                </a:tc>
                <a:tc>
                  <a:txBody>
                    <a:bodyPr/>
                    <a:lstStyle/>
                    <a:p>
                      <a:pPr algn="ctr" fontAlgn="ctr"/>
                      <a:r>
                        <a:rPr lang="en-ID" sz="800" u="none" strike="noStrike">
                          <a:effectLst/>
                        </a:rPr>
                        <a:t>1</a:t>
                      </a:r>
                      <a:endParaRPr lang="en-ID" sz="800" b="0" i="0" u="none" strike="noStrike">
                        <a:solidFill>
                          <a:srgbClr val="000000"/>
                        </a:solidFill>
                        <a:effectLst/>
                        <a:latin typeface="Calibri" panose="020F0502020204030204" pitchFamily="34" charset="0"/>
                      </a:endParaRPr>
                    </a:p>
                  </a:txBody>
                  <a:tcPr marL="7709" marR="7709" marT="7709" marB="0" anchor="ctr"/>
                </a:tc>
                <a:tc>
                  <a:txBody>
                    <a:bodyPr/>
                    <a:lstStyle/>
                    <a:p>
                      <a:pPr algn="ctr" fontAlgn="ctr"/>
                      <a:r>
                        <a:rPr lang="en-ID" sz="800" u="none" strike="noStrike">
                          <a:effectLst/>
                        </a:rPr>
                        <a:t>1</a:t>
                      </a:r>
                      <a:endParaRPr lang="en-ID" sz="800" b="0" i="0" u="none" strike="noStrike">
                        <a:solidFill>
                          <a:srgbClr val="000000"/>
                        </a:solidFill>
                        <a:effectLst/>
                        <a:latin typeface="Calibri" panose="020F0502020204030204" pitchFamily="34" charset="0"/>
                      </a:endParaRPr>
                    </a:p>
                  </a:txBody>
                  <a:tcPr marL="7709" marR="7709" marT="7709" marB="0" anchor="ctr"/>
                </a:tc>
                <a:tc>
                  <a:txBody>
                    <a:bodyPr/>
                    <a:lstStyle/>
                    <a:p>
                      <a:pPr algn="ctr" fontAlgn="ctr"/>
                      <a:r>
                        <a:rPr lang="en-ID" sz="800" u="none" strike="noStrike">
                          <a:effectLst/>
                        </a:rPr>
                        <a:t>Max Pool</a:t>
                      </a:r>
                      <a:endParaRPr lang="en-ID" sz="800" b="0" i="0" u="none" strike="noStrike">
                        <a:solidFill>
                          <a:srgbClr val="000000"/>
                        </a:solidFill>
                        <a:effectLst/>
                        <a:latin typeface="Calibri" panose="020F0502020204030204" pitchFamily="34" charset="0"/>
                      </a:endParaRPr>
                    </a:p>
                  </a:txBody>
                  <a:tcPr marL="7709" marR="7709" marT="7709" marB="0" anchor="ctr"/>
                </a:tc>
                <a:tc>
                  <a:txBody>
                    <a:bodyPr/>
                    <a:lstStyle/>
                    <a:p>
                      <a:pPr algn="ctr" fontAlgn="ctr"/>
                      <a:endParaRPr lang="en-ID" sz="800" b="0" i="0" u="none" strike="noStrike">
                        <a:solidFill>
                          <a:srgbClr val="000000"/>
                        </a:solidFill>
                        <a:effectLst/>
                        <a:latin typeface="Calibri" panose="020F0502020204030204" pitchFamily="34" charset="0"/>
                      </a:endParaRPr>
                    </a:p>
                  </a:txBody>
                  <a:tcPr marL="7709" marR="7709" marT="7709" marB="0" anchor="ctr"/>
                </a:tc>
                <a:tc>
                  <a:txBody>
                    <a:bodyPr/>
                    <a:lstStyle/>
                    <a:p>
                      <a:pPr algn="ctr" fontAlgn="ctr"/>
                      <a:endParaRPr lang="en-ID" sz="800" b="0" i="0" u="none" strike="noStrike">
                        <a:solidFill>
                          <a:srgbClr val="000000"/>
                        </a:solidFill>
                        <a:effectLst/>
                        <a:latin typeface="Calibri" panose="020F0502020204030204" pitchFamily="34" charset="0"/>
                      </a:endParaRPr>
                    </a:p>
                  </a:txBody>
                  <a:tcPr marL="7709" marR="7709" marT="7709" marB="0" anchor="ctr"/>
                </a:tc>
                <a:tc>
                  <a:txBody>
                    <a:bodyPr/>
                    <a:lstStyle/>
                    <a:p>
                      <a:pPr algn="ctr" fontAlgn="ctr"/>
                      <a:endParaRPr lang="en-ID" sz="800" b="0" i="0" u="none" strike="noStrike">
                        <a:solidFill>
                          <a:srgbClr val="000000"/>
                        </a:solidFill>
                        <a:effectLst/>
                        <a:latin typeface="Calibri" panose="020F0502020204030204" pitchFamily="34" charset="0"/>
                      </a:endParaRPr>
                    </a:p>
                  </a:txBody>
                  <a:tcPr marL="7709" marR="7709" marT="7709" marB="0" anchor="ctr"/>
                </a:tc>
                <a:tc>
                  <a:txBody>
                    <a:bodyPr/>
                    <a:lstStyle/>
                    <a:p>
                      <a:pPr algn="ctr" fontAlgn="ctr"/>
                      <a:endParaRPr lang="en-ID" sz="800" b="0" i="0" u="none" strike="noStrike">
                        <a:solidFill>
                          <a:srgbClr val="000000"/>
                        </a:solidFill>
                        <a:effectLst/>
                        <a:latin typeface="Calibri" panose="020F0502020204030204" pitchFamily="34" charset="0"/>
                      </a:endParaRPr>
                    </a:p>
                  </a:txBody>
                  <a:tcPr marL="7709" marR="7709" marT="7709" marB="0" anchor="ctr"/>
                </a:tc>
                <a:tc>
                  <a:txBody>
                    <a:bodyPr/>
                    <a:lstStyle/>
                    <a:p>
                      <a:pPr algn="ctr" fontAlgn="ctr"/>
                      <a:endParaRPr lang="en-ID" sz="800" b="0" i="0" u="none" strike="noStrike">
                        <a:solidFill>
                          <a:srgbClr val="000000"/>
                        </a:solidFill>
                        <a:effectLst/>
                        <a:latin typeface="Calibri" panose="020F0502020204030204" pitchFamily="34" charset="0"/>
                      </a:endParaRPr>
                    </a:p>
                  </a:txBody>
                  <a:tcPr marL="7709" marR="7709" marT="7709" marB="0" anchor="ctr"/>
                </a:tc>
                <a:extLst>
                  <a:ext uri="{0D108BD9-81ED-4DB2-BD59-A6C34878D82A}">
                    <a16:rowId xmlns:a16="http://schemas.microsoft.com/office/drawing/2014/main" val="1352849862"/>
                  </a:ext>
                </a:extLst>
              </a:tr>
              <a:tr h="154205">
                <a:tc>
                  <a:txBody>
                    <a:bodyPr/>
                    <a:lstStyle/>
                    <a:p>
                      <a:pPr algn="ctr" fontAlgn="ctr"/>
                      <a:r>
                        <a:rPr lang="en-ID" sz="800" u="none" strike="noStrike">
                          <a:effectLst/>
                        </a:rPr>
                        <a:t>Max Pool</a:t>
                      </a:r>
                      <a:endParaRPr lang="en-ID" sz="800" b="0" i="0" u="none" strike="noStrike">
                        <a:solidFill>
                          <a:srgbClr val="000000"/>
                        </a:solidFill>
                        <a:effectLst/>
                        <a:latin typeface="Calibri" panose="020F0502020204030204" pitchFamily="34" charset="0"/>
                      </a:endParaRPr>
                    </a:p>
                  </a:txBody>
                  <a:tcPr marL="7709" marR="7709" marT="7709" marB="0" anchor="ctr"/>
                </a:tc>
                <a:tc>
                  <a:txBody>
                    <a:bodyPr/>
                    <a:lstStyle/>
                    <a:p>
                      <a:pPr algn="ctr" fontAlgn="ctr"/>
                      <a:endParaRPr lang="en-ID" sz="800" b="0" i="0" u="none" strike="noStrike">
                        <a:solidFill>
                          <a:srgbClr val="000000"/>
                        </a:solidFill>
                        <a:effectLst/>
                        <a:latin typeface="Calibri" panose="020F0502020204030204" pitchFamily="34" charset="0"/>
                      </a:endParaRPr>
                    </a:p>
                  </a:txBody>
                  <a:tcPr marL="7709" marR="7709" marT="7709" marB="0" anchor="ctr"/>
                </a:tc>
                <a:tc>
                  <a:txBody>
                    <a:bodyPr/>
                    <a:lstStyle/>
                    <a:p>
                      <a:pPr algn="ctr" fontAlgn="ctr"/>
                      <a:endParaRPr lang="en-ID" sz="800" b="0" i="0" u="none" strike="noStrike">
                        <a:solidFill>
                          <a:srgbClr val="000000"/>
                        </a:solidFill>
                        <a:effectLst/>
                        <a:latin typeface="Calibri" panose="020F0502020204030204" pitchFamily="34" charset="0"/>
                      </a:endParaRPr>
                    </a:p>
                  </a:txBody>
                  <a:tcPr marL="7709" marR="7709" marT="7709" marB="0" anchor="ctr"/>
                </a:tc>
                <a:tc>
                  <a:txBody>
                    <a:bodyPr/>
                    <a:lstStyle/>
                    <a:p>
                      <a:pPr algn="ctr" fontAlgn="ctr"/>
                      <a:endParaRPr lang="en-ID" sz="800" b="0" i="0" u="none" strike="noStrike">
                        <a:solidFill>
                          <a:srgbClr val="000000"/>
                        </a:solidFill>
                        <a:effectLst/>
                        <a:latin typeface="Calibri" panose="020F0502020204030204" pitchFamily="34" charset="0"/>
                      </a:endParaRPr>
                    </a:p>
                  </a:txBody>
                  <a:tcPr marL="7709" marR="7709" marT="7709" marB="0" anchor="ctr"/>
                </a:tc>
                <a:tc>
                  <a:txBody>
                    <a:bodyPr/>
                    <a:lstStyle/>
                    <a:p>
                      <a:pPr algn="ctr" fontAlgn="ctr"/>
                      <a:endParaRPr lang="en-ID" sz="800" b="0" i="0" u="none" strike="noStrike">
                        <a:solidFill>
                          <a:srgbClr val="000000"/>
                        </a:solidFill>
                        <a:effectLst/>
                        <a:latin typeface="Calibri" panose="020F0502020204030204" pitchFamily="34" charset="0"/>
                      </a:endParaRPr>
                    </a:p>
                  </a:txBody>
                  <a:tcPr marL="7709" marR="7709" marT="7709" marB="0" anchor="ctr"/>
                </a:tc>
                <a:tc>
                  <a:txBody>
                    <a:bodyPr/>
                    <a:lstStyle/>
                    <a:p>
                      <a:pPr algn="ctr" fontAlgn="ctr"/>
                      <a:endParaRPr lang="en-ID" sz="800" b="0" i="0" u="none" strike="noStrike">
                        <a:solidFill>
                          <a:srgbClr val="000000"/>
                        </a:solidFill>
                        <a:effectLst/>
                        <a:latin typeface="Calibri" panose="020F0502020204030204" pitchFamily="34" charset="0"/>
                      </a:endParaRPr>
                    </a:p>
                  </a:txBody>
                  <a:tcPr marL="7709" marR="7709" marT="7709" marB="0" anchor="ctr"/>
                </a:tc>
                <a:tc>
                  <a:txBody>
                    <a:bodyPr/>
                    <a:lstStyle/>
                    <a:p>
                      <a:pPr algn="ctr" fontAlgn="ctr"/>
                      <a:r>
                        <a:rPr lang="en-ID" sz="800" u="none" strike="noStrike">
                          <a:effectLst/>
                        </a:rPr>
                        <a:t>Conv</a:t>
                      </a:r>
                      <a:endParaRPr lang="en-ID" sz="800" b="0" i="0" u="none" strike="noStrike">
                        <a:solidFill>
                          <a:srgbClr val="000000"/>
                        </a:solidFill>
                        <a:effectLst/>
                        <a:latin typeface="Calibri" panose="020F0502020204030204" pitchFamily="34" charset="0"/>
                      </a:endParaRPr>
                    </a:p>
                  </a:txBody>
                  <a:tcPr marL="7709" marR="7709" marT="7709" marB="0" anchor="ctr"/>
                </a:tc>
                <a:tc>
                  <a:txBody>
                    <a:bodyPr/>
                    <a:lstStyle/>
                    <a:p>
                      <a:pPr algn="ctr" fontAlgn="ctr"/>
                      <a:r>
                        <a:rPr lang="en-ID" sz="800" u="none" strike="noStrike">
                          <a:effectLst/>
                        </a:rPr>
                        <a:t>128</a:t>
                      </a:r>
                      <a:endParaRPr lang="en-ID" sz="800" b="0" i="0" u="none" strike="noStrike">
                        <a:solidFill>
                          <a:srgbClr val="000000"/>
                        </a:solidFill>
                        <a:effectLst/>
                        <a:latin typeface="Calibri" panose="020F0502020204030204" pitchFamily="34" charset="0"/>
                      </a:endParaRPr>
                    </a:p>
                  </a:txBody>
                  <a:tcPr marL="7709" marR="7709" marT="7709" marB="0" anchor="ctr"/>
                </a:tc>
                <a:tc>
                  <a:txBody>
                    <a:bodyPr/>
                    <a:lstStyle/>
                    <a:p>
                      <a:pPr algn="ctr" fontAlgn="ctr"/>
                      <a:r>
                        <a:rPr lang="en-ID" sz="800" u="none" strike="noStrike">
                          <a:effectLst/>
                        </a:rPr>
                        <a:t>128</a:t>
                      </a:r>
                      <a:endParaRPr lang="en-ID" sz="800" b="0" i="0" u="none" strike="noStrike">
                        <a:solidFill>
                          <a:srgbClr val="000000"/>
                        </a:solidFill>
                        <a:effectLst/>
                        <a:latin typeface="Calibri" panose="020F0502020204030204" pitchFamily="34" charset="0"/>
                      </a:endParaRPr>
                    </a:p>
                  </a:txBody>
                  <a:tcPr marL="7709" marR="7709" marT="7709" marB="0" anchor="ctr"/>
                </a:tc>
                <a:tc>
                  <a:txBody>
                    <a:bodyPr/>
                    <a:lstStyle/>
                    <a:p>
                      <a:pPr algn="ctr" fontAlgn="ctr"/>
                      <a:r>
                        <a:rPr lang="en-ID" sz="800" u="none" strike="noStrike">
                          <a:effectLst/>
                        </a:rPr>
                        <a:t>1</a:t>
                      </a:r>
                      <a:endParaRPr lang="en-ID" sz="800" b="0" i="0" u="none" strike="noStrike">
                        <a:solidFill>
                          <a:srgbClr val="000000"/>
                        </a:solidFill>
                        <a:effectLst/>
                        <a:latin typeface="Calibri" panose="020F0502020204030204" pitchFamily="34" charset="0"/>
                      </a:endParaRPr>
                    </a:p>
                  </a:txBody>
                  <a:tcPr marL="7709" marR="7709" marT="7709" marB="0" anchor="ctr"/>
                </a:tc>
                <a:tc>
                  <a:txBody>
                    <a:bodyPr/>
                    <a:lstStyle/>
                    <a:p>
                      <a:pPr algn="ctr" fontAlgn="ctr"/>
                      <a:r>
                        <a:rPr lang="en-ID" sz="800" u="none" strike="noStrike">
                          <a:effectLst/>
                        </a:rPr>
                        <a:t>1</a:t>
                      </a:r>
                      <a:endParaRPr lang="en-ID" sz="800" b="0" i="0" u="none" strike="noStrike">
                        <a:solidFill>
                          <a:srgbClr val="000000"/>
                        </a:solidFill>
                        <a:effectLst/>
                        <a:latin typeface="Calibri" panose="020F0502020204030204" pitchFamily="34" charset="0"/>
                      </a:endParaRPr>
                    </a:p>
                  </a:txBody>
                  <a:tcPr marL="7709" marR="7709" marT="7709" marB="0" anchor="ctr"/>
                </a:tc>
                <a:tc>
                  <a:txBody>
                    <a:bodyPr/>
                    <a:lstStyle/>
                    <a:p>
                      <a:pPr algn="ctr" fontAlgn="ctr"/>
                      <a:r>
                        <a:rPr lang="en-ID" sz="800" u="none" strike="noStrike">
                          <a:effectLst/>
                        </a:rPr>
                        <a:t>2</a:t>
                      </a:r>
                      <a:endParaRPr lang="en-ID" sz="800" b="0" i="0" u="none" strike="noStrike">
                        <a:solidFill>
                          <a:srgbClr val="000000"/>
                        </a:solidFill>
                        <a:effectLst/>
                        <a:latin typeface="Calibri" panose="020F0502020204030204" pitchFamily="34" charset="0"/>
                      </a:endParaRPr>
                    </a:p>
                  </a:txBody>
                  <a:tcPr marL="7709" marR="7709" marT="7709" marB="0" anchor="ctr"/>
                </a:tc>
                <a:extLst>
                  <a:ext uri="{0D108BD9-81ED-4DB2-BD59-A6C34878D82A}">
                    <a16:rowId xmlns:a16="http://schemas.microsoft.com/office/drawing/2014/main" val="745473156"/>
                  </a:ext>
                </a:extLst>
              </a:tr>
              <a:tr h="154205">
                <a:tc>
                  <a:txBody>
                    <a:bodyPr/>
                    <a:lstStyle/>
                    <a:p>
                      <a:pPr algn="ctr" fontAlgn="ctr"/>
                      <a:r>
                        <a:rPr lang="en-ID" sz="800" u="none" strike="noStrike">
                          <a:effectLst/>
                        </a:rPr>
                        <a:t>Conv</a:t>
                      </a:r>
                      <a:endParaRPr lang="en-ID" sz="800" b="0" i="0" u="none" strike="noStrike">
                        <a:solidFill>
                          <a:srgbClr val="000000"/>
                        </a:solidFill>
                        <a:effectLst/>
                        <a:latin typeface="Calibri" panose="020F0502020204030204" pitchFamily="34" charset="0"/>
                      </a:endParaRPr>
                    </a:p>
                  </a:txBody>
                  <a:tcPr marL="7709" marR="7709" marT="7709" marB="0" anchor="ctr"/>
                </a:tc>
                <a:tc>
                  <a:txBody>
                    <a:bodyPr/>
                    <a:lstStyle/>
                    <a:p>
                      <a:pPr algn="ctr" fontAlgn="ctr"/>
                      <a:r>
                        <a:rPr lang="en-ID" sz="800" u="none" strike="noStrike">
                          <a:effectLst/>
                        </a:rPr>
                        <a:t>512</a:t>
                      </a:r>
                      <a:endParaRPr lang="en-ID" sz="800" b="0" i="0" u="none" strike="noStrike">
                        <a:solidFill>
                          <a:srgbClr val="000000"/>
                        </a:solidFill>
                        <a:effectLst/>
                        <a:latin typeface="Calibri" panose="020F0502020204030204" pitchFamily="34" charset="0"/>
                      </a:endParaRPr>
                    </a:p>
                  </a:txBody>
                  <a:tcPr marL="7709" marR="7709" marT="7709" marB="0" anchor="ctr"/>
                </a:tc>
                <a:tc>
                  <a:txBody>
                    <a:bodyPr/>
                    <a:lstStyle/>
                    <a:p>
                      <a:pPr algn="ctr" fontAlgn="ctr"/>
                      <a:r>
                        <a:rPr lang="en-ID" sz="800" u="none" strike="noStrike">
                          <a:effectLst/>
                        </a:rPr>
                        <a:t>256</a:t>
                      </a:r>
                      <a:endParaRPr lang="en-ID" sz="800" b="0" i="0" u="none" strike="noStrike">
                        <a:solidFill>
                          <a:srgbClr val="000000"/>
                        </a:solidFill>
                        <a:effectLst/>
                        <a:latin typeface="Calibri" panose="020F0502020204030204" pitchFamily="34" charset="0"/>
                      </a:endParaRPr>
                    </a:p>
                  </a:txBody>
                  <a:tcPr marL="7709" marR="7709" marT="7709" marB="0" anchor="ctr"/>
                </a:tc>
                <a:tc>
                  <a:txBody>
                    <a:bodyPr/>
                    <a:lstStyle/>
                    <a:p>
                      <a:pPr algn="ctr" fontAlgn="ctr"/>
                      <a:r>
                        <a:rPr lang="en-ID" sz="800" u="none" strike="noStrike">
                          <a:effectLst/>
                        </a:rPr>
                        <a:t>1</a:t>
                      </a:r>
                      <a:endParaRPr lang="en-ID" sz="800" b="0" i="0" u="none" strike="noStrike">
                        <a:solidFill>
                          <a:srgbClr val="000000"/>
                        </a:solidFill>
                        <a:effectLst/>
                        <a:latin typeface="Calibri" panose="020F0502020204030204" pitchFamily="34" charset="0"/>
                      </a:endParaRPr>
                    </a:p>
                  </a:txBody>
                  <a:tcPr marL="7709" marR="7709" marT="7709" marB="0" anchor="ctr"/>
                </a:tc>
                <a:tc>
                  <a:txBody>
                    <a:bodyPr/>
                    <a:lstStyle/>
                    <a:p>
                      <a:pPr algn="ctr" fontAlgn="ctr"/>
                      <a:r>
                        <a:rPr lang="en-ID" sz="800" u="none" strike="noStrike">
                          <a:effectLst/>
                        </a:rPr>
                        <a:t>1</a:t>
                      </a:r>
                      <a:endParaRPr lang="en-ID" sz="800" b="0" i="0" u="none" strike="noStrike">
                        <a:solidFill>
                          <a:srgbClr val="000000"/>
                        </a:solidFill>
                        <a:effectLst/>
                        <a:latin typeface="Calibri" panose="020F0502020204030204" pitchFamily="34" charset="0"/>
                      </a:endParaRPr>
                    </a:p>
                  </a:txBody>
                  <a:tcPr marL="7709" marR="7709" marT="7709" marB="0" anchor="ctr"/>
                </a:tc>
                <a:tc>
                  <a:txBody>
                    <a:bodyPr/>
                    <a:lstStyle/>
                    <a:p>
                      <a:pPr algn="ctr" fontAlgn="ctr"/>
                      <a:r>
                        <a:rPr lang="en-ID" sz="800" u="none" strike="noStrike">
                          <a:effectLst/>
                        </a:rPr>
                        <a:t>2</a:t>
                      </a:r>
                      <a:endParaRPr lang="en-ID" sz="800" b="0" i="0" u="none" strike="noStrike">
                        <a:solidFill>
                          <a:srgbClr val="000000"/>
                        </a:solidFill>
                        <a:effectLst/>
                        <a:latin typeface="Calibri" panose="020F0502020204030204" pitchFamily="34" charset="0"/>
                      </a:endParaRPr>
                    </a:p>
                  </a:txBody>
                  <a:tcPr marL="7709" marR="7709" marT="7709" marB="0" anchor="ctr"/>
                </a:tc>
                <a:tc>
                  <a:txBody>
                    <a:bodyPr/>
                    <a:lstStyle/>
                    <a:p>
                      <a:pPr algn="ctr" fontAlgn="ctr"/>
                      <a:r>
                        <a:rPr lang="en-ID" sz="800" u="none" strike="noStrike">
                          <a:effectLst/>
                        </a:rPr>
                        <a:t>Conv</a:t>
                      </a:r>
                      <a:endParaRPr lang="en-ID" sz="800" b="0" i="0" u="none" strike="noStrike">
                        <a:solidFill>
                          <a:srgbClr val="000000"/>
                        </a:solidFill>
                        <a:effectLst/>
                        <a:latin typeface="Calibri" panose="020F0502020204030204" pitchFamily="34" charset="0"/>
                      </a:endParaRPr>
                    </a:p>
                  </a:txBody>
                  <a:tcPr marL="7709" marR="7709" marT="7709" marB="0" anchor="ctr"/>
                </a:tc>
                <a:tc>
                  <a:txBody>
                    <a:bodyPr/>
                    <a:lstStyle/>
                    <a:p>
                      <a:pPr algn="ctr" fontAlgn="ctr"/>
                      <a:r>
                        <a:rPr lang="en-ID" sz="800" u="none" strike="noStrike">
                          <a:effectLst/>
                        </a:rPr>
                        <a:t>128</a:t>
                      </a:r>
                      <a:endParaRPr lang="en-ID" sz="800" b="0" i="0" u="none" strike="noStrike">
                        <a:solidFill>
                          <a:srgbClr val="000000"/>
                        </a:solidFill>
                        <a:effectLst/>
                        <a:latin typeface="Calibri" panose="020F0502020204030204" pitchFamily="34" charset="0"/>
                      </a:endParaRPr>
                    </a:p>
                  </a:txBody>
                  <a:tcPr marL="7709" marR="7709" marT="7709" marB="0" anchor="ctr"/>
                </a:tc>
                <a:tc>
                  <a:txBody>
                    <a:bodyPr/>
                    <a:lstStyle/>
                    <a:p>
                      <a:pPr algn="ctr" fontAlgn="ctr"/>
                      <a:r>
                        <a:rPr lang="en-ID" sz="800" u="none" strike="noStrike">
                          <a:effectLst/>
                        </a:rPr>
                        <a:t>128</a:t>
                      </a:r>
                      <a:endParaRPr lang="en-ID" sz="800" b="0" i="0" u="none" strike="noStrike">
                        <a:solidFill>
                          <a:srgbClr val="000000"/>
                        </a:solidFill>
                        <a:effectLst/>
                        <a:latin typeface="Calibri" panose="020F0502020204030204" pitchFamily="34" charset="0"/>
                      </a:endParaRPr>
                    </a:p>
                  </a:txBody>
                  <a:tcPr marL="7709" marR="7709" marT="7709" marB="0" anchor="ctr"/>
                </a:tc>
                <a:tc>
                  <a:txBody>
                    <a:bodyPr/>
                    <a:lstStyle/>
                    <a:p>
                      <a:pPr algn="ctr" fontAlgn="ctr"/>
                      <a:r>
                        <a:rPr lang="en-ID" sz="800" u="none" strike="noStrike">
                          <a:effectLst/>
                        </a:rPr>
                        <a:t>3</a:t>
                      </a:r>
                      <a:endParaRPr lang="en-ID" sz="800" b="0" i="0" u="none" strike="noStrike">
                        <a:solidFill>
                          <a:srgbClr val="000000"/>
                        </a:solidFill>
                        <a:effectLst/>
                        <a:latin typeface="Calibri" panose="020F0502020204030204" pitchFamily="34" charset="0"/>
                      </a:endParaRPr>
                    </a:p>
                  </a:txBody>
                  <a:tcPr marL="7709" marR="7709" marT="7709" marB="0" anchor="ctr"/>
                </a:tc>
                <a:tc>
                  <a:txBody>
                    <a:bodyPr/>
                    <a:lstStyle/>
                    <a:p>
                      <a:pPr algn="ctr" fontAlgn="ctr"/>
                      <a:r>
                        <a:rPr lang="en-ID" sz="800" u="none" strike="noStrike">
                          <a:effectLst/>
                        </a:rPr>
                        <a:t>2</a:t>
                      </a:r>
                      <a:endParaRPr lang="en-ID" sz="800" b="0" i="0" u="none" strike="noStrike">
                        <a:solidFill>
                          <a:srgbClr val="000000"/>
                        </a:solidFill>
                        <a:effectLst/>
                        <a:latin typeface="Calibri" panose="020F0502020204030204" pitchFamily="34" charset="0"/>
                      </a:endParaRPr>
                    </a:p>
                  </a:txBody>
                  <a:tcPr marL="7709" marR="7709" marT="7709" marB="0" anchor="ctr"/>
                </a:tc>
                <a:tc>
                  <a:txBody>
                    <a:bodyPr/>
                    <a:lstStyle/>
                    <a:p>
                      <a:pPr algn="ctr" fontAlgn="ctr"/>
                      <a:r>
                        <a:rPr lang="en-ID" sz="800" u="none" strike="noStrike">
                          <a:effectLst/>
                        </a:rPr>
                        <a:t>1</a:t>
                      </a:r>
                      <a:endParaRPr lang="en-ID" sz="800" b="0" i="0" u="none" strike="noStrike">
                        <a:solidFill>
                          <a:srgbClr val="000000"/>
                        </a:solidFill>
                        <a:effectLst/>
                        <a:latin typeface="Calibri" panose="020F0502020204030204" pitchFamily="34" charset="0"/>
                      </a:endParaRPr>
                    </a:p>
                  </a:txBody>
                  <a:tcPr marL="7709" marR="7709" marT="7709" marB="0" anchor="ctr"/>
                </a:tc>
                <a:extLst>
                  <a:ext uri="{0D108BD9-81ED-4DB2-BD59-A6C34878D82A}">
                    <a16:rowId xmlns:a16="http://schemas.microsoft.com/office/drawing/2014/main" val="3751385779"/>
                  </a:ext>
                </a:extLst>
              </a:tr>
              <a:tr h="154205">
                <a:tc>
                  <a:txBody>
                    <a:bodyPr/>
                    <a:lstStyle/>
                    <a:p>
                      <a:pPr algn="ctr" fontAlgn="ctr"/>
                      <a:r>
                        <a:rPr lang="en-ID" sz="800" u="none" strike="noStrike">
                          <a:effectLst/>
                        </a:rPr>
                        <a:t>Conv</a:t>
                      </a:r>
                      <a:endParaRPr lang="en-ID" sz="800" b="0" i="0" u="none" strike="noStrike">
                        <a:solidFill>
                          <a:srgbClr val="000000"/>
                        </a:solidFill>
                        <a:effectLst/>
                        <a:latin typeface="Calibri" panose="020F0502020204030204" pitchFamily="34" charset="0"/>
                      </a:endParaRPr>
                    </a:p>
                  </a:txBody>
                  <a:tcPr marL="7709" marR="7709" marT="7709" marB="0" anchor="ctr"/>
                </a:tc>
                <a:tc>
                  <a:txBody>
                    <a:bodyPr/>
                    <a:lstStyle/>
                    <a:p>
                      <a:pPr algn="ctr" fontAlgn="ctr"/>
                      <a:r>
                        <a:rPr lang="en-ID" sz="800" u="none" strike="noStrike">
                          <a:effectLst/>
                        </a:rPr>
                        <a:t>256</a:t>
                      </a:r>
                      <a:endParaRPr lang="en-ID" sz="800" b="0" i="0" u="none" strike="noStrike">
                        <a:solidFill>
                          <a:srgbClr val="000000"/>
                        </a:solidFill>
                        <a:effectLst/>
                        <a:latin typeface="Calibri" panose="020F0502020204030204" pitchFamily="34" charset="0"/>
                      </a:endParaRPr>
                    </a:p>
                  </a:txBody>
                  <a:tcPr marL="7709" marR="7709" marT="7709" marB="0" anchor="ctr"/>
                </a:tc>
                <a:tc>
                  <a:txBody>
                    <a:bodyPr/>
                    <a:lstStyle/>
                    <a:p>
                      <a:pPr algn="ctr" fontAlgn="ctr"/>
                      <a:r>
                        <a:rPr lang="en-ID" sz="800" u="none" strike="noStrike">
                          <a:effectLst/>
                        </a:rPr>
                        <a:t>256</a:t>
                      </a:r>
                      <a:endParaRPr lang="en-ID" sz="800" b="0" i="0" u="none" strike="noStrike">
                        <a:solidFill>
                          <a:srgbClr val="000000"/>
                        </a:solidFill>
                        <a:effectLst/>
                        <a:latin typeface="Calibri" panose="020F0502020204030204" pitchFamily="34" charset="0"/>
                      </a:endParaRPr>
                    </a:p>
                  </a:txBody>
                  <a:tcPr marL="7709" marR="7709" marT="7709" marB="0" anchor="ctr"/>
                </a:tc>
                <a:tc>
                  <a:txBody>
                    <a:bodyPr/>
                    <a:lstStyle/>
                    <a:p>
                      <a:pPr algn="ctr" fontAlgn="ctr"/>
                      <a:r>
                        <a:rPr lang="en-ID" sz="800" u="none" strike="noStrike">
                          <a:effectLst/>
                        </a:rPr>
                        <a:t>1</a:t>
                      </a:r>
                      <a:endParaRPr lang="en-ID" sz="800" b="0" i="0" u="none" strike="noStrike">
                        <a:solidFill>
                          <a:srgbClr val="000000"/>
                        </a:solidFill>
                        <a:effectLst/>
                        <a:latin typeface="Calibri" panose="020F0502020204030204" pitchFamily="34" charset="0"/>
                      </a:endParaRPr>
                    </a:p>
                  </a:txBody>
                  <a:tcPr marL="7709" marR="7709" marT="7709" marB="0" anchor="ctr"/>
                </a:tc>
                <a:tc>
                  <a:txBody>
                    <a:bodyPr/>
                    <a:lstStyle/>
                    <a:p>
                      <a:pPr algn="ctr" fontAlgn="ctr"/>
                      <a:r>
                        <a:rPr lang="en-ID" sz="800" u="none" strike="noStrike">
                          <a:effectLst/>
                        </a:rPr>
                        <a:t>1</a:t>
                      </a:r>
                      <a:endParaRPr lang="en-ID" sz="800" b="0" i="0" u="none" strike="noStrike">
                        <a:solidFill>
                          <a:srgbClr val="000000"/>
                        </a:solidFill>
                        <a:effectLst/>
                        <a:latin typeface="Calibri" panose="020F0502020204030204" pitchFamily="34" charset="0"/>
                      </a:endParaRPr>
                    </a:p>
                  </a:txBody>
                  <a:tcPr marL="7709" marR="7709" marT="7709" marB="0" anchor="ctr"/>
                </a:tc>
                <a:tc>
                  <a:txBody>
                    <a:bodyPr/>
                    <a:lstStyle/>
                    <a:p>
                      <a:pPr algn="ctr" fontAlgn="ctr"/>
                      <a:r>
                        <a:rPr lang="en-ID" sz="800" u="none" strike="noStrike">
                          <a:effectLst/>
                        </a:rPr>
                        <a:t>1</a:t>
                      </a:r>
                      <a:endParaRPr lang="en-ID" sz="800" b="0" i="0" u="none" strike="noStrike">
                        <a:solidFill>
                          <a:srgbClr val="000000"/>
                        </a:solidFill>
                        <a:effectLst/>
                        <a:latin typeface="Calibri" panose="020F0502020204030204" pitchFamily="34" charset="0"/>
                      </a:endParaRPr>
                    </a:p>
                  </a:txBody>
                  <a:tcPr marL="7709" marR="7709" marT="7709" marB="0" anchor="ctr"/>
                </a:tc>
                <a:tc>
                  <a:txBody>
                    <a:bodyPr/>
                    <a:lstStyle/>
                    <a:p>
                      <a:pPr algn="ctr" fontAlgn="ctr"/>
                      <a:r>
                        <a:rPr lang="en-ID" sz="800" u="none" strike="noStrike">
                          <a:effectLst/>
                        </a:rPr>
                        <a:t>Concat</a:t>
                      </a:r>
                      <a:endParaRPr lang="en-ID" sz="800" b="0" i="0" u="none" strike="noStrike">
                        <a:solidFill>
                          <a:srgbClr val="000000"/>
                        </a:solidFill>
                        <a:effectLst/>
                        <a:latin typeface="Calibri" panose="020F0502020204030204" pitchFamily="34" charset="0"/>
                      </a:endParaRPr>
                    </a:p>
                  </a:txBody>
                  <a:tcPr marL="7709" marR="7709" marT="7709" marB="0" anchor="ctr"/>
                </a:tc>
                <a:tc>
                  <a:txBody>
                    <a:bodyPr/>
                    <a:lstStyle/>
                    <a:p>
                      <a:pPr algn="ctr" fontAlgn="ctr"/>
                      <a:endParaRPr lang="en-ID" sz="800" b="0" i="0" u="none" strike="noStrike">
                        <a:solidFill>
                          <a:srgbClr val="000000"/>
                        </a:solidFill>
                        <a:effectLst/>
                        <a:latin typeface="Calibri" panose="020F0502020204030204" pitchFamily="34" charset="0"/>
                      </a:endParaRPr>
                    </a:p>
                  </a:txBody>
                  <a:tcPr marL="7709" marR="7709" marT="7709" marB="0" anchor="ctr"/>
                </a:tc>
                <a:tc>
                  <a:txBody>
                    <a:bodyPr/>
                    <a:lstStyle/>
                    <a:p>
                      <a:pPr algn="ctr" fontAlgn="ctr"/>
                      <a:endParaRPr lang="en-ID" sz="800" b="0" i="0" u="none" strike="noStrike">
                        <a:solidFill>
                          <a:srgbClr val="000000"/>
                        </a:solidFill>
                        <a:effectLst/>
                        <a:latin typeface="Calibri" panose="020F0502020204030204" pitchFamily="34" charset="0"/>
                      </a:endParaRPr>
                    </a:p>
                  </a:txBody>
                  <a:tcPr marL="7709" marR="7709" marT="7709" marB="0" anchor="ctr"/>
                </a:tc>
                <a:tc>
                  <a:txBody>
                    <a:bodyPr/>
                    <a:lstStyle/>
                    <a:p>
                      <a:pPr algn="ctr" fontAlgn="ctr"/>
                      <a:endParaRPr lang="en-ID" sz="800" b="0" i="0" u="none" strike="noStrike">
                        <a:solidFill>
                          <a:srgbClr val="000000"/>
                        </a:solidFill>
                        <a:effectLst/>
                        <a:latin typeface="Calibri" panose="020F0502020204030204" pitchFamily="34" charset="0"/>
                      </a:endParaRPr>
                    </a:p>
                  </a:txBody>
                  <a:tcPr marL="7709" marR="7709" marT="7709" marB="0" anchor="ctr"/>
                </a:tc>
                <a:tc>
                  <a:txBody>
                    <a:bodyPr/>
                    <a:lstStyle/>
                    <a:p>
                      <a:pPr algn="ctr" fontAlgn="ctr"/>
                      <a:endParaRPr lang="en-ID" sz="800" b="0" i="0" u="none" strike="noStrike">
                        <a:solidFill>
                          <a:srgbClr val="000000"/>
                        </a:solidFill>
                        <a:effectLst/>
                        <a:latin typeface="Calibri" panose="020F0502020204030204" pitchFamily="34" charset="0"/>
                      </a:endParaRPr>
                    </a:p>
                  </a:txBody>
                  <a:tcPr marL="7709" marR="7709" marT="7709" marB="0" anchor="ctr"/>
                </a:tc>
                <a:tc>
                  <a:txBody>
                    <a:bodyPr/>
                    <a:lstStyle/>
                    <a:p>
                      <a:pPr algn="ctr" fontAlgn="ctr"/>
                      <a:endParaRPr lang="en-ID" sz="800" b="0" i="0" u="none" strike="noStrike">
                        <a:solidFill>
                          <a:srgbClr val="000000"/>
                        </a:solidFill>
                        <a:effectLst/>
                        <a:latin typeface="Calibri" panose="020F0502020204030204" pitchFamily="34" charset="0"/>
                      </a:endParaRPr>
                    </a:p>
                  </a:txBody>
                  <a:tcPr marL="7709" marR="7709" marT="7709" marB="0" anchor="ctr"/>
                </a:tc>
                <a:extLst>
                  <a:ext uri="{0D108BD9-81ED-4DB2-BD59-A6C34878D82A}">
                    <a16:rowId xmlns:a16="http://schemas.microsoft.com/office/drawing/2014/main" val="2047332165"/>
                  </a:ext>
                </a:extLst>
              </a:tr>
              <a:tr h="154205">
                <a:tc>
                  <a:txBody>
                    <a:bodyPr/>
                    <a:lstStyle/>
                    <a:p>
                      <a:pPr algn="ctr" fontAlgn="ctr"/>
                      <a:r>
                        <a:rPr lang="en-ID" sz="800" u="none" strike="noStrike">
                          <a:effectLst/>
                        </a:rPr>
                        <a:t>Concat</a:t>
                      </a:r>
                      <a:endParaRPr lang="en-ID" sz="800" b="0" i="0" u="none" strike="noStrike">
                        <a:solidFill>
                          <a:srgbClr val="000000"/>
                        </a:solidFill>
                        <a:effectLst/>
                        <a:latin typeface="Calibri" panose="020F0502020204030204" pitchFamily="34" charset="0"/>
                      </a:endParaRPr>
                    </a:p>
                  </a:txBody>
                  <a:tcPr marL="7709" marR="7709" marT="7709" marB="0" anchor="ctr"/>
                </a:tc>
                <a:tc>
                  <a:txBody>
                    <a:bodyPr/>
                    <a:lstStyle/>
                    <a:p>
                      <a:pPr algn="ctr" fontAlgn="ctr"/>
                      <a:endParaRPr lang="en-ID" sz="800" b="0" i="0" u="none" strike="noStrike">
                        <a:solidFill>
                          <a:srgbClr val="000000"/>
                        </a:solidFill>
                        <a:effectLst/>
                        <a:latin typeface="Calibri" panose="020F0502020204030204" pitchFamily="34" charset="0"/>
                      </a:endParaRPr>
                    </a:p>
                  </a:txBody>
                  <a:tcPr marL="7709" marR="7709" marT="7709" marB="0" anchor="ctr"/>
                </a:tc>
                <a:tc>
                  <a:txBody>
                    <a:bodyPr/>
                    <a:lstStyle/>
                    <a:p>
                      <a:pPr algn="ctr" fontAlgn="ctr"/>
                      <a:endParaRPr lang="en-ID" sz="800" b="0" i="0" u="none" strike="noStrike">
                        <a:solidFill>
                          <a:srgbClr val="000000"/>
                        </a:solidFill>
                        <a:effectLst/>
                        <a:latin typeface="Calibri" panose="020F0502020204030204" pitchFamily="34" charset="0"/>
                      </a:endParaRPr>
                    </a:p>
                  </a:txBody>
                  <a:tcPr marL="7709" marR="7709" marT="7709" marB="0" anchor="ctr"/>
                </a:tc>
                <a:tc>
                  <a:txBody>
                    <a:bodyPr/>
                    <a:lstStyle/>
                    <a:p>
                      <a:pPr algn="ctr" fontAlgn="ctr"/>
                      <a:endParaRPr lang="en-ID" sz="800" b="0" i="0" u="none" strike="noStrike">
                        <a:solidFill>
                          <a:srgbClr val="000000"/>
                        </a:solidFill>
                        <a:effectLst/>
                        <a:latin typeface="Calibri" panose="020F0502020204030204" pitchFamily="34" charset="0"/>
                      </a:endParaRPr>
                    </a:p>
                  </a:txBody>
                  <a:tcPr marL="7709" marR="7709" marT="7709" marB="0" anchor="ctr"/>
                </a:tc>
                <a:tc>
                  <a:txBody>
                    <a:bodyPr/>
                    <a:lstStyle/>
                    <a:p>
                      <a:pPr algn="ctr" fontAlgn="ctr"/>
                      <a:endParaRPr lang="en-ID" sz="800" b="0" i="0" u="none" strike="noStrike">
                        <a:solidFill>
                          <a:srgbClr val="000000"/>
                        </a:solidFill>
                        <a:effectLst/>
                        <a:latin typeface="Calibri" panose="020F0502020204030204" pitchFamily="34" charset="0"/>
                      </a:endParaRPr>
                    </a:p>
                  </a:txBody>
                  <a:tcPr marL="7709" marR="7709" marT="7709" marB="0" anchor="ctr"/>
                </a:tc>
                <a:tc>
                  <a:txBody>
                    <a:bodyPr/>
                    <a:lstStyle/>
                    <a:p>
                      <a:pPr algn="ctr" fontAlgn="ctr"/>
                      <a:endParaRPr lang="en-ID" sz="800" b="0" i="0" u="none" strike="noStrike">
                        <a:solidFill>
                          <a:srgbClr val="000000"/>
                        </a:solidFill>
                        <a:effectLst/>
                        <a:latin typeface="Calibri" panose="020F0502020204030204" pitchFamily="34" charset="0"/>
                      </a:endParaRPr>
                    </a:p>
                  </a:txBody>
                  <a:tcPr marL="7709" marR="7709" marT="7709" marB="0" anchor="ctr"/>
                </a:tc>
                <a:tc>
                  <a:txBody>
                    <a:bodyPr/>
                    <a:lstStyle/>
                    <a:p>
                      <a:pPr algn="ctr" fontAlgn="ctr"/>
                      <a:r>
                        <a:rPr lang="en-ID" sz="800" u="none" strike="noStrike">
                          <a:effectLst/>
                        </a:rPr>
                        <a:t>Conv</a:t>
                      </a:r>
                      <a:endParaRPr lang="en-ID" sz="800" b="0" i="0" u="none" strike="noStrike">
                        <a:solidFill>
                          <a:srgbClr val="000000"/>
                        </a:solidFill>
                        <a:effectLst/>
                        <a:latin typeface="Calibri" panose="020F0502020204030204" pitchFamily="34" charset="0"/>
                      </a:endParaRPr>
                    </a:p>
                  </a:txBody>
                  <a:tcPr marL="7709" marR="7709" marT="7709" marB="0" anchor="ctr"/>
                </a:tc>
                <a:tc>
                  <a:txBody>
                    <a:bodyPr/>
                    <a:lstStyle/>
                    <a:p>
                      <a:pPr algn="ctr" fontAlgn="ctr"/>
                      <a:r>
                        <a:rPr lang="en-ID" sz="800" u="none" strike="noStrike">
                          <a:effectLst/>
                        </a:rPr>
                        <a:t>512</a:t>
                      </a:r>
                      <a:endParaRPr lang="en-ID" sz="800" b="0" i="0" u="none" strike="noStrike">
                        <a:solidFill>
                          <a:srgbClr val="000000"/>
                        </a:solidFill>
                        <a:effectLst/>
                        <a:latin typeface="Calibri" panose="020F0502020204030204" pitchFamily="34" charset="0"/>
                      </a:endParaRPr>
                    </a:p>
                  </a:txBody>
                  <a:tcPr marL="7709" marR="7709" marT="7709" marB="0" anchor="ctr"/>
                </a:tc>
                <a:tc>
                  <a:txBody>
                    <a:bodyPr/>
                    <a:lstStyle/>
                    <a:p>
                      <a:pPr algn="ctr" fontAlgn="ctr"/>
                      <a:r>
                        <a:rPr lang="en-ID" sz="800" u="none" strike="noStrike">
                          <a:effectLst/>
                        </a:rPr>
                        <a:t>256</a:t>
                      </a:r>
                      <a:endParaRPr lang="en-ID" sz="800" b="0" i="0" u="none" strike="noStrike">
                        <a:solidFill>
                          <a:srgbClr val="000000"/>
                        </a:solidFill>
                        <a:effectLst/>
                        <a:latin typeface="Calibri" panose="020F0502020204030204" pitchFamily="34" charset="0"/>
                      </a:endParaRPr>
                    </a:p>
                  </a:txBody>
                  <a:tcPr marL="7709" marR="7709" marT="7709" marB="0" anchor="ctr"/>
                </a:tc>
                <a:tc>
                  <a:txBody>
                    <a:bodyPr/>
                    <a:lstStyle/>
                    <a:p>
                      <a:pPr algn="ctr" fontAlgn="ctr"/>
                      <a:r>
                        <a:rPr lang="en-ID" sz="800" u="none" strike="noStrike">
                          <a:effectLst/>
                        </a:rPr>
                        <a:t>1</a:t>
                      </a:r>
                      <a:endParaRPr lang="en-ID" sz="800" b="0" i="0" u="none" strike="noStrike">
                        <a:solidFill>
                          <a:srgbClr val="000000"/>
                        </a:solidFill>
                        <a:effectLst/>
                        <a:latin typeface="Calibri" panose="020F0502020204030204" pitchFamily="34" charset="0"/>
                      </a:endParaRPr>
                    </a:p>
                  </a:txBody>
                  <a:tcPr marL="7709" marR="7709" marT="7709" marB="0" anchor="ctr"/>
                </a:tc>
                <a:tc>
                  <a:txBody>
                    <a:bodyPr/>
                    <a:lstStyle/>
                    <a:p>
                      <a:pPr algn="ctr" fontAlgn="ctr"/>
                      <a:r>
                        <a:rPr lang="en-ID" sz="800" u="none" strike="noStrike">
                          <a:effectLst/>
                        </a:rPr>
                        <a:t>1</a:t>
                      </a:r>
                      <a:endParaRPr lang="en-ID" sz="800" b="0" i="0" u="none" strike="noStrike">
                        <a:solidFill>
                          <a:srgbClr val="000000"/>
                        </a:solidFill>
                        <a:effectLst/>
                        <a:latin typeface="Calibri" panose="020F0502020204030204" pitchFamily="34" charset="0"/>
                      </a:endParaRPr>
                    </a:p>
                  </a:txBody>
                  <a:tcPr marL="7709" marR="7709" marT="7709" marB="0" anchor="ctr"/>
                </a:tc>
                <a:tc>
                  <a:txBody>
                    <a:bodyPr/>
                    <a:lstStyle/>
                    <a:p>
                      <a:pPr algn="ctr" fontAlgn="ctr"/>
                      <a:r>
                        <a:rPr lang="en-ID" sz="800" u="none" strike="noStrike">
                          <a:effectLst/>
                        </a:rPr>
                        <a:t>2</a:t>
                      </a:r>
                      <a:endParaRPr lang="en-ID" sz="800" b="0" i="0" u="none" strike="noStrike">
                        <a:solidFill>
                          <a:srgbClr val="000000"/>
                        </a:solidFill>
                        <a:effectLst/>
                        <a:latin typeface="Calibri" panose="020F0502020204030204" pitchFamily="34" charset="0"/>
                      </a:endParaRPr>
                    </a:p>
                  </a:txBody>
                  <a:tcPr marL="7709" marR="7709" marT="7709" marB="0" anchor="ctr"/>
                </a:tc>
                <a:extLst>
                  <a:ext uri="{0D108BD9-81ED-4DB2-BD59-A6C34878D82A}">
                    <a16:rowId xmlns:a16="http://schemas.microsoft.com/office/drawing/2014/main" val="1320562475"/>
                  </a:ext>
                </a:extLst>
              </a:tr>
              <a:tr h="154205">
                <a:tc>
                  <a:txBody>
                    <a:bodyPr/>
                    <a:lstStyle/>
                    <a:p>
                      <a:pPr algn="ctr" fontAlgn="ctr"/>
                      <a:r>
                        <a:rPr lang="en-ID" sz="800" u="none" strike="noStrike">
                          <a:effectLst/>
                        </a:rPr>
                        <a:t>Conv</a:t>
                      </a:r>
                      <a:endParaRPr lang="en-ID" sz="800" b="0" i="0" u="none" strike="noStrike">
                        <a:solidFill>
                          <a:srgbClr val="000000"/>
                        </a:solidFill>
                        <a:effectLst/>
                        <a:latin typeface="Calibri" panose="020F0502020204030204" pitchFamily="34" charset="0"/>
                      </a:endParaRPr>
                    </a:p>
                  </a:txBody>
                  <a:tcPr marL="7709" marR="7709" marT="7709" marB="0" anchor="ctr"/>
                </a:tc>
                <a:tc>
                  <a:txBody>
                    <a:bodyPr/>
                    <a:lstStyle/>
                    <a:p>
                      <a:pPr algn="ctr" fontAlgn="ctr"/>
                      <a:r>
                        <a:rPr lang="en-ID" sz="800" u="none" strike="noStrike">
                          <a:effectLst/>
                        </a:rPr>
                        <a:t>512</a:t>
                      </a:r>
                      <a:endParaRPr lang="en-ID" sz="800" b="0" i="0" u="none" strike="noStrike">
                        <a:solidFill>
                          <a:srgbClr val="000000"/>
                        </a:solidFill>
                        <a:effectLst/>
                        <a:latin typeface="Calibri" panose="020F0502020204030204" pitchFamily="34" charset="0"/>
                      </a:endParaRPr>
                    </a:p>
                  </a:txBody>
                  <a:tcPr marL="7709" marR="7709" marT="7709" marB="0" anchor="ctr"/>
                </a:tc>
                <a:tc>
                  <a:txBody>
                    <a:bodyPr/>
                    <a:lstStyle/>
                    <a:p>
                      <a:pPr algn="ctr" fontAlgn="ctr"/>
                      <a:r>
                        <a:rPr lang="en-ID" sz="800" u="none" strike="noStrike">
                          <a:effectLst/>
                        </a:rPr>
                        <a:t>256</a:t>
                      </a:r>
                      <a:endParaRPr lang="en-ID" sz="800" b="0" i="0" u="none" strike="noStrike">
                        <a:solidFill>
                          <a:srgbClr val="000000"/>
                        </a:solidFill>
                        <a:effectLst/>
                        <a:latin typeface="Calibri" panose="020F0502020204030204" pitchFamily="34" charset="0"/>
                      </a:endParaRPr>
                    </a:p>
                  </a:txBody>
                  <a:tcPr marL="7709" marR="7709" marT="7709" marB="0" anchor="ctr"/>
                </a:tc>
                <a:tc>
                  <a:txBody>
                    <a:bodyPr/>
                    <a:lstStyle/>
                    <a:p>
                      <a:pPr algn="ctr" fontAlgn="ctr"/>
                      <a:r>
                        <a:rPr lang="en-ID" sz="800" u="none" strike="noStrike">
                          <a:effectLst/>
                        </a:rPr>
                        <a:t>1</a:t>
                      </a:r>
                      <a:endParaRPr lang="en-ID" sz="800" b="0" i="0" u="none" strike="noStrike">
                        <a:solidFill>
                          <a:srgbClr val="000000"/>
                        </a:solidFill>
                        <a:effectLst/>
                        <a:latin typeface="Calibri" panose="020F0502020204030204" pitchFamily="34" charset="0"/>
                      </a:endParaRPr>
                    </a:p>
                  </a:txBody>
                  <a:tcPr marL="7709" marR="7709" marT="7709" marB="0" anchor="ctr"/>
                </a:tc>
                <a:tc>
                  <a:txBody>
                    <a:bodyPr/>
                    <a:lstStyle/>
                    <a:p>
                      <a:pPr algn="ctr" fontAlgn="ctr"/>
                      <a:r>
                        <a:rPr lang="en-ID" sz="800" u="none" strike="noStrike">
                          <a:effectLst/>
                        </a:rPr>
                        <a:t>1</a:t>
                      </a:r>
                      <a:endParaRPr lang="en-ID" sz="800" b="0" i="0" u="none" strike="noStrike">
                        <a:solidFill>
                          <a:srgbClr val="000000"/>
                        </a:solidFill>
                        <a:effectLst/>
                        <a:latin typeface="Calibri" panose="020F0502020204030204" pitchFamily="34" charset="0"/>
                      </a:endParaRPr>
                    </a:p>
                  </a:txBody>
                  <a:tcPr marL="7709" marR="7709" marT="7709" marB="0" anchor="ctr"/>
                </a:tc>
                <a:tc>
                  <a:txBody>
                    <a:bodyPr/>
                    <a:lstStyle/>
                    <a:p>
                      <a:pPr algn="ctr" fontAlgn="ctr"/>
                      <a:r>
                        <a:rPr lang="en-ID" sz="800" u="none" strike="noStrike">
                          <a:effectLst/>
                        </a:rPr>
                        <a:t>2</a:t>
                      </a:r>
                      <a:endParaRPr lang="en-ID" sz="800" b="0" i="0" u="none" strike="noStrike">
                        <a:solidFill>
                          <a:srgbClr val="000000"/>
                        </a:solidFill>
                        <a:effectLst/>
                        <a:latin typeface="Calibri" panose="020F0502020204030204" pitchFamily="34" charset="0"/>
                      </a:endParaRPr>
                    </a:p>
                  </a:txBody>
                  <a:tcPr marL="7709" marR="7709" marT="7709" marB="0" anchor="ctr"/>
                </a:tc>
                <a:tc>
                  <a:txBody>
                    <a:bodyPr/>
                    <a:lstStyle/>
                    <a:p>
                      <a:pPr algn="ctr" fontAlgn="ctr"/>
                      <a:r>
                        <a:rPr lang="en-ID" sz="800" u="none" strike="noStrike">
                          <a:effectLst/>
                        </a:rPr>
                        <a:t>Conv</a:t>
                      </a:r>
                      <a:endParaRPr lang="en-ID" sz="800" b="0" i="0" u="none" strike="noStrike">
                        <a:solidFill>
                          <a:srgbClr val="000000"/>
                        </a:solidFill>
                        <a:effectLst/>
                        <a:latin typeface="Calibri" panose="020F0502020204030204" pitchFamily="34" charset="0"/>
                      </a:endParaRPr>
                    </a:p>
                  </a:txBody>
                  <a:tcPr marL="7709" marR="7709" marT="7709" marB="0" anchor="ctr"/>
                </a:tc>
                <a:tc>
                  <a:txBody>
                    <a:bodyPr/>
                    <a:lstStyle/>
                    <a:p>
                      <a:pPr algn="ctr" fontAlgn="ctr"/>
                      <a:r>
                        <a:rPr lang="en-ID" sz="800" u="none" strike="noStrike">
                          <a:effectLst/>
                        </a:rPr>
                        <a:t>256</a:t>
                      </a:r>
                      <a:endParaRPr lang="en-ID" sz="800" b="0" i="0" u="none" strike="noStrike">
                        <a:solidFill>
                          <a:srgbClr val="000000"/>
                        </a:solidFill>
                        <a:effectLst/>
                        <a:latin typeface="Calibri" panose="020F0502020204030204" pitchFamily="34" charset="0"/>
                      </a:endParaRPr>
                    </a:p>
                  </a:txBody>
                  <a:tcPr marL="7709" marR="7709" marT="7709" marB="0" anchor="ctr"/>
                </a:tc>
                <a:tc>
                  <a:txBody>
                    <a:bodyPr/>
                    <a:lstStyle/>
                    <a:p>
                      <a:pPr algn="ctr" fontAlgn="ctr"/>
                      <a:r>
                        <a:rPr lang="en-ID" sz="800" u="none" strike="noStrike">
                          <a:effectLst/>
                        </a:rPr>
                        <a:t>128</a:t>
                      </a:r>
                      <a:endParaRPr lang="en-ID" sz="800" b="0" i="0" u="none" strike="noStrike">
                        <a:solidFill>
                          <a:srgbClr val="000000"/>
                        </a:solidFill>
                        <a:effectLst/>
                        <a:latin typeface="Calibri" panose="020F0502020204030204" pitchFamily="34" charset="0"/>
                      </a:endParaRPr>
                    </a:p>
                  </a:txBody>
                  <a:tcPr marL="7709" marR="7709" marT="7709" marB="0" anchor="ctr"/>
                </a:tc>
                <a:tc>
                  <a:txBody>
                    <a:bodyPr/>
                    <a:lstStyle/>
                    <a:p>
                      <a:pPr algn="ctr" fontAlgn="ctr"/>
                      <a:r>
                        <a:rPr lang="en-ID" sz="800" u="none" strike="noStrike">
                          <a:effectLst/>
                        </a:rPr>
                        <a:t>3</a:t>
                      </a:r>
                      <a:endParaRPr lang="en-ID" sz="800" b="0" i="0" u="none" strike="noStrike">
                        <a:solidFill>
                          <a:srgbClr val="000000"/>
                        </a:solidFill>
                        <a:effectLst/>
                        <a:latin typeface="Calibri" panose="020F0502020204030204" pitchFamily="34" charset="0"/>
                      </a:endParaRPr>
                    </a:p>
                  </a:txBody>
                  <a:tcPr marL="7709" marR="7709" marT="7709" marB="0" anchor="ctr"/>
                </a:tc>
                <a:tc>
                  <a:txBody>
                    <a:bodyPr/>
                    <a:lstStyle/>
                    <a:p>
                      <a:pPr algn="ctr" fontAlgn="ctr"/>
                      <a:r>
                        <a:rPr lang="en-ID" sz="800" u="none" strike="noStrike">
                          <a:effectLst/>
                        </a:rPr>
                        <a:t>1</a:t>
                      </a:r>
                      <a:endParaRPr lang="en-ID" sz="800" b="0" i="0" u="none" strike="noStrike">
                        <a:solidFill>
                          <a:srgbClr val="000000"/>
                        </a:solidFill>
                        <a:effectLst/>
                        <a:latin typeface="Calibri" panose="020F0502020204030204" pitchFamily="34" charset="0"/>
                      </a:endParaRPr>
                    </a:p>
                  </a:txBody>
                  <a:tcPr marL="7709" marR="7709" marT="7709" marB="0" anchor="ctr"/>
                </a:tc>
                <a:tc>
                  <a:txBody>
                    <a:bodyPr/>
                    <a:lstStyle/>
                    <a:p>
                      <a:pPr algn="ctr" fontAlgn="ctr"/>
                      <a:r>
                        <a:rPr lang="en-ID" sz="800" u="none" strike="noStrike">
                          <a:effectLst/>
                        </a:rPr>
                        <a:t>1</a:t>
                      </a:r>
                      <a:endParaRPr lang="en-ID" sz="800" b="0" i="0" u="none" strike="noStrike">
                        <a:solidFill>
                          <a:srgbClr val="000000"/>
                        </a:solidFill>
                        <a:effectLst/>
                        <a:latin typeface="Calibri" panose="020F0502020204030204" pitchFamily="34" charset="0"/>
                      </a:endParaRPr>
                    </a:p>
                  </a:txBody>
                  <a:tcPr marL="7709" marR="7709" marT="7709" marB="0" anchor="ctr"/>
                </a:tc>
                <a:extLst>
                  <a:ext uri="{0D108BD9-81ED-4DB2-BD59-A6C34878D82A}">
                    <a16:rowId xmlns:a16="http://schemas.microsoft.com/office/drawing/2014/main" val="2987851995"/>
                  </a:ext>
                </a:extLst>
              </a:tr>
              <a:tr h="154205">
                <a:tc>
                  <a:txBody>
                    <a:bodyPr/>
                    <a:lstStyle/>
                    <a:p>
                      <a:pPr algn="ctr" fontAlgn="ctr"/>
                      <a:r>
                        <a:rPr lang="en-ID" sz="800" u="none" strike="noStrike">
                          <a:effectLst/>
                        </a:rPr>
                        <a:t>Conv</a:t>
                      </a:r>
                      <a:endParaRPr lang="en-ID" sz="800" b="0" i="0" u="none" strike="noStrike">
                        <a:solidFill>
                          <a:srgbClr val="000000"/>
                        </a:solidFill>
                        <a:effectLst/>
                        <a:latin typeface="Calibri" panose="020F0502020204030204" pitchFamily="34" charset="0"/>
                      </a:endParaRPr>
                    </a:p>
                  </a:txBody>
                  <a:tcPr marL="7709" marR="7709" marT="7709" marB="0" anchor="ctr"/>
                </a:tc>
                <a:tc>
                  <a:txBody>
                    <a:bodyPr/>
                    <a:lstStyle/>
                    <a:p>
                      <a:pPr algn="ctr" fontAlgn="ctr"/>
                      <a:r>
                        <a:rPr lang="en-ID" sz="800" u="none" strike="noStrike">
                          <a:effectLst/>
                        </a:rPr>
                        <a:t>256</a:t>
                      </a:r>
                      <a:endParaRPr lang="en-ID" sz="800" b="0" i="0" u="none" strike="noStrike">
                        <a:solidFill>
                          <a:srgbClr val="000000"/>
                        </a:solidFill>
                        <a:effectLst/>
                        <a:latin typeface="Calibri" panose="020F0502020204030204" pitchFamily="34" charset="0"/>
                      </a:endParaRPr>
                    </a:p>
                  </a:txBody>
                  <a:tcPr marL="7709" marR="7709" marT="7709" marB="0" anchor="ctr"/>
                </a:tc>
                <a:tc>
                  <a:txBody>
                    <a:bodyPr/>
                    <a:lstStyle/>
                    <a:p>
                      <a:pPr algn="ctr" fontAlgn="ctr"/>
                      <a:r>
                        <a:rPr lang="en-ID" sz="800" u="none" strike="noStrike">
                          <a:effectLst/>
                        </a:rPr>
                        <a:t>256</a:t>
                      </a:r>
                      <a:endParaRPr lang="en-ID" sz="800" b="0" i="0" u="none" strike="noStrike">
                        <a:solidFill>
                          <a:srgbClr val="000000"/>
                        </a:solidFill>
                        <a:effectLst/>
                        <a:latin typeface="Calibri" panose="020F0502020204030204" pitchFamily="34" charset="0"/>
                      </a:endParaRPr>
                    </a:p>
                  </a:txBody>
                  <a:tcPr marL="7709" marR="7709" marT="7709" marB="0" anchor="ctr"/>
                </a:tc>
                <a:tc>
                  <a:txBody>
                    <a:bodyPr/>
                    <a:lstStyle/>
                    <a:p>
                      <a:pPr algn="ctr" fontAlgn="ctr"/>
                      <a:r>
                        <a:rPr lang="en-ID" sz="800" u="none" strike="noStrike">
                          <a:effectLst/>
                        </a:rPr>
                        <a:t>3</a:t>
                      </a:r>
                      <a:endParaRPr lang="en-ID" sz="800" b="0" i="0" u="none" strike="noStrike">
                        <a:solidFill>
                          <a:srgbClr val="000000"/>
                        </a:solidFill>
                        <a:effectLst/>
                        <a:latin typeface="Calibri" panose="020F0502020204030204" pitchFamily="34" charset="0"/>
                      </a:endParaRPr>
                    </a:p>
                  </a:txBody>
                  <a:tcPr marL="7709" marR="7709" marT="7709" marB="0" anchor="ctr"/>
                </a:tc>
                <a:tc>
                  <a:txBody>
                    <a:bodyPr/>
                    <a:lstStyle/>
                    <a:p>
                      <a:pPr algn="ctr" fontAlgn="ctr"/>
                      <a:r>
                        <a:rPr lang="en-ID" sz="800" u="none" strike="noStrike">
                          <a:effectLst/>
                        </a:rPr>
                        <a:t>1</a:t>
                      </a:r>
                      <a:endParaRPr lang="en-ID" sz="800" b="0" i="0" u="none" strike="noStrike">
                        <a:solidFill>
                          <a:srgbClr val="000000"/>
                        </a:solidFill>
                        <a:effectLst/>
                        <a:latin typeface="Calibri" panose="020F0502020204030204" pitchFamily="34" charset="0"/>
                      </a:endParaRPr>
                    </a:p>
                  </a:txBody>
                  <a:tcPr marL="7709" marR="7709" marT="7709" marB="0" anchor="ctr"/>
                </a:tc>
                <a:tc>
                  <a:txBody>
                    <a:bodyPr/>
                    <a:lstStyle/>
                    <a:p>
                      <a:pPr algn="ctr" fontAlgn="ctr"/>
                      <a:r>
                        <a:rPr lang="en-ID" sz="800" u="none" strike="noStrike">
                          <a:effectLst/>
                        </a:rPr>
                        <a:t>4</a:t>
                      </a:r>
                      <a:endParaRPr lang="en-ID" sz="800" b="0" i="0" u="none" strike="noStrike">
                        <a:solidFill>
                          <a:srgbClr val="000000"/>
                        </a:solidFill>
                        <a:effectLst/>
                        <a:latin typeface="Calibri" panose="020F0502020204030204" pitchFamily="34" charset="0"/>
                      </a:endParaRPr>
                    </a:p>
                  </a:txBody>
                  <a:tcPr marL="7709" marR="7709" marT="7709" marB="0" anchor="ctr"/>
                </a:tc>
                <a:tc>
                  <a:txBody>
                    <a:bodyPr/>
                    <a:lstStyle/>
                    <a:p>
                      <a:pPr algn="ctr" fontAlgn="ctr"/>
                      <a:r>
                        <a:rPr lang="en-ID" sz="800" u="none" strike="noStrike">
                          <a:effectLst/>
                        </a:rPr>
                        <a:t>Conv</a:t>
                      </a:r>
                      <a:endParaRPr lang="en-ID" sz="800" b="0" i="0" u="none" strike="noStrike">
                        <a:solidFill>
                          <a:srgbClr val="000000"/>
                        </a:solidFill>
                        <a:effectLst/>
                        <a:latin typeface="Calibri" panose="020F0502020204030204" pitchFamily="34" charset="0"/>
                      </a:endParaRPr>
                    </a:p>
                  </a:txBody>
                  <a:tcPr marL="7709" marR="7709" marT="7709" marB="0" anchor="ctr"/>
                </a:tc>
                <a:tc>
                  <a:txBody>
                    <a:bodyPr/>
                    <a:lstStyle/>
                    <a:p>
                      <a:pPr algn="ctr" fontAlgn="ctr"/>
                      <a:r>
                        <a:rPr lang="en-ID" sz="800" u="none" strike="noStrike">
                          <a:effectLst/>
                        </a:rPr>
                        <a:t>128</a:t>
                      </a:r>
                      <a:endParaRPr lang="en-ID" sz="800" b="0" i="0" u="none" strike="noStrike">
                        <a:solidFill>
                          <a:srgbClr val="000000"/>
                        </a:solidFill>
                        <a:effectLst/>
                        <a:latin typeface="Calibri" panose="020F0502020204030204" pitchFamily="34" charset="0"/>
                      </a:endParaRPr>
                    </a:p>
                  </a:txBody>
                  <a:tcPr marL="7709" marR="7709" marT="7709" marB="0" anchor="ctr"/>
                </a:tc>
                <a:tc>
                  <a:txBody>
                    <a:bodyPr/>
                    <a:lstStyle/>
                    <a:p>
                      <a:pPr algn="ctr" fontAlgn="ctr"/>
                      <a:r>
                        <a:rPr lang="en-ID" sz="800" u="none" strike="noStrike">
                          <a:effectLst/>
                        </a:rPr>
                        <a:t>128</a:t>
                      </a:r>
                      <a:endParaRPr lang="en-ID" sz="800" b="0" i="0" u="none" strike="noStrike">
                        <a:solidFill>
                          <a:srgbClr val="000000"/>
                        </a:solidFill>
                        <a:effectLst/>
                        <a:latin typeface="Calibri" panose="020F0502020204030204" pitchFamily="34" charset="0"/>
                      </a:endParaRPr>
                    </a:p>
                  </a:txBody>
                  <a:tcPr marL="7709" marR="7709" marT="7709" marB="0" anchor="ctr"/>
                </a:tc>
                <a:tc>
                  <a:txBody>
                    <a:bodyPr/>
                    <a:lstStyle/>
                    <a:p>
                      <a:pPr algn="ctr" fontAlgn="ctr"/>
                      <a:r>
                        <a:rPr lang="en-ID" sz="800" u="none" strike="noStrike">
                          <a:effectLst/>
                        </a:rPr>
                        <a:t>3</a:t>
                      </a:r>
                      <a:endParaRPr lang="en-ID" sz="800" b="0" i="0" u="none" strike="noStrike">
                        <a:solidFill>
                          <a:srgbClr val="000000"/>
                        </a:solidFill>
                        <a:effectLst/>
                        <a:latin typeface="Calibri" panose="020F0502020204030204" pitchFamily="34" charset="0"/>
                      </a:endParaRPr>
                    </a:p>
                  </a:txBody>
                  <a:tcPr marL="7709" marR="7709" marT="7709" marB="0" anchor="ctr"/>
                </a:tc>
                <a:tc>
                  <a:txBody>
                    <a:bodyPr/>
                    <a:lstStyle/>
                    <a:p>
                      <a:pPr algn="ctr" fontAlgn="ctr"/>
                      <a:r>
                        <a:rPr lang="en-ID" sz="800" u="none" strike="noStrike">
                          <a:effectLst/>
                        </a:rPr>
                        <a:t>1</a:t>
                      </a:r>
                      <a:endParaRPr lang="en-ID" sz="800" b="0" i="0" u="none" strike="noStrike">
                        <a:solidFill>
                          <a:srgbClr val="000000"/>
                        </a:solidFill>
                        <a:effectLst/>
                        <a:latin typeface="Calibri" panose="020F0502020204030204" pitchFamily="34" charset="0"/>
                      </a:endParaRPr>
                    </a:p>
                  </a:txBody>
                  <a:tcPr marL="7709" marR="7709" marT="7709" marB="0" anchor="ctr"/>
                </a:tc>
                <a:tc>
                  <a:txBody>
                    <a:bodyPr/>
                    <a:lstStyle/>
                    <a:p>
                      <a:pPr algn="ctr" fontAlgn="ctr"/>
                      <a:r>
                        <a:rPr lang="en-ID" sz="800" u="none" strike="noStrike">
                          <a:effectLst/>
                        </a:rPr>
                        <a:t>3</a:t>
                      </a:r>
                      <a:endParaRPr lang="en-ID" sz="800" b="0" i="0" u="none" strike="noStrike">
                        <a:solidFill>
                          <a:srgbClr val="000000"/>
                        </a:solidFill>
                        <a:effectLst/>
                        <a:latin typeface="Calibri" panose="020F0502020204030204" pitchFamily="34" charset="0"/>
                      </a:endParaRPr>
                    </a:p>
                  </a:txBody>
                  <a:tcPr marL="7709" marR="7709" marT="7709" marB="0" anchor="ctr"/>
                </a:tc>
                <a:extLst>
                  <a:ext uri="{0D108BD9-81ED-4DB2-BD59-A6C34878D82A}">
                    <a16:rowId xmlns:a16="http://schemas.microsoft.com/office/drawing/2014/main" val="1850362449"/>
                  </a:ext>
                </a:extLst>
              </a:tr>
              <a:tr h="154205">
                <a:tc>
                  <a:txBody>
                    <a:bodyPr/>
                    <a:lstStyle/>
                    <a:p>
                      <a:pPr algn="ctr" fontAlgn="ctr"/>
                      <a:r>
                        <a:rPr lang="en-ID" sz="800" u="none" strike="noStrike">
                          <a:effectLst/>
                        </a:rPr>
                        <a:t>Concat</a:t>
                      </a:r>
                      <a:endParaRPr lang="en-ID" sz="800" b="0" i="0" u="none" strike="noStrike">
                        <a:solidFill>
                          <a:srgbClr val="000000"/>
                        </a:solidFill>
                        <a:effectLst/>
                        <a:latin typeface="Calibri" panose="020F0502020204030204" pitchFamily="34" charset="0"/>
                      </a:endParaRPr>
                    </a:p>
                  </a:txBody>
                  <a:tcPr marL="7709" marR="7709" marT="7709" marB="0" anchor="ctr"/>
                </a:tc>
                <a:tc>
                  <a:txBody>
                    <a:bodyPr/>
                    <a:lstStyle/>
                    <a:p>
                      <a:pPr algn="ctr" fontAlgn="ctr"/>
                      <a:endParaRPr lang="en-ID" sz="800" b="0" i="0" u="none" strike="noStrike">
                        <a:solidFill>
                          <a:srgbClr val="000000"/>
                        </a:solidFill>
                        <a:effectLst/>
                        <a:latin typeface="Calibri" panose="020F0502020204030204" pitchFamily="34" charset="0"/>
                      </a:endParaRPr>
                    </a:p>
                  </a:txBody>
                  <a:tcPr marL="7709" marR="7709" marT="7709" marB="0" anchor="ctr"/>
                </a:tc>
                <a:tc>
                  <a:txBody>
                    <a:bodyPr/>
                    <a:lstStyle/>
                    <a:p>
                      <a:pPr algn="ctr" fontAlgn="ctr"/>
                      <a:endParaRPr lang="en-ID" sz="800" b="0" i="0" u="none" strike="noStrike">
                        <a:solidFill>
                          <a:srgbClr val="000000"/>
                        </a:solidFill>
                        <a:effectLst/>
                        <a:latin typeface="Calibri" panose="020F0502020204030204" pitchFamily="34" charset="0"/>
                      </a:endParaRPr>
                    </a:p>
                  </a:txBody>
                  <a:tcPr marL="7709" marR="7709" marT="7709" marB="0" anchor="ctr"/>
                </a:tc>
                <a:tc>
                  <a:txBody>
                    <a:bodyPr/>
                    <a:lstStyle/>
                    <a:p>
                      <a:pPr algn="ctr" fontAlgn="ctr"/>
                      <a:endParaRPr lang="en-ID" sz="800" b="0" i="0" u="none" strike="noStrike">
                        <a:solidFill>
                          <a:srgbClr val="000000"/>
                        </a:solidFill>
                        <a:effectLst/>
                        <a:latin typeface="Calibri" panose="020F0502020204030204" pitchFamily="34" charset="0"/>
                      </a:endParaRPr>
                    </a:p>
                  </a:txBody>
                  <a:tcPr marL="7709" marR="7709" marT="7709" marB="0" anchor="ctr"/>
                </a:tc>
                <a:tc>
                  <a:txBody>
                    <a:bodyPr/>
                    <a:lstStyle/>
                    <a:p>
                      <a:pPr algn="ctr" fontAlgn="ctr"/>
                      <a:endParaRPr lang="en-ID" sz="800" b="0" i="0" u="none" strike="noStrike">
                        <a:solidFill>
                          <a:srgbClr val="000000"/>
                        </a:solidFill>
                        <a:effectLst/>
                        <a:latin typeface="Calibri" panose="020F0502020204030204" pitchFamily="34" charset="0"/>
                      </a:endParaRPr>
                    </a:p>
                  </a:txBody>
                  <a:tcPr marL="7709" marR="7709" marT="7709" marB="0" anchor="ctr"/>
                </a:tc>
                <a:tc>
                  <a:txBody>
                    <a:bodyPr/>
                    <a:lstStyle/>
                    <a:p>
                      <a:pPr algn="ctr" fontAlgn="ctr"/>
                      <a:endParaRPr lang="en-ID" sz="800" b="0" i="0" u="none" strike="noStrike">
                        <a:solidFill>
                          <a:srgbClr val="000000"/>
                        </a:solidFill>
                        <a:effectLst/>
                        <a:latin typeface="Calibri" panose="020F0502020204030204" pitchFamily="34" charset="0"/>
                      </a:endParaRPr>
                    </a:p>
                  </a:txBody>
                  <a:tcPr marL="7709" marR="7709" marT="7709" marB="0" anchor="ctr"/>
                </a:tc>
                <a:tc>
                  <a:txBody>
                    <a:bodyPr/>
                    <a:lstStyle/>
                    <a:p>
                      <a:pPr algn="ctr" fontAlgn="ctr"/>
                      <a:r>
                        <a:rPr lang="en-ID" sz="800" u="none" strike="noStrike">
                          <a:effectLst/>
                        </a:rPr>
                        <a:t>Concat</a:t>
                      </a:r>
                      <a:endParaRPr lang="en-ID" sz="800" b="0" i="0" u="none" strike="noStrike">
                        <a:solidFill>
                          <a:srgbClr val="000000"/>
                        </a:solidFill>
                        <a:effectLst/>
                        <a:latin typeface="Calibri" panose="020F0502020204030204" pitchFamily="34" charset="0"/>
                      </a:endParaRPr>
                    </a:p>
                  </a:txBody>
                  <a:tcPr marL="7709" marR="7709" marT="7709" marB="0" anchor="ctr"/>
                </a:tc>
                <a:tc>
                  <a:txBody>
                    <a:bodyPr/>
                    <a:lstStyle/>
                    <a:p>
                      <a:pPr algn="ctr" fontAlgn="ctr"/>
                      <a:endParaRPr lang="en-ID" sz="800" b="0" i="0" u="none" strike="noStrike">
                        <a:solidFill>
                          <a:srgbClr val="000000"/>
                        </a:solidFill>
                        <a:effectLst/>
                        <a:latin typeface="Calibri" panose="020F0502020204030204" pitchFamily="34" charset="0"/>
                      </a:endParaRPr>
                    </a:p>
                  </a:txBody>
                  <a:tcPr marL="7709" marR="7709" marT="7709" marB="0" anchor="ctr"/>
                </a:tc>
                <a:tc>
                  <a:txBody>
                    <a:bodyPr/>
                    <a:lstStyle/>
                    <a:p>
                      <a:pPr algn="ctr" fontAlgn="ctr"/>
                      <a:endParaRPr lang="en-ID" sz="800" b="0" i="0" u="none" strike="noStrike">
                        <a:solidFill>
                          <a:srgbClr val="000000"/>
                        </a:solidFill>
                        <a:effectLst/>
                        <a:latin typeface="Calibri" panose="020F0502020204030204" pitchFamily="34" charset="0"/>
                      </a:endParaRPr>
                    </a:p>
                  </a:txBody>
                  <a:tcPr marL="7709" marR="7709" marT="7709" marB="0" anchor="ctr"/>
                </a:tc>
                <a:tc>
                  <a:txBody>
                    <a:bodyPr/>
                    <a:lstStyle/>
                    <a:p>
                      <a:pPr algn="ctr" fontAlgn="ctr"/>
                      <a:endParaRPr lang="en-ID" sz="800" b="0" i="0" u="none" strike="noStrike">
                        <a:solidFill>
                          <a:srgbClr val="000000"/>
                        </a:solidFill>
                        <a:effectLst/>
                        <a:latin typeface="Calibri" panose="020F0502020204030204" pitchFamily="34" charset="0"/>
                      </a:endParaRPr>
                    </a:p>
                  </a:txBody>
                  <a:tcPr marL="7709" marR="7709" marT="7709" marB="0" anchor="ctr"/>
                </a:tc>
                <a:tc>
                  <a:txBody>
                    <a:bodyPr/>
                    <a:lstStyle/>
                    <a:p>
                      <a:pPr algn="ctr" fontAlgn="ctr"/>
                      <a:endParaRPr lang="en-ID" sz="800" b="0" i="0" u="none" strike="noStrike">
                        <a:solidFill>
                          <a:srgbClr val="000000"/>
                        </a:solidFill>
                        <a:effectLst/>
                        <a:latin typeface="Calibri" panose="020F0502020204030204" pitchFamily="34" charset="0"/>
                      </a:endParaRPr>
                    </a:p>
                  </a:txBody>
                  <a:tcPr marL="7709" marR="7709" marT="7709" marB="0" anchor="ctr"/>
                </a:tc>
                <a:tc>
                  <a:txBody>
                    <a:bodyPr/>
                    <a:lstStyle/>
                    <a:p>
                      <a:pPr algn="ctr" fontAlgn="ctr"/>
                      <a:endParaRPr lang="en-ID" sz="800" b="0" i="0" u="none" strike="noStrike">
                        <a:solidFill>
                          <a:srgbClr val="000000"/>
                        </a:solidFill>
                        <a:effectLst/>
                        <a:latin typeface="Calibri" panose="020F0502020204030204" pitchFamily="34" charset="0"/>
                      </a:endParaRPr>
                    </a:p>
                  </a:txBody>
                  <a:tcPr marL="7709" marR="7709" marT="7709" marB="0" anchor="ctr"/>
                </a:tc>
                <a:extLst>
                  <a:ext uri="{0D108BD9-81ED-4DB2-BD59-A6C34878D82A}">
                    <a16:rowId xmlns:a16="http://schemas.microsoft.com/office/drawing/2014/main" val="1613661053"/>
                  </a:ext>
                </a:extLst>
              </a:tr>
              <a:tr h="154205">
                <a:tc>
                  <a:txBody>
                    <a:bodyPr/>
                    <a:lstStyle/>
                    <a:p>
                      <a:pPr algn="ctr" fontAlgn="ctr"/>
                      <a:r>
                        <a:rPr lang="en-ID" sz="800" u="none" strike="noStrike">
                          <a:effectLst/>
                        </a:rPr>
                        <a:t>Conv</a:t>
                      </a:r>
                      <a:endParaRPr lang="en-ID" sz="800" b="0" i="0" u="none" strike="noStrike">
                        <a:solidFill>
                          <a:srgbClr val="000000"/>
                        </a:solidFill>
                        <a:effectLst/>
                        <a:latin typeface="Calibri" panose="020F0502020204030204" pitchFamily="34" charset="0"/>
                      </a:endParaRPr>
                    </a:p>
                  </a:txBody>
                  <a:tcPr marL="7709" marR="7709" marT="7709" marB="0" anchor="ctr"/>
                </a:tc>
                <a:tc>
                  <a:txBody>
                    <a:bodyPr/>
                    <a:lstStyle/>
                    <a:p>
                      <a:pPr algn="ctr" fontAlgn="ctr"/>
                      <a:r>
                        <a:rPr lang="en-ID" sz="800" u="none" strike="noStrike">
                          <a:effectLst/>
                        </a:rPr>
                        <a:t>1024</a:t>
                      </a:r>
                      <a:endParaRPr lang="en-ID" sz="800" b="0" i="0" u="none" strike="noStrike">
                        <a:solidFill>
                          <a:srgbClr val="000000"/>
                        </a:solidFill>
                        <a:effectLst/>
                        <a:latin typeface="Calibri" panose="020F0502020204030204" pitchFamily="34" charset="0"/>
                      </a:endParaRPr>
                    </a:p>
                  </a:txBody>
                  <a:tcPr marL="7709" marR="7709" marT="7709" marB="0" anchor="ctr"/>
                </a:tc>
                <a:tc>
                  <a:txBody>
                    <a:bodyPr/>
                    <a:lstStyle/>
                    <a:p>
                      <a:pPr algn="ctr" fontAlgn="ctr"/>
                      <a:r>
                        <a:rPr lang="en-ID" sz="800" u="none" strike="noStrike">
                          <a:effectLst/>
                        </a:rPr>
                        <a:t>1024</a:t>
                      </a:r>
                      <a:endParaRPr lang="en-ID" sz="800" b="0" i="0" u="none" strike="noStrike">
                        <a:solidFill>
                          <a:srgbClr val="000000"/>
                        </a:solidFill>
                        <a:effectLst/>
                        <a:latin typeface="Calibri" panose="020F0502020204030204" pitchFamily="34" charset="0"/>
                      </a:endParaRPr>
                    </a:p>
                  </a:txBody>
                  <a:tcPr marL="7709" marR="7709" marT="7709" marB="0" anchor="ctr"/>
                </a:tc>
                <a:tc>
                  <a:txBody>
                    <a:bodyPr/>
                    <a:lstStyle/>
                    <a:p>
                      <a:pPr algn="ctr" fontAlgn="ctr"/>
                      <a:r>
                        <a:rPr lang="en-ID" sz="800" u="none" strike="noStrike">
                          <a:effectLst/>
                        </a:rPr>
                        <a:t>1</a:t>
                      </a:r>
                      <a:endParaRPr lang="en-ID" sz="800" b="0" i="0" u="none" strike="noStrike">
                        <a:solidFill>
                          <a:srgbClr val="000000"/>
                        </a:solidFill>
                        <a:effectLst/>
                        <a:latin typeface="Calibri" panose="020F0502020204030204" pitchFamily="34" charset="0"/>
                      </a:endParaRPr>
                    </a:p>
                  </a:txBody>
                  <a:tcPr marL="7709" marR="7709" marT="7709" marB="0" anchor="ctr"/>
                </a:tc>
                <a:tc>
                  <a:txBody>
                    <a:bodyPr/>
                    <a:lstStyle/>
                    <a:p>
                      <a:pPr algn="ctr" fontAlgn="ctr"/>
                      <a:r>
                        <a:rPr lang="en-ID" sz="800" u="none" strike="noStrike">
                          <a:effectLst/>
                        </a:rPr>
                        <a:t>1</a:t>
                      </a:r>
                      <a:endParaRPr lang="en-ID" sz="800" b="0" i="0" u="none" strike="noStrike">
                        <a:solidFill>
                          <a:srgbClr val="000000"/>
                        </a:solidFill>
                        <a:effectLst/>
                        <a:latin typeface="Calibri" panose="020F0502020204030204" pitchFamily="34" charset="0"/>
                      </a:endParaRPr>
                    </a:p>
                  </a:txBody>
                  <a:tcPr marL="7709" marR="7709" marT="7709" marB="0" anchor="ctr"/>
                </a:tc>
                <a:tc>
                  <a:txBody>
                    <a:bodyPr/>
                    <a:lstStyle/>
                    <a:p>
                      <a:pPr algn="ctr" fontAlgn="ctr"/>
                      <a:r>
                        <a:rPr lang="en-ID" sz="800" u="none" strike="noStrike">
                          <a:effectLst/>
                        </a:rPr>
                        <a:t>1</a:t>
                      </a:r>
                      <a:endParaRPr lang="en-ID" sz="800" b="0" i="0" u="none" strike="noStrike">
                        <a:solidFill>
                          <a:srgbClr val="000000"/>
                        </a:solidFill>
                        <a:effectLst/>
                        <a:latin typeface="Calibri" panose="020F0502020204030204" pitchFamily="34" charset="0"/>
                      </a:endParaRPr>
                    </a:p>
                  </a:txBody>
                  <a:tcPr marL="7709" marR="7709" marT="7709" marB="0" anchor="ctr"/>
                </a:tc>
                <a:tc>
                  <a:txBody>
                    <a:bodyPr/>
                    <a:lstStyle/>
                    <a:p>
                      <a:pPr algn="ctr" fontAlgn="ctr"/>
                      <a:r>
                        <a:rPr lang="en-ID" sz="800" u="none" strike="noStrike">
                          <a:effectLst/>
                        </a:rPr>
                        <a:t>Conv</a:t>
                      </a:r>
                      <a:endParaRPr lang="en-ID" sz="800" b="0" i="0" u="none" strike="noStrike">
                        <a:solidFill>
                          <a:srgbClr val="000000"/>
                        </a:solidFill>
                        <a:effectLst/>
                        <a:latin typeface="Calibri" panose="020F0502020204030204" pitchFamily="34" charset="0"/>
                      </a:endParaRPr>
                    </a:p>
                  </a:txBody>
                  <a:tcPr marL="7709" marR="7709" marT="7709" marB="0" anchor="ctr"/>
                </a:tc>
                <a:tc>
                  <a:txBody>
                    <a:bodyPr/>
                    <a:lstStyle/>
                    <a:p>
                      <a:pPr algn="ctr" fontAlgn="ctr"/>
                      <a:r>
                        <a:rPr lang="en-ID" sz="800" u="none" strike="noStrike">
                          <a:effectLst/>
                        </a:rPr>
                        <a:t>1024</a:t>
                      </a:r>
                      <a:endParaRPr lang="en-ID" sz="800" b="0" i="0" u="none" strike="noStrike">
                        <a:solidFill>
                          <a:srgbClr val="000000"/>
                        </a:solidFill>
                        <a:effectLst/>
                        <a:latin typeface="Calibri" panose="020F0502020204030204" pitchFamily="34" charset="0"/>
                      </a:endParaRPr>
                    </a:p>
                  </a:txBody>
                  <a:tcPr marL="7709" marR="7709" marT="7709" marB="0" anchor="ctr"/>
                </a:tc>
                <a:tc>
                  <a:txBody>
                    <a:bodyPr/>
                    <a:lstStyle/>
                    <a:p>
                      <a:pPr algn="ctr" fontAlgn="ctr"/>
                      <a:r>
                        <a:rPr lang="en-ID" sz="800" u="none" strike="noStrike">
                          <a:effectLst/>
                        </a:rPr>
                        <a:t>256</a:t>
                      </a:r>
                      <a:endParaRPr lang="en-ID" sz="800" b="0" i="0" u="none" strike="noStrike">
                        <a:solidFill>
                          <a:srgbClr val="000000"/>
                        </a:solidFill>
                        <a:effectLst/>
                        <a:latin typeface="Calibri" panose="020F0502020204030204" pitchFamily="34" charset="0"/>
                      </a:endParaRPr>
                    </a:p>
                  </a:txBody>
                  <a:tcPr marL="7709" marR="7709" marT="7709" marB="0" anchor="ctr"/>
                </a:tc>
                <a:tc>
                  <a:txBody>
                    <a:bodyPr/>
                    <a:lstStyle/>
                    <a:p>
                      <a:pPr algn="ctr" fontAlgn="ctr"/>
                      <a:r>
                        <a:rPr lang="en-ID" sz="800" u="none" strike="noStrike">
                          <a:effectLst/>
                        </a:rPr>
                        <a:t>1</a:t>
                      </a:r>
                      <a:endParaRPr lang="en-ID" sz="800" b="0" i="0" u="none" strike="noStrike">
                        <a:solidFill>
                          <a:srgbClr val="000000"/>
                        </a:solidFill>
                        <a:effectLst/>
                        <a:latin typeface="Calibri" panose="020F0502020204030204" pitchFamily="34" charset="0"/>
                      </a:endParaRPr>
                    </a:p>
                  </a:txBody>
                  <a:tcPr marL="7709" marR="7709" marT="7709" marB="0" anchor="ctr"/>
                </a:tc>
                <a:tc>
                  <a:txBody>
                    <a:bodyPr/>
                    <a:lstStyle/>
                    <a:p>
                      <a:pPr algn="ctr" fontAlgn="ctr"/>
                      <a:r>
                        <a:rPr lang="en-ID" sz="800" u="none" strike="noStrike">
                          <a:effectLst/>
                        </a:rPr>
                        <a:t>1</a:t>
                      </a:r>
                      <a:endParaRPr lang="en-ID" sz="800" b="0" i="0" u="none" strike="noStrike">
                        <a:solidFill>
                          <a:srgbClr val="000000"/>
                        </a:solidFill>
                        <a:effectLst/>
                        <a:latin typeface="Calibri" panose="020F0502020204030204" pitchFamily="34" charset="0"/>
                      </a:endParaRPr>
                    </a:p>
                  </a:txBody>
                  <a:tcPr marL="7709" marR="7709" marT="7709" marB="0" anchor="ctr"/>
                </a:tc>
                <a:tc>
                  <a:txBody>
                    <a:bodyPr/>
                    <a:lstStyle/>
                    <a:p>
                      <a:pPr algn="ctr" fontAlgn="ctr"/>
                      <a:r>
                        <a:rPr lang="en-ID" sz="800" u="none" strike="noStrike">
                          <a:effectLst/>
                        </a:rPr>
                        <a:t>1</a:t>
                      </a:r>
                      <a:endParaRPr lang="en-ID" sz="800" b="0" i="0" u="none" strike="noStrike">
                        <a:solidFill>
                          <a:srgbClr val="000000"/>
                        </a:solidFill>
                        <a:effectLst/>
                        <a:latin typeface="Calibri" panose="020F0502020204030204" pitchFamily="34" charset="0"/>
                      </a:endParaRPr>
                    </a:p>
                  </a:txBody>
                  <a:tcPr marL="7709" marR="7709" marT="7709" marB="0" anchor="ctr"/>
                </a:tc>
                <a:extLst>
                  <a:ext uri="{0D108BD9-81ED-4DB2-BD59-A6C34878D82A}">
                    <a16:rowId xmlns:a16="http://schemas.microsoft.com/office/drawing/2014/main" val="2568149199"/>
                  </a:ext>
                </a:extLst>
              </a:tr>
              <a:tr h="154205">
                <a:tc>
                  <a:txBody>
                    <a:bodyPr/>
                    <a:lstStyle/>
                    <a:p>
                      <a:pPr algn="ctr" fontAlgn="ctr"/>
                      <a:r>
                        <a:rPr lang="en-ID" sz="800" u="none" strike="noStrike">
                          <a:effectLst/>
                        </a:rPr>
                        <a:t>Max Pool</a:t>
                      </a:r>
                      <a:endParaRPr lang="en-ID" sz="800" b="0" i="0" u="none" strike="noStrike">
                        <a:solidFill>
                          <a:srgbClr val="000000"/>
                        </a:solidFill>
                        <a:effectLst/>
                        <a:latin typeface="Calibri" panose="020F0502020204030204" pitchFamily="34" charset="0"/>
                      </a:endParaRPr>
                    </a:p>
                  </a:txBody>
                  <a:tcPr marL="7709" marR="7709" marT="7709" marB="0" anchor="ctr"/>
                </a:tc>
                <a:tc>
                  <a:txBody>
                    <a:bodyPr/>
                    <a:lstStyle/>
                    <a:p>
                      <a:pPr algn="ctr" fontAlgn="ctr"/>
                      <a:endParaRPr lang="en-ID" sz="800" b="0" i="0" u="none" strike="noStrike">
                        <a:solidFill>
                          <a:srgbClr val="000000"/>
                        </a:solidFill>
                        <a:effectLst/>
                        <a:latin typeface="Calibri" panose="020F0502020204030204" pitchFamily="34" charset="0"/>
                      </a:endParaRPr>
                    </a:p>
                  </a:txBody>
                  <a:tcPr marL="7709" marR="7709" marT="7709" marB="0" anchor="ctr"/>
                </a:tc>
                <a:tc>
                  <a:txBody>
                    <a:bodyPr/>
                    <a:lstStyle/>
                    <a:p>
                      <a:pPr algn="ctr" fontAlgn="ctr"/>
                      <a:endParaRPr lang="en-ID" sz="800" b="0" i="0" u="none" strike="noStrike">
                        <a:solidFill>
                          <a:srgbClr val="000000"/>
                        </a:solidFill>
                        <a:effectLst/>
                        <a:latin typeface="Calibri" panose="020F0502020204030204" pitchFamily="34" charset="0"/>
                      </a:endParaRPr>
                    </a:p>
                  </a:txBody>
                  <a:tcPr marL="7709" marR="7709" marT="7709" marB="0" anchor="ctr"/>
                </a:tc>
                <a:tc>
                  <a:txBody>
                    <a:bodyPr/>
                    <a:lstStyle/>
                    <a:p>
                      <a:pPr algn="ctr" fontAlgn="ctr"/>
                      <a:endParaRPr lang="en-ID" sz="800" b="0" i="0" u="none" strike="noStrike">
                        <a:solidFill>
                          <a:srgbClr val="000000"/>
                        </a:solidFill>
                        <a:effectLst/>
                        <a:latin typeface="Calibri" panose="020F0502020204030204" pitchFamily="34" charset="0"/>
                      </a:endParaRPr>
                    </a:p>
                  </a:txBody>
                  <a:tcPr marL="7709" marR="7709" marT="7709" marB="0" anchor="ctr"/>
                </a:tc>
                <a:tc>
                  <a:txBody>
                    <a:bodyPr/>
                    <a:lstStyle/>
                    <a:p>
                      <a:pPr algn="ctr" fontAlgn="ctr"/>
                      <a:endParaRPr lang="en-ID" sz="800" b="0" i="0" u="none" strike="noStrike">
                        <a:solidFill>
                          <a:srgbClr val="000000"/>
                        </a:solidFill>
                        <a:effectLst/>
                        <a:latin typeface="Calibri" panose="020F0502020204030204" pitchFamily="34" charset="0"/>
                      </a:endParaRPr>
                    </a:p>
                  </a:txBody>
                  <a:tcPr marL="7709" marR="7709" marT="7709" marB="0" anchor="ctr"/>
                </a:tc>
                <a:tc>
                  <a:txBody>
                    <a:bodyPr/>
                    <a:lstStyle/>
                    <a:p>
                      <a:pPr algn="ctr" fontAlgn="ctr"/>
                      <a:endParaRPr lang="en-ID" sz="800" b="0" i="0" u="none" strike="noStrike">
                        <a:solidFill>
                          <a:srgbClr val="000000"/>
                        </a:solidFill>
                        <a:effectLst/>
                        <a:latin typeface="Calibri" panose="020F0502020204030204" pitchFamily="34" charset="0"/>
                      </a:endParaRPr>
                    </a:p>
                  </a:txBody>
                  <a:tcPr marL="7709" marR="7709" marT="7709" marB="0" anchor="ctr"/>
                </a:tc>
                <a:tc>
                  <a:txBody>
                    <a:bodyPr/>
                    <a:lstStyle/>
                    <a:p>
                      <a:pPr algn="ctr" fontAlgn="ctr"/>
                      <a:r>
                        <a:rPr lang="en-ID" sz="800" u="none" strike="noStrike">
                          <a:effectLst/>
                        </a:rPr>
                        <a:t>Max Pool</a:t>
                      </a:r>
                      <a:endParaRPr lang="en-ID" sz="800" b="0" i="0" u="none" strike="noStrike">
                        <a:solidFill>
                          <a:srgbClr val="000000"/>
                        </a:solidFill>
                        <a:effectLst/>
                        <a:latin typeface="Calibri" panose="020F0502020204030204" pitchFamily="34" charset="0"/>
                      </a:endParaRPr>
                    </a:p>
                  </a:txBody>
                  <a:tcPr marL="7709" marR="7709" marT="7709" marB="0" anchor="ctr"/>
                </a:tc>
                <a:tc>
                  <a:txBody>
                    <a:bodyPr/>
                    <a:lstStyle/>
                    <a:p>
                      <a:pPr algn="ctr" fontAlgn="ctr"/>
                      <a:endParaRPr lang="en-ID" sz="800" b="0" i="0" u="none" strike="noStrike">
                        <a:solidFill>
                          <a:srgbClr val="000000"/>
                        </a:solidFill>
                        <a:effectLst/>
                        <a:latin typeface="Calibri" panose="020F0502020204030204" pitchFamily="34" charset="0"/>
                      </a:endParaRPr>
                    </a:p>
                  </a:txBody>
                  <a:tcPr marL="7709" marR="7709" marT="7709" marB="0" anchor="ctr"/>
                </a:tc>
                <a:tc>
                  <a:txBody>
                    <a:bodyPr/>
                    <a:lstStyle/>
                    <a:p>
                      <a:pPr algn="ctr" fontAlgn="ctr"/>
                      <a:endParaRPr lang="en-ID" sz="800" b="0" i="0" u="none" strike="noStrike">
                        <a:solidFill>
                          <a:srgbClr val="000000"/>
                        </a:solidFill>
                        <a:effectLst/>
                        <a:latin typeface="Calibri" panose="020F0502020204030204" pitchFamily="34" charset="0"/>
                      </a:endParaRPr>
                    </a:p>
                  </a:txBody>
                  <a:tcPr marL="7709" marR="7709" marT="7709" marB="0" anchor="ctr"/>
                </a:tc>
                <a:tc>
                  <a:txBody>
                    <a:bodyPr/>
                    <a:lstStyle/>
                    <a:p>
                      <a:pPr algn="ctr" fontAlgn="ctr"/>
                      <a:endParaRPr lang="en-ID" sz="800" b="0" i="0" u="none" strike="noStrike">
                        <a:solidFill>
                          <a:srgbClr val="000000"/>
                        </a:solidFill>
                        <a:effectLst/>
                        <a:latin typeface="Calibri" panose="020F0502020204030204" pitchFamily="34" charset="0"/>
                      </a:endParaRPr>
                    </a:p>
                  </a:txBody>
                  <a:tcPr marL="7709" marR="7709" marT="7709" marB="0" anchor="ctr"/>
                </a:tc>
                <a:tc>
                  <a:txBody>
                    <a:bodyPr/>
                    <a:lstStyle/>
                    <a:p>
                      <a:pPr algn="ctr" fontAlgn="ctr"/>
                      <a:endParaRPr lang="en-ID" sz="800" b="0" i="0" u="none" strike="noStrike">
                        <a:solidFill>
                          <a:srgbClr val="000000"/>
                        </a:solidFill>
                        <a:effectLst/>
                        <a:latin typeface="Calibri" panose="020F0502020204030204" pitchFamily="34" charset="0"/>
                      </a:endParaRPr>
                    </a:p>
                  </a:txBody>
                  <a:tcPr marL="7709" marR="7709" marT="7709" marB="0" anchor="ctr"/>
                </a:tc>
                <a:tc>
                  <a:txBody>
                    <a:bodyPr/>
                    <a:lstStyle/>
                    <a:p>
                      <a:pPr algn="ctr" fontAlgn="ctr"/>
                      <a:endParaRPr lang="en-ID" sz="800" b="0" i="0" u="none" strike="noStrike">
                        <a:solidFill>
                          <a:srgbClr val="000000"/>
                        </a:solidFill>
                        <a:effectLst/>
                        <a:latin typeface="Calibri" panose="020F0502020204030204" pitchFamily="34" charset="0"/>
                      </a:endParaRPr>
                    </a:p>
                  </a:txBody>
                  <a:tcPr marL="7709" marR="7709" marT="7709" marB="0" anchor="ctr"/>
                </a:tc>
                <a:extLst>
                  <a:ext uri="{0D108BD9-81ED-4DB2-BD59-A6C34878D82A}">
                    <a16:rowId xmlns:a16="http://schemas.microsoft.com/office/drawing/2014/main" val="3637063153"/>
                  </a:ext>
                </a:extLst>
              </a:tr>
              <a:tr h="154205">
                <a:tc>
                  <a:txBody>
                    <a:bodyPr/>
                    <a:lstStyle/>
                    <a:p>
                      <a:pPr algn="ctr" fontAlgn="ctr"/>
                      <a:r>
                        <a:rPr lang="en-ID" sz="800" u="none" strike="noStrike">
                          <a:effectLst/>
                        </a:rPr>
                        <a:t>Conv</a:t>
                      </a:r>
                      <a:endParaRPr lang="en-ID" sz="800" b="0" i="0" u="none" strike="noStrike">
                        <a:solidFill>
                          <a:srgbClr val="000000"/>
                        </a:solidFill>
                        <a:effectLst/>
                        <a:latin typeface="Calibri" panose="020F0502020204030204" pitchFamily="34" charset="0"/>
                      </a:endParaRPr>
                    </a:p>
                  </a:txBody>
                  <a:tcPr marL="7709" marR="7709" marT="7709" marB="0" anchor="ctr"/>
                </a:tc>
                <a:tc>
                  <a:txBody>
                    <a:bodyPr/>
                    <a:lstStyle/>
                    <a:p>
                      <a:pPr algn="ctr" fontAlgn="ctr"/>
                      <a:r>
                        <a:rPr lang="en-ID" sz="800" u="none" strike="noStrike">
                          <a:effectLst/>
                        </a:rPr>
                        <a:t>1024</a:t>
                      </a:r>
                      <a:endParaRPr lang="en-ID" sz="800" b="0" i="0" u="none" strike="noStrike">
                        <a:solidFill>
                          <a:srgbClr val="000000"/>
                        </a:solidFill>
                        <a:effectLst/>
                        <a:latin typeface="Calibri" panose="020F0502020204030204" pitchFamily="34" charset="0"/>
                      </a:endParaRPr>
                    </a:p>
                  </a:txBody>
                  <a:tcPr marL="7709" marR="7709" marT="7709" marB="0" anchor="ctr"/>
                </a:tc>
                <a:tc>
                  <a:txBody>
                    <a:bodyPr/>
                    <a:lstStyle/>
                    <a:p>
                      <a:pPr algn="ctr" fontAlgn="ctr"/>
                      <a:r>
                        <a:rPr lang="en-ID" sz="800" u="none" strike="noStrike">
                          <a:effectLst/>
                        </a:rPr>
                        <a:t>512</a:t>
                      </a:r>
                      <a:endParaRPr lang="en-ID" sz="800" b="0" i="0" u="none" strike="noStrike">
                        <a:solidFill>
                          <a:srgbClr val="000000"/>
                        </a:solidFill>
                        <a:effectLst/>
                        <a:latin typeface="Calibri" panose="020F0502020204030204" pitchFamily="34" charset="0"/>
                      </a:endParaRPr>
                    </a:p>
                  </a:txBody>
                  <a:tcPr marL="7709" marR="7709" marT="7709" marB="0" anchor="ctr"/>
                </a:tc>
                <a:tc>
                  <a:txBody>
                    <a:bodyPr/>
                    <a:lstStyle/>
                    <a:p>
                      <a:pPr algn="ctr" fontAlgn="ctr"/>
                      <a:r>
                        <a:rPr lang="en-ID" sz="800" u="none" strike="noStrike">
                          <a:effectLst/>
                        </a:rPr>
                        <a:t>1</a:t>
                      </a:r>
                      <a:endParaRPr lang="en-ID" sz="800" b="0" i="0" u="none" strike="noStrike">
                        <a:solidFill>
                          <a:srgbClr val="000000"/>
                        </a:solidFill>
                        <a:effectLst/>
                        <a:latin typeface="Calibri" panose="020F0502020204030204" pitchFamily="34" charset="0"/>
                      </a:endParaRPr>
                    </a:p>
                  </a:txBody>
                  <a:tcPr marL="7709" marR="7709" marT="7709" marB="0" anchor="ctr"/>
                </a:tc>
                <a:tc>
                  <a:txBody>
                    <a:bodyPr/>
                    <a:lstStyle/>
                    <a:p>
                      <a:pPr algn="ctr" fontAlgn="ctr"/>
                      <a:r>
                        <a:rPr lang="en-ID" sz="800" u="none" strike="noStrike">
                          <a:effectLst/>
                        </a:rPr>
                        <a:t>1</a:t>
                      </a:r>
                      <a:endParaRPr lang="en-ID" sz="800" b="0" i="0" u="none" strike="noStrike">
                        <a:solidFill>
                          <a:srgbClr val="000000"/>
                        </a:solidFill>
                        <a:effectLst/>
                        <a:latin typeface="Calibri" panose="020F0502020204030204" pitchFamily="34" charset="0"/>
                      </a:endParaRPr>
                    </a:p>
                  </a:txBody>
                  <a:tcPr marL="7709" marR="7709" marT="7709" marB="0" anchor="ctr"/>
                </a:tc>
                <a:tc>
                  <a:txBody>
                    <a:bodyPr/>
                    <a:lstStyle/>
                    <a:p>
                      <a:pPr algn="ctr" fontAlgn="ctr"/>
                      <a:r>
                        <a:rPr lang="en-ID" sz="800" u="none" strike="noStrike">
                          <a:effectLst/>
                        </a:rPr>
                        <a:t>2</a:t>
                      </a:r>
                      <a:endParaRPr lang="en-ID" sz="800" b="0" i="0" u="none" strike="noStrike">
                        <a:solidFill>
                          <a:srgbClr val="000000"/>
                        </a:solidFill>
                        <a:effectLst/>
                        <a:latin typeface="Calibri" panose="020F0502020204030204" pitchFamily="34" charset="0"/>
                      </a:endParaRPr>
                    </a:p>
                  </a:txBody>
                  <a:tcPr marL="7709" marR="7709" marT="7709" marB="0" anchor="ctr"/>
                </a:tc>
                <a:tc>
                  <a:txBody>
                    <a:bodyPr/>
                    <a:lstStyle/>
                    <a:p>
                      <a:pPr algn="ctr" fontAlgn="ctr"/>
                      <a:r>
                        <a:rPr lang="en-ID" sz="800" u="none" strike="noStrike">
                          <a:effectLst/>
                        </a:rPr>
                        <a:t>Conv</a:t>
                      </a:r>
                      <a:endParaRPr lang="en-ID" sz="800" b="0" i="0" u="none" strike="noStrike">
                        <a:solidFill>
                          <a:srgbClr val="000000"/>
                        </a:solidFill>
                        <a:effectLst/>
                        <a:latin typeface="Calibri" panose="020F0502020204030204" pitchFamily="34" charset="0"/>
                      </a:endParaRPr>
                    </a:p>
                  </a:txBody>
                  <a:tcPr marL="7709" marR="7709" marT="7709" marB="0" anchor="ctr"/>
                </a:tc>
                <a:tc>
                  <a:txBody>
                    <a:bodyPr/>
                    <a:lstStyle/>
                    <a:p>
                      <a:pPr algn="ctr" fontAlgn="ctr"/>
                      <a:r>
                        <a:rPr lang="en-ID" sz="800" u="none" strike="noStrike">
                          <a:effectLst/>
                        </a:rPr>
                        <a:t>256</a:t>
                      </a:r>
                      <a:endParaRPr lang="en-ID" sz="800" b="0" i="0" u="none" strike="noStrike">
                        <a:solidFill>
                          <a:srgbClr val="000000"/>
                        </a:solidFill>
                        <a:effectLst/>
                        <a:latin typeface="Calibri" panose="020F0502020204030204" pitchFamily="34" charset="0"/>
                      </a:endParaRPr>
                    </a:p>
                  </a:txBody>
                  <a:tcPr marL="7709" marR="7709" marT="7709" marB="0" anchor="ctr"/>
                </a:tc>
                <a:tc>
                  <a:txBody>
                    <a:bodyPr/>
                    <a:lstStyle/>
                    <a:p>
                      <a:pPr algn="ctr" fontAlgn="ctr"/>
                      <a:r>
                        <a:rPr lang="en-ID" sz="800" u="none" strike="noStrike">
                          <a:effectLst/>
                        </a:rPr>
                        <a:t>256</a:t>
                      </a:r>
                      <a:endParaRPr lang="en-ID" sz="800" b="0" i="0" u="none" strike="noStrike">
                        <a:solidFill>
                          <a:srgbClr val="000000"/>
                        </a:solidFill>
                        <a:effectLst/>
                        <a:latin typeface="Calibri" panose="020F0502020204030204" pitchFamily="34" charset="0"/>
                      </a:endParaRPr>
                    </a:p>
                  </a:txBody>
                  <a:tcPr marL="7709" marR="7709" marT="7709" marB="0" anchor="ctr"/>
                </a:tc>
                <a:tc>
                  <a:txBody>
                    <a:bodyPr/>
                    <a:lstStyle/>
                    <a:p>
                      <a:pPr algn="ctr" fontAlgn="ctr"/>
                      <a:r>
                        <a:rPr lang="en-ID" sz="800" u="none" strike="noStrike">
                          <a:effectLst/>
                        </a:rPr>
                        <a:t>1</a:t>
                      </a:r>
                      <a:endParaRPr lang="en-ID" sz="800" b="0" i="0" u="none" strike="noStrike">
                        <a:solidFill>
                          <a:srgbClr val="000000"/>
                        </a:solidFill>
                        <a:effectLst/>
                        <a:latin typeface="Calibri" panose="020F0502020204030204" pitchFamily="34" charset="0"/>
                      </a:endParaRPr>
                    </a:p>
                  </a:txBody>
                  <a:tcPr marL="7709" marR="7709" marT="7709" marB="0" anchor="ctr"/>
                </a:tc>
                <a:tc>
                  <a:txBody>
                    <a:bodyPr/>
                    <a:lstStyle/>
                    <a:p>
                      <a:pPr algn="ctr" fontAlgn="ctr"/>
                      <a:r>
                        <a:rPr lang="en-ID" sz="800" u="none" strike="noStrike">
                          <a:effectLst/>
                        </a:rPr>
                        <a:t>1</a:t>
                      </a:r>
                      <a:endParaRPr lang="en-ID" sz="800" b="0" i="0" u="none" strike="noStrike">
                        <a:solidFill>
                          <a:srgbClr val="000000"/>
                        </a:solidFill>
                        <a:effectLst/>
                        <a:latin typeface="Calibri" panose="020F0502020204030204" pitchFamily="34" charset="0"/>
                      </a:endParaRPr>
                    </a:p>
                  </a:txBody>
                  <a:tcPr marL="7709" marR="7709" marT="7709" marB="0" anchor="ctr"/>
                </a:tc>
                <a:tc>
                  <a:txBody>
                    <a:bodyPr/>
                    <a:lstStyle/>
                    <a:p>
                      <a:pPr algn="ctr" fontAlgn="ctr"/>
                      <a:r>
                        <a:rPr lang="en-ID" sz="800" u="none" strike="noStrike">
                          <a:effectLst/>
                        </a:rPr>
                        <a:t>2</a:t>
                      </a:r>
                      <a:endParaRPr lang="en-ID" sz="800" b="0" i="0" u="none" strike="noStrike">
                        <a:solidFill>
                          <a:srgbClr val="000000"/>
                        </a:solidFill>
                        <a:effectLst/>
                        <a:latin typeface="Calibri" panose="020F0502020204030204" pitchFamily="34" charset="0"/>
                      </a:endParaRPr>
                    </a:p>
                  </a:txBody>
                  <a:tcPr marL="7709" marR="7709" marT="7709" marB="0" anchor="ctr"/>
                </a:tc>
                <a:extLst>
                  <a:ext uri="{0D108BD9-81ED-4DB2-BD59-A6C34878D82A}">
                    <a16:rowId xmlns:a16="http://schemas.microsoft.com/office/drawing/2014/main" val="787839883"/>
                  </a:ext>
                </a:extLst>
              </a:tr>
              <a:tr h="154205">
                <a:tc>
                  <a:txBody>
                    <a:bodyPr/>
                    <a:lstStyle/>
                    <a:p>
                      <a:pPr algn="ctr" fontAlgn="ctr"/>
                      <a:r>
                        <a:rPr lang="en-ID" sz="800" u="none" strike="noStrike">
                          <a:effectLst/>
                        </a:rPr>
                        <a:t>Conv</a:t>
                      </a:r>
                      <a:endParaRPr lang="en-ID" sz="800" b="0" i="0" u="none" strike="noStrike">
                        <a:solidFill>
                          <a:srgbClr val="000000"/>
                        </a:solidFill>
                        <a:effectLst/>
                        <a:latin typeface="Calibri" panose="020F0502020204030204" pitchFamily="34" charset="0"/>
                      </a:endParaRPr>
                    </a:p>
                  </a:txBody>
                  <a:tcPr marL="7709" marR="7709" marT="7709" marB="0" anchor="ctr"/>
                </a:tc>
                <a:tc>
                  <a:txBody>
                    <a:bodyPr/>
                    <a:lstStyle/>
                    <a:p>
                      <a:pPr algn="ctr" fontAlgn="ctr"/>
                      <a:r>
                        <a:rPr lang="en-ID" sz="800" u="none" strike="noStrike">
                          <a:effectLst/>
                        </a:rPr>
                        <a:t>512</a:t>
                      </a:r>
                      <a:endParaRPr lang="en-ID" sz="800" b="0" i="0" u="none" strike="noStrike">
                        <a:solidFill>
                          <a:srgbClr val="000000"/>
                        </a:solidFill>
                        <a:effectLst/>
                        <a:latin typeface="Calibri" panose="020F0502020204030204" pitchFamily="34" charset="0"/>
                      </a:endParaRPr>
                    </a:p>
                  </a:txBody>
                  <a:tcPr marL="7709" marR="7709" marT="7709" marB="0" anchor="ctr"/>
                </a:tc>
                <a:tc>
                  <a:txBody>
                    <a:bodyPr/>
                    <a:lstStyle/>
                    <a:p>
                      <a:pPr algn="ctr" fontAlgn="ctr"/>
                      <a:r>
                        <a:rPr lang="en-ID" sz="800" u="none" strike="noStrike">
                          <a:effectLst/>
                        </a:rPr>
                        <a:t>512</a:t>
                      </a:r>
                      <a:endParaRPr lang="en-ID" sz="800" b="0" i="0" u="none" strike="noStrike">
                        <a:solidFill>
                          <a:srgbClr val="000000"/>
                        </a:solidFill>
                        <a:effectLst/>
                        <a:latin typeface="Calibri" panose="020F0502020204030204" pitchFamily="34" charset="0"/>
                      </a:endParaRPr>
                    </a:p>
                  </a:txBody>
                  <a:tcPr marL="7709" marR="7709" marT="7709" marB="0" anchor="ctr"/>
                </a:tc>
                <a:tc>
                  <a:txBody>
                    <a:bodyPr/>
                    <a:lstStyle/>
                    <a:p>
                      <a:pPr algn="ctr" fontAlgn="ctr"/>
                      <a:r>
                        <a:rPr lang="en-ID" sz="800" u="none" strike="noStrike">
                          <a:effectLst/>
                        </a:rPr>
                        <a:t>3</a:t>
                      </a:r>
                      <a:endParaRPr lang="en-ID" sz="800" b="0" i="0" u="none" strike="noStrike">
                        <a:solidFill>
                          <a:srgbClr val="000000"/>
                        </a:solidFill>
                        <a:effectLst/>
                        <a:latin typeface="Calibri" panose="020F0502020204030204" pitchFamily="34" charset="0"/>
                      </a:endParaRPr>
                    </a:p>
                  </a:txBody>
                  <a:tcPr marL="7709" marR="7709" marT="7709" marB="0" anchor="ctr"/>
                </a:tc>
                <a:tc>
                  <a:txBody>
                    <a:bodyPr/>
                    <a:lstStyle/>
                    <a:p>
                      <a:pPr algn="ctr" fontAlgn="ctr"/>
                      <a:r>
                        <a:rPr lang="en-ID" sz="800" u="none" strike="noStrike">
                          <a:effectLst/>
                        </a:rPr>
                        <a:t>2</a:t>
                      </a:r>
                      <a:endParaRPr lang="en-ID" sz="800" b="0" i="0" u="none" strike="noStrike">
                        <a:solidFill>
                          <a:srgbClr val="000000"/>
                        </a:solidFill>
                        <a:effectLst/>
                        <a:latin typeface="Calibri" panose="020F0502020204030204" pitchFamily="34" charset="0"/>
                      </a:endParaRPr>
                    </a:p>
                  </a:txBody>
                  <a:tcPr marL="7709" marR="7709" marT="7709" marB="0" anchor="ctr"/>
                </a:tc>
                <a:tc>
                  <a:txBody>
                    <a:bodyPr/>
                    <a:lstStyle/>
                    <a:p>
                      <a:pPr algn="ctr" fontAlgn="ctr"/>
                      <a:r>
                        <a:rPr lang="en-ID" sz="800" u="none" strike="noStrike">
                          <a:effectLst/>
                        </a:rPr>
                        <a:t>1</a:t>
                      </a:r>
                      <a:endParaRPr lang="en-ID" sz="800" b="0" i="0" u="none" strike="noStrike">
                        <a:solidFill>
                          <a:srgbClr val="000000"/>
                        </a:solidFill>
                        <a:effectLst/>
                        <a:latin typeface="Calibri" panose="020F0502020204030204" pitchFamily="34" charset="0"/>
                      </a:endParaRPr>
                    </a:p>
                  </a:txBody>
                  <a:tcPr marL="7709" marR="7709" marT="7709" marB="0" anchor="ctr"/>
                </a:tc>
                <a:tc>
                  <a:txBody>
                    <a:bodyPr/>
                    <a:lstStyle/>
                    <a:p>
                      <a:pPr algn="ctr" fontAlgn="ctr"/>
                      <a:r>
                        <a:rPr lang="en-ID" sz="800" u="none" strike="noStrike">
                          <a:effectLst/>
                        </a:rPr>
                        <a:t>Conv</a:t>
                      </a:r>
                      <a:endParaRPr lang="en-ID" sz="800" b="0" i="0" u="none" strike="noStrike">
                        <a:solidFill>
                          <a:srgbClr val="000000"/>
                        </a:solidFill>
                        <a:effectLst/>
                        <a:latin typeface="Calibri" panose="020F0502020204030204" pitchFamily="34" charset="0"/>
                      </a:endParaRPr>
                    </a:p>
                  </a:txBody>
                  <a:tcPr marL="7709" marR="7709" marT="7709" marB="0" anchor="ctr"/>
                </a:tc>
                <a:tc>
                  <a:txBody>
                    <a:bodyPr/>
                    <a:lstStyle/>
                    <a:p>
                      <a:pPr algn="ctr" fontAlgn="ctr"/>
                      <a:r>
                        <a:rPr lang="en-ID" sz="800" u="none" strike="noStrike">
                          <a:effectLst/>
                        </a:rPr>
                        <a:t>256</a:t>
                      </a:r>
                      <a:endParaRPr lang="en-ID" sz="800" b="0" i="0" u="none" strike="noStrike">
                        <a:solidFill>
                          <a:srgbClr val="000000"/>
                        </a:solidFill>
                        <a:effectLst/>
                        <a:latin typeface="Calibri" panose="020F0502020204030204" pitchFamily="34" charset="0"/>
                      </a:endParaRPr>
                    </a:p>
                  </a:txBody>
                  <a:tcPr marL="7709" marR="7709" marT="7709" marB="0" anchor="ctr"/>
                </a:tc>
                <a:tc>
                  <a:txBody>
                    <a:bodyPr/>
                    <a:lstStyle/>
                    <a:p>
                      <a:pPr algn="ctr" fontAlgn="ctr"/>
                      <a:r>
                        <a:rPr lang="en-ID" sz="800" u="none" strike="noStrike">
                          <a:effectLst/>
                        </a:rPr>
                        <a:t>256</a:t>
                      </a:r>
                      <a:endParaRPr lang="en-ID" sz="800" b="0" i="0" u="none" strike="noStrike">
                        <a:solidFill>
                          <a:srgbClr val="000000"/>
                        </a:solidFill>
                        <a:effectLst/>
                        <a:latin typeface="Calibri" panose="020F0502020204030204" pitchFamily="34" charset="0"/>
                      </a:endParaRPr>
                    </a:p>
                  </a:txBody>
                  <a:tcPr marL="7709" marR="7709" marT="7709" marB="0" anchor="ctr"/>
                </a:tc>
                <a:tc>
                  <a:txBody>
                    <a:bodyPr/>
                    <a:lstStyle/>
                    <a:p>
                      <a:pPr algn="ctr" fontAlgn="ctr"/>
                      <a:r>
                        <a:rPr lang="en-ID" sz="800" u="none" strike="noStrike">
                          <a:effectLst/>
                        </a:rPr>
                        <a:t>3</a:t>
                      </a:r>
                      <a:endParaRPr lang="en-ID" sz="800" b="0" i="0" u="none" strike="noStrike">
                        <a:solidFill>
                          <a:srgbClr val="000000"/>
                        </a:solidFill>
                        <a:effectLst/>
                        <a:latin typeface="Calibri" panose="020F0502020204030204" pitchFamily="34" charset="0"/>
                      </a:endParaRPr>
                    </a:p>
                  </a:txBody>
                  <a:tcPr marL="7709" marR="7709" marT="7709" marB="0" anchor="ctr"/>
                </a:tc>
                <a:tc>
                  <a:txBody>
                    <a:bodyPr/>
                    <a:lstStyle/>
                    <a:p>
                      <a:pPr algn="ctr" fontAlgn="ctr"/>
                      <a:r>
                        <a:rPr lang="en-ID" sz="800" u="none" strike="noStrike">
                          <a:effectLst/>
                        </a:rPr>
                        <a:t>2</a:t>
                      </a:r>
                      <a:endParaRPr lang="en-ID" sz="800" b="0" i="0" u="none" strike="noStrike">
                        <a:solidFill>
                          <a:srgbClr val="000000"/>
                        </a:solidFill>
                        <a:effectLst/>
                        <a:latin typeface="Calibri" panose="020F0502020204030204" pitchFamily="34" charset="0"/>
                      </a:endParaRPr>
                    </a:p>
                  </a:txBody>
                  <a:tcPr marL="7709" marR="7709" marT="7709" marB="0" anchor="ctr"/>
                </a:tc>
                <a:tc>
                  <a:txBody>
                    <a:bodyPr/>
                    <a:lstStyle/>
                    <a:p>
                      <a:pPr algn="ctr" fontAlgn="ctr"/>
                      <a:r>
                        <a:rPr lang="en-ID" sz="800" u="none" strike="noStrike">
                          <a:effectLst/>
                        </a:rPr>
                        <a:t>1</a:t>
                      </a:r>
                      <a:endParaRPr lang="en-ID" sz="800" b="0" i="0" u="none" strike="noStrike">
                        <a:solidFill>
                          <a:srgbClr val="000000"/>
                        </a:solidFill>
                        <a:effectLst/>
                        <a:latin typeface="Calibri" panose="020F0502020204030204" pitchFamily="34" charset="0"/>
                      </a:endParaRPr>
                    </a:p>
                  </a:txBody>
                  <a:tcPr marL="7709" marR="7709" marT="7709" marB="0" anchor="ctr"/>
                </a:tc>
                <a:extLst>
                  <a:ext uri="{0D108BD9-81ED-4DB2-BD59-A6C34878D82A}">
                    <a16:rowId xmlns:a16="http://schemas.microsoft.com/office/drawing/2014/main" val="2765745333"/>
                  </a:ext>
                </a:extLst>
              </a:tr>
              <a:tr h="154205">
                <a:tc>
                  <a:txBody>
                    <a:bodyPr/>
                    <a:lstStyle/>
                    <a:p>
                      <a:pPr algn="ctr" fontAlgn="ctr"/>
                      <a:r>
                        <a:rPr lang="en-ID" sz="800" u="none" strike="noStrike">
                          <a:effectLst/>
                        </a:rPr>
                        <a:t>Concat</a:t>
                      </a:r>
                      <a:endParaRPr lang="en-ID" sz="800" b="0" i="0" u="none" strike="noStrike">
                        <a:solidFill>
                          <a:srgbClr val="000000"/>
                        </a:solidFill>
                        <a:effectLst/>
                        <a:latin typeface="Calibri" panose="020F0502020204030204" pitchFamily="34" charset="0"/>
                      </a:endParaRPr>
                    </a:p>
                  </a:txBody>
                  <a:tcPr marL="7709" marR="7709" marT="7709" marB="0" anchor="ctr"/>
                </a:tc>
                <a:tc>
                  <a:txBody>
                    <a:bodyPr/>
                    <a:lstStyle/>
                    <a:p>
                      <a:pPr algn="ctr" fontAlgn="ctr"/>
                      <a:endParaRPr lang="en-ID" sz="800" b="0" i="0" u="none" strike="noStrike">
                        <a:solidFill>
                          <a:srgbClr val="000000"/>
                        </a:solidFill>
                        <a:effectLst/>
                        <a:latin typeface="Calibri" panose="020F0502020204030204" pitchFamily="34" charset="0"/>
                      </a:endParaRPr>
                    </a:p>
                  </a:txBody>
                  <a:tcPr marL="7709" marR="7709" marT="7709" marB="0" anchor="ctr"/>
                </a:tc>
                <a:tc>
                  <a:txBody>
                    <a:bodyPr/>
                    <a:lstStyle/>
                    <a:p>
                      <a:pPr algn="ctr" fontAlgn="ctr"/>
                      <a:endParaRPr lang="en-ID" sz="800" b="0" i="0" u="none" strike="noStrike">
                        <a:solidFill>
                          <a:srgbClr val="000000"/>
                        </a:solidFill>
                        <a:effectLst/>
                        <a:latin typeface="Calibri" panose="020F0502020204030204" pitchFamily="34" charset="0"/>
                      </a:endParaRPr>
                    </a:p>
                  </a:txBody>
                  <a:tcPr marL="7709" marR="7709" marT="7709" marB="0" anchor="ctr"/>
                </a:tc>
                <a:tc>
                  <a:txBody>
                    <a:bodyPr/>
                    <a:lstStyle/>
                    <a:p>
                      <a:pPr algn="ctr" fontAlgn="ctr"/>
                      <a:endParaRPr lang="en-ID" sz="800" b="0" i="0" u="none" strike="noStrike">
                        <a:solidFill>
                          <a:srgbClr val="000000"/>
                        </a:solidFill>
                        <a:effectLst/>
                        <a:latin typeface="Calibri" panose="020F0502020204030204" pitchFamily="34" charset="0"/>
                      </a:endParaRPr>
                    </a:p>
                  </a:txBody>
                  <a:tcPr marL="7709" marR="7709" marT="7709" marB="0" anchor="ctr"/>
                </a:tc>
                <a:tc>
                  <a:txBody>
                    <a:bodyPr/>
                    <a:lstStyle/>
                    <a:p>
                      <a:pPr algn="ctr" fontAlgn="ctr"/>
                      <a:endParaRPr lang="en-ID" sz="800" b="0" i="0" u="none" strike="noStrike">
                        <a:solidFill>
                          <a:srgbClr val="000000"/>
                        </a:solidFill>
                        <a:effectLst/>
                        <a:latin typeface="Calibri" panose="020F0502020204030204" pitchFamily="34" charset="0"/>
                      </a:endParaRPr>
                    </a:p>
                  </a:txBody>
                  <a:tcPr marL="7709" marR="7709" marT="7709" marB="0" anchor="ctr"/>
                </a:tc>
                <a:tc>
                  <a:txBody>
                    <a:bodyPr/>
                    <a:lstStyle/>
                    <a:p>
                      <a:pPr algn="ctr" fontAlgn="ctr"/>
                      <a:endParaRPr lang="en-ID" sz="800" b="0" i="0" u="none" strike="noStrike">
                        <a:solidFill>
                          <a:srgbClr val="000000"/>
                        </a:solidFill>
                        <a:effectLst/>
                        <a:latin typeface="Calibri" panose="020F0502020204030204" pitchFamily="34" charset="0"/>
                      </a:endParaRPr>
                    </a:p>
                  </a:txBody>
                  <a:tcPr marL="7709" marR="7709" marT="7709" marB="0" anchor="ctr"/>
                </a:tc>
                <a:tc>
                  <a:txBody>
                    <a:bodyPr/>
                    <a:lstStyle/>
                    <a:p>
                      <a:pPr algn="ctr" fontAlgn="ctr"/>
                      <a:r>
                        <a:rPr lang="en-ID" sz="800" u="none" strike="noStrike">
                          <a:effectLst/>
                        </a:rPr>
                        <a:t>Concat</a:t>
                      </a:r>
                      <a:endParaRPr lang="en-ID" sz="800" b="0" i="0" u="none" strike="noStrike">
                        <a:solidFill>
                          <a:srgbClr val="000000"/>
                        </a:solidFill>
                        <a:effectLst/>
                        <a:latin typeface="Calibri" panose="020F0502020204030204" pitchFamily="34" charset="0"/>
                      </a:endParaRPr>
                    </a:p>
                  </a:txBody>
                  <a:tcPr marL="7709" marR="7709" marT="7709" marB="0" anchor="ctr"/>
                </a:tc>
                <a:tc>
                  <a:txBody>
                    <a:bodyPr/>
                    <a:lstStyle/>
                    <a:p>
                      <a:pPr algn="ctr" fontAlgn="ctr"/>
                      <a:endParaRPr lang="en-ID" sz="800" b="0" i="0" u="none" strike="noStrike">
                        <a:solidFill>
                          <a:srgbClr val="000000"/>
                        </a:solidFill>
                        <a:effectLst/>
                        <a:latin typeface="Calibri" panose="020F0502020204030204" pitchFamily="34" charset="0"/>
                      </a:endParaRPr>
                    </a:p>
                  </a:txBody>
                  <a:tcPr marL="7709" marR="7709" marT="7709" marB="0" anchor="ctr"/>
                </a:tc>
                <a:tc>
                  <a:txBody>
                    <a:bodyPr/>
                    <a:lstStyle/>
                    <a:p>
                      <a:pPr algn="ctr" fontAlgn="ctr"/>
                      <a:endParaRPr lang="en-ID" sz="800" b="0" i="0" u="none" strike="noStrike">
                        <a:solidFill>
                          <a:srgbClr val="000000"/>
                        </a:solidFill>
                        <a:effectLst/>
                        <a:latin typeface="Calibri" panose="020F0502020204030204" pitchFamily="34" charset="0"/>
                      </a:endParaRPr>
                    </a:p>
                  </a:txBody>
                  <a:tcPr marL="7709" marR="7709" marT="7709" marB="0" anchor="ctr"/>
                </a:tc>
                <a:tc>
                  <a:txBody>
                    <a:bodyPr/>
                    <a:lstStyle/>
                    <a:p>
                      <a:pPr algn="ctr" fontAlgn="ctr"/>
                      <a:endParaRPr lang="en-ID" sz="800" b="0" i="0" u="none" strike="noStrike">
                        <a:solidFill>
                          <a:srgbClr val="000000"/>
                        </a:solidFill>
                        <a:effectLst/>
                        <a:latin typeface="Calibri" panose="020F0502020204030204" pitchFamily="34" charset="0"/>
                      </a:endParaRPr>
                    </a:p>
                  </a:txBody>
                  <a:tcPr marL="7709" marR="7709" marT="7709" marB="0" anchor="ctr"/>
                </a:tc>
                <a:tc>
                  <a:txBody>
                    <a:bodyPr/>
                    <a:lstStyle/>
                    <a:p>
                      <a:pPr algn="ctr" fontAlgn="ctr"/>
                      <a:endParaRPr lang="en-ID" sz="800" b="0" i="0" u="none" strike="noStrike">
                        <a:solidFill>
                          <a:srgbClr val="000000"/>
                        </a:solidFill>
                        <a:effectLst/>
                        <a:latin typeface="Calibri" panose="020F0502020204030204" pitchFamily="34" charset="0"/>
                      </a:endParaRPr>
                    </a:p>
                  </a:txBody>
                  <a:tcPr marL="7709" marR="7709" marT="7709" marB="0" anchor="ctr"/>
                </a:tc>
                <a:tc>
                  <a:txBody>
                    <a:bodyPr/>
                    <a:lstStyle/>
                    <a:p>
                      <a:pPr algn="ctr" fontAlgn="ctr"/>
                      <a:endParaRPr lang="en-ID" sz="800" b="0" i="0" u="none" strike="noStrike">
                        <a:solidFill>
                          <a:srgbClr val="000000"/>
                        </a:solidFill>
                        <a:effectLst/>
                        <a:latin typeface="Calibri" panose="020F0502020204030204" pitchFamily="34" charset="0"/>
                      </a:endParaRPr>
                    </a:p>
                  </a:txBody>
                  <a:tcPr marL="7709" marR="7709" marT="7709" marB="0" anchor="ctr"/>
                </a:tc>
                <a:extLst>
                  <a:ext uri="{0D108BD9-81ED-4DB2-BD59-A6C34878D82A}">
                    <a16:rowId xmlns:a16="http://schemas.microsoft.com/office/drawing/2014/main" val="1333507051"/>
                  </a:ext>
                </a:extLst>
              </a:tr>
              <a:tr h="154205">
                <a:tc>
                  <a:txBody>
                    <a:bodyPr/>
                    <a:lstStyle/>
                    <a:p>
                      <a:pPr algn="ctr" fontAlgn="ctr"/>
                      <a:r>
                        <a:rPr lang="en-ID" sz="800" u="none" strike="noStrike">
                          <a:effectLst/>
                        </a:rPr>
                        <a:t>Conv</a:t>
                      </a:r>
                      <a:endParaRPr lang="en-ID" sz="800" b="0" i="0" u="none" strike="noStrike">
                        <a:solidFill>
                          <a:srgbClr val="000000"/>
                        </a:solidFill>
                        <a:effectLst/>
                        <a:latin typeface="Calibri" panose="020F0502020204030204" pitchFamily="34" charset="0"/>
                      </a:endParaRPr>
                    </a:p>
                  </a:txBody>
                  <a:tcPr marL="7709" marR="7709" marT="7709" marB="0" anchor="ctr"/>
                </a:tc>
                <a:tc>
                  <a:txBody>
                    <a:bodyPr/>
                    <a:lstStyle/>
                    <a:p>
                      <a:pPr algn="ctr" fontAlgn="ctr"/>
                      <a:r>
                        <a:rPr lang="en-ID" sz="800" u="none" strike="noStrike">
                          <a:effectLst/>
                        </a:rPr>
                        <a:t>1024</a:t>
                      </a:r>
                      <a:endParaRPr lang="en-ID" sz="800" b="0" i="0" u="none" strike="noStrike">
                        <a:solidFill>
                          <a:srgbClr val="000000"/>
                        </a:solidFill>
                        <a:effectLst/>
                        <a:latin typeface="Calibri" panose="020F0502020204030204" pitchFamily="34" charset="0"/>
                      </a:endParaRPr>
                    </a:p>
                  </a:txBody>
                  <a:tcPr marL="7709" marR="7709" marT="7709" marB="0" anchor="ctr"/>
                </a:tc>
                <a:tc>
                  <a:txBody>
                    <a:bodyPr/>
                    <a:lstStyle/>
                    <a:p>
                      <a:pPr algn="ctr" fontAlgn="ctr"/>
                      <a:r>
                        <a:rPr lang="en-ID" sz="800" u="none" strike="noStrike">
                          <a:effectLst/>
                        </a:rPr>
                        <a:t>256</a:t>
                      </a:r>
                      <a:endParaRPr lang="en-ID" sz="800" b="0" i="0" u="none" strike="noStrike">
                        <a:solidFill>
                          <a:srgbClr val="000000"/>
                        </a:solidFill>
                        <a:effectLst/>
                        <a:latin typeface="Calibri" panose="020F0502020204030204" pitchFamily="34" charset="0"/>
                      </a:endParaRPr>
                    </a:p>
                  </a:txBody>
                  <a:tcPr marL="7709" marR="7709" marT="7709" marB="0" anchor="ctr"/>
                </a:tc>
                <a:tc>
                  <a:txBody>
                    <a:bodyPr/>
                    <a:lstStyle/>
                    <a:p>
                      <a:pPr algn="ctr" fontAlgn="ctr"/>
                      <a:r>
                        <a:rPr lang="en-ID" sz="800" u="none" strike="noStrike">
                          <a:effectLst/>
                        </a:rPr>
                        <a:t>1</a:t>
                      </a:r>
                      <a:endParaRPr lang="en-ID" sz="800" b="0" i="0" u="none" strike="noStrike">
                        <a:solidFill>
                          <a:srgbClr val="000000"/>
                        </a:solidFill>
                        <a:effectLst/>
                        <a:latin typeface="Calibri" panose="020F0502020204030204" pitchFamily="34" charset="0"/>
                      </a:endParaRPr>
                    </a:p>
                  </a:txBody>
                  <a:tcPr marL="7709" marR="7709" marT="7709" marB="0" anchor="ctr"/>
                </a:tc>
                <a:tc>
                  <a:txBody>
                    <a:bodyPr/>
                    <a:lstStyle/>
                    <a:p>
                      <a:pPr algn="ctr" fontAlgn="ctr"/>
                      <a:r>
                        <a:rPr lang="en-ID" sz="800" u="none" strike="noStrike">
                          <a:effectLst/>
                        </a:rPr>
                        <a:t>1</a:t>
                      </a:r>
                      <a:endParaRPr lang="en-ID" sz="800" b="0" i="0" u="none" strike="noStrike">
                        <a:solidFill>
                          <a:srgbClr val="000000"/>
                        </a:solidFill>
                        <a:effectLst/>
                        <a:latin typeface="Calibri" panose="020F0502020204030204" pitchFamily="34" charset="0"/>
                      </a:endParaRPr>
                    </a:p>
                  </a:txBody>
                  <a:tcPr marL="7709" marR="7709" marT="7709" marB="0" anchor="ctr"/>
                </a:tc>
                <a:tc>
                  <a:txBody>
                    <a:bodyPr/>
                    <a:lstStyle/>
                    <a:p>
                      <a:pPr algn="ctr" fontAlgn="ctr"/>
                      <a:r>
                        <a:rPr lang="en-ID" sz="800" u="none" strike="noStrike">
                          <a:effectLst/>
                        </a:rPr>
                        <a:t>2</a:t>
                      </a:r>
                      <a:endParaRPr lang="en-ID" sz="800" b="0" i="0" u="none" strike="noStrike">
                        <a:solidFill>
                          <a:srgbClr val="000000"/>
                        </a:solidFill>
                        <a:effectLst/>
                        <a:latin typeface="Calibri" panose="020F0502020204030204" pitchFamily="34" charset="0"/>
                      </a:endParaRPr>
                    </a:p>
                  </a:txBody>
                  <a:tcPr marL="7709" marR="7709" marT="7709" marB="0" anchor="ctr"/>
                </a:tc>
                <a:tc>
                  <a:txBody>
                    <a:bodyPr/>
                    <a:lstStyle/>
                    <a:p>
                      <a:pPr algn="ctr" fontAlgn="ctr"/>
                      <a:r>
                        <a:rPr lang="en-ID" sz="800" u="none" strike="noStrike">
                          <a:effectLst/>
                        </a:rPr>
                        <a:t>Conv</a:t>
                      </a:r>
                      <a:endParaRPr lang="en-ID" sz="800" b="0" i="0" u="none" strike="noStrike">
                        <a:solidFill>
                          <a:srgbClr val="000000"/>
                        </a:solidFill>
                        <a:effectLst/>
                        <a:latin typeface="Calibri" panose="020F0502020204030204" pitchFamily="34" charset="0"/>
                      </a:endParaRPr>
                    </a:p>
                  </a:txBody>
                  <a:tcPr marL="7709" marR="7709" marT="7709" marB="0" anchor="ctr"/>
                </a:tc>
                <a:tc>
                  <a:txBody>
                    <a:bodyPr/>
                    <a:lstStyle/>
                    <a:p>
                      <a:pPr algn="ctr" fontAlgn="ctr"/>
                      <a:r>
                        <a:rPr lang="en-ID" sz="800" u="none" strike="noStrike">
                          <a:effectLst/>
                        </a:rPr>
                        <a:t>1024</a:t>
                      </a:r>
                      <a:endParaRPr lang="en-ID" sz="800" b="0" i="0" u="none" strike="noStrike">
                        <a:solidFill>
                          <a:srgbClr val="000000"/>
                        </a:solidFill>
                        <a:effectLst/>
                        <a:latin typeface="Calibri" panose="020F0502020204030204" pitchFamily="34" charset="0"/>
                      </a:endParaRPr>
                    </a:p>
                  </a:txBody>
                  <a:tcPr marL="7709" marR="7709" marT="7709" marB="0" anchor="ctr"/>
                </a:tc>
                <a:tc>
                  <a:txBody>
                    <a:bodyPr/>
                    <a:lstStyle/>
                    <a:p>
                      <a:pPr algn="ctr" fontAlgn="ctr"/>
                      <a:r>
                        <a:rPr lang="en-ID" sz="800" u="none" strike="noStrike">
                          <a:effectLst/>
                        </a:rPr>
                        <a:t>512</a:t>
                      </a:r>
                      <a:endParaRPr lang="en-ID" sz="800" b="0" i="0" u="none" strike="noStrike">
                        <a:solidFill>
                          <a:srgbClr val="000000"/>
                        </a:solidFill>
                        <a:effectLst/>
                        <a:latin typeface="Calibri" panose="020F0502020204030204" pitchFamily="34" charset="0"/>
                      </a:endParaRPr>
                    </a:p>
                  </a:txBody>
                  <a:tcPr marL="7709" marR="7709" marT="7709" marB="0" anchor="ctr"/>
                </a:tc>
                <a:tc>
                  <a:txBody>
                    <a:bodyPr/>
                    <a:lstStyle/>
                    <a:p>
                      <a:pPr algn="ctr" fontAlgn="ctr"/>
                      <a:r>
                        <a:rPr lang="en-ID" sz="800" u="none" strike="noStrike">
                          <a:effectLst/>
                        </a:rPr>
                        <a:t>1</a:t>
                      </a:r>
                      <a:endParaRPr lang="en-ID" sz="800" b="0" i="0" u="none" strike="noStrike">
                        <a:solidFill>
                          <a:srgbClr val="000000"/>
                        </a:solidFill>
                        <a:effectLst/>
                        <a:latin typeface="Calibri" panose="020F0502020204030204" pitchFamily="34" charset="0"/>
                      </a:endParaRPr>
                    </a:p>
                  </a:txBody>
                  <a:tcPr marL="7709" marR="7709" marT="7709" marB="0" anchor="ctr"/>
                </a:tc>
                <a:tc>
                  <a:txBody>
                    <a:bodyPr/>
                    <a:lstStyle/>
                    <a:p>
                      <a:pPr algn="ctr" fontAlgn="ctr"/>
                      <a:r>
                        <a:rPr lang="en-ID" sz="800" u="none" strike="noStrike">
                          <a:effectLst/>
                        </a:rPr>
                        <a:t>1</a:t>
                      </a:r>
                      <a:endParaRPr lang="en-ID" sz="800" b="0" i="0" u="none" strike="noStrike">
                        <a:solidFill>
                          <a:srgbClr val="000000"/>
                        </a:solidFill>
                        <a:effectLst/>
                        <a:latin typeface="Calibri" panose="020F0502020204030204" pitchFamily="34" charset="0"/>
                      </a:endParaRPr>
                    </a:p>
                  </a:txBody>
                  <a:tcPr marL="7709" marR="7709" marT="7709" marB="0" anchor="ctr"/>
                </a:tc>
                <a:tc>
                  <a:txBody>
                    <a:bodyPr/>
                    <a:lstStyle/>
                    <a:p>
                      <a:pPr algn="ctr" fontAlgn="ctr"/>
                      <a:r>
                        <a:rPr lang="en-ID" sz="800" u="none" strike="noStrike">
                          <a:effectLst/>
                        </a:rPr>
                        <a:t>2</a:t>
                      </a:r>
                      <a:endParaRPr lang="en-ID" sz="800" b="0" i="0" u="none" strike="noStrike">
                        <a:solidFill>
                          <a:srgbClr val="000000"/>
                        </a:solidFill>
                        <a:effectLst/>
                        <a:latin typeface="Calibri" panose="020F0502020204030204" pitchFamily="34" charset="0"/>
                      </a:endParaRPr>
                    </a:p>
                  </a:txBody>
                  <a:tcPr marL="7709" marR="7709" marT="7709" marB="0" anchor="ctr"/>
                </a:tc>
                <a:extLst>
                  <a:ext uri="{0D108BD9-81ED-4DB2-BD59-A6C34878D82A}">
                    <a16:rowId xmlns:a16="http://schemas.microsoft.com/office/drawing/2014/main" val="2178400757"/>
                  </a:ext>
                </a:extLst>
              </a:tr>
              <a:tr h="154205">
                <a:tc>
                  <a:txBody>
                    <a:bodyPr/>
                    <a:lstStyle/>
                    <a:p>
                      <a:pPr algn="ctr" fontAlgn="ctr"/>
                      <a:r>
                        <a:rPr lang="en-ID" sz="800" u="none" strike="noStrike">
                          <a:effectLst/>
                        </a:rPr>
                        <a:t>Conv</a:t>
                      </a:r>
                      <a:endParaRPr lang="en-ID" sz="800" b="0" i="0" u="none" strike="noStrike">
                        <a:solidFill>
                          <a:srgbClr val="000000"/>
                        </a:solidFill>
                        <a:effectLst/>
                        <a:latin typeface="Calibri" panose="020F0502020204030204" pitchFamily="34" charset="0"/>
                      </a:endParaRPr>
                    </a:p>
                  </a:txBody>
                  <a:tcPr marL="7709" marR="7709" marT="7709" marB="0" anchor="ctr"/>
                </a:tc>
                <a:tc>
                  <a:txBody>
                    <a:bodyPr/>
                    <a:lstStyle/>
                    <a:p>
                      <a:pPr algn="ctr" fontAlgn="ctr"/>
                      <a:r>
                        <a:rPr lang="en-ID" sz="800" u="none" strike="noStrike">
                          <a:effectLst/>
                        </a:rPr>
                        <a:t>256</a:t>
                      </a:r>
                      <a:endParaRPr lang="en-ID" sz="800" b="0" i="0" u="none" strike="noStrike">
                        <a:solidFill>
                          <a:srgbClr val="000000"/>
                        </a:solidFill>
                        <a:effectLst/>
                        <a:latin typeface="Calibri" panose="020F0502020204030204" pitchFamily="34" charset="0"/>
                      </a:endParaRPr>
                    </a:p>
                  </a:txBody>
                  <a:tcPr marL="7709" marR="7709" marT="7709" marB="0" anchor="ctr"/>
                </a:tc>
                <a:tc>
                  <a:txBody>
                    <a:bodyPr/>
                    <a:lstStyle/>
                    <a:p>
                      <a:pPr algn="ctr" fontAlgn="ctr"/>
                      <a:r>
                        <a:rPr lang="en-ID" sz="800" u="none" strike="noStrike">
                          <a:effectLst/>
                        </a:rPr>
                        <a:t>256</a:t>
                      </a:r>
                      <a:endParaRPr lang="en-ID" sz="800" b="0" i="0" u="none" strike="noStrike">
                        <a:solidFill>
                          <a:srgbClr val="000000"/>
                        </a:solidFill>
                        <a:effectLst/>
                        <a:latin typeface="Calibri" panose="020F0502020204030204" pitchFamily="34" charset="0"/>
                      </a:endParaRPr>
                    </a:p>
                  </a:txBody>
                  <a:tcPr marL="7709" marR="7709" marT="7709" marB="0" anchor="ctr"/>
                </a:tc>
                <a:tc>
                  <a:txBody>
                    <a:bodyPr/>
                    <a:lstStyle/>
                    <a:p>
                      <a:pPr algn="ctr" fontAlgn="ctr"/>
                      <a:r>
                        <a:rPr lang="en-ID" sz="800" u="none" strike="noStrike">
                          <a:effectLst/>
                        </a:rPr>
                        <a:t>3</a:t>
                      </a:r>
                      <a:endParaRPr lang="en-ID" sz="800" b="0" i="0" u="none" strike="noStrike">
                        <a:solidFill>
                          <a:srgbClr val="000000"/>
                        </a:solidFill>
                        <a:effectLst/>
                        <a:latin typeface="Calibri" panose="020F0502020204030204" pitchFamily="34" charset="0"/>
                      </a:endParaRPr>
                    </a:p>
                  </a:txBody>
                  <a:tcPr marL="7709" marR="7709" marT="7709" marB="0" anchor="ctr"/>
                </a:tc>
                <a:tc>
                  <a:txBody>
                    <a:bodyPr/>
                    <a:lstStyle/>
                    <a:p>
                      <a:pPr algn="ctr" fontAlgn="ctr"/>
                      <a:r>
                        <a:rPr lang="en-ID" sz="800" u="none" strike="noStrike">
                          <a:effectLst/>
                        </a:rPr>
                        <a:t>1</a:t>
                      </a:r>
                      <a:endParaRPr lang="en-ID" sz="800" b="0" i="0" u="none" strike="noStrike">
                        <a:solidFill>
                          <a:srgbClr val="000000"/>
                        </a:solidFill>
                        <a:effectLst/>
                        <a:latin typeface="Calibri" panose="020F0502020204030204" pitchFamily="34" charset="0"/>
                      </a:endParaRPr>
                    </a:p>
                  </a:txBody>
                  <a:tcPr marL="7709" marR="7709" marT="7709" marB="0" anchor="ctr"/>
                </a:tc>
                <a:tc>
                  <a:txBody>
                    <a:bodyPr/>
                    <a:lstStyle/>
                    <a:p>
                      <a:pPr algn="ctr" fontAlgn="ctr"/>
                      <a:r>
                        <a:rPr lang="en-ID" sz="800" u="none" strike="noStrike">
                          <a:effectLst/>
                        </a:rPr>
                        <a:t>4</a:t>
                      </a:r>
                      <a:endParaRPr lang="en-ID" sz="800" b="0" i="0" u="none" strike="noStrike">
                        <a:solidFill>
                          <a:srgbClr val="000000"/>
                        </a:solidFill>
                        <a:effectLst/>
                        <a:latin typeface="Calibri" panose="020F0502020204030204" pitchFamily="34" charset="0"/>
                      </a:endParaRPr>
                    </a:p>
                  </a:txBody>
                  <a:tcPr marL="7709" marR="7709" marT="7709" marB="0" anchor="ctr"/>
                </a:tc>
                <a:tc>
                  <a:txBody>
                    <a:bodyPr/>
                    <a:lstStyle/>
                    <a:p>
                      <a:pPr algn="ctr" fontAlgn="ctr"/>
                      <a:r>
                        <a:rPr lang="en-ID" sz="800" u="none" strike="noStrike">
                          <a:effectLst/>
                        </a:rPr>
                        <a:t>Conv</a:t>
                      </a:r>
                      <a:endParaRPr lang="en-ID" sz="800" b="0" i="0" u="none" strike="noStrike">
                        <a:solidFill>
                          <a:srgbClr val="000000"/>
                        </a:solidFill>
                        <a:effectLst/>
                        <a:latin typeface="Calibri" panose="020F0502020204030204" pitchFamily="34" charset="0"/>
                      </a:endParaRPr>
                    </a:p>
                  </a:txBody>
                  <a:tcPr marL="7709" marR="7709" marT="7709" marB="0" anchor="ctr"/>
                </a:tc>
                <a:tc>
                  <a:txBody>
                    <a:bodyPr/>
                    <a:lstStyle/>
                    <a:p>
                      <a:pPr algn="ctr" fontAlgn="ctr"/>
                      <a:r>
                        <a:rPr lang="en-ID" sz="800" u="none" strike="noStrike">
                          <a:effectLst/>
                        </a:rPr>
                        <a:t>512</a:t>
                      </a:r>
                      <a:endParaRPr lang="en-ID" sz="800" b="0" i="0" u="none" strike="noStrike">
                        <a:solidFill>
                          <a:srgbClr val="000000"/>
                        </a:solidFill>
                        <a:effectLst/>
                        <a:latin typeface="Calibri" panose="020F0502020204030204" pitchFamily="34" charset="0"/>
                      </a:endParaRPr>
                    </a:p>
                  </a:txBody>
                  <a:tcPr marL="7709" marR="7709" marT="7709" marB="0" anchor="ctr"/>
                </a:tc>
                <a:tc>
                  <a:txBody>
                    <a:bodyPr/>
                    <a:lstStyle/>
                    <a:p>
                      <a:pPr algn="ctr" fontAlgn="ctr"/>
                      <a:r>
                        <a:rPr lang="en-ID" sz="800" u="none" strike="noStrike">
                          <a:effectLst/>
                        </a:rPr>
                        <a:t>256</a:t>
                      </a:r>
                      <a:endParaRPr lang="en-ID" sz="800" b="0" i="0" u="none" strike="noStrike">
                        <a:solidFill>
                          <a:srgbClr val="000000"/>
                        </a:solidFill>
                        <a:effectLst/>
                        <a:latin typeface="Calibri" panose="020F0502020204030204" pitchFamily="34" charset="0"/>
                      </a:endParaRPr>
                    </a:p>
                  </a:txBody>
                  <a:tcPr marL="7709" marR="7709" marT="7709" marB="0" anchor="ctr"/>
                </a:tc>
                <a:tc>
                  <a:txBody>
                    <a:bodyPr/>
                    <a:lstStyle/>
                    <a:p>
                      <a:pPr algn="ctr" fontAlgn="ctr"/>
                      <a:r>
                        <a:rPr lang="en-ID" sz="800" u="none" strike="noStrike">
                          <a:effectLst/>
                        </a:rPr>
                        <a:t>3</a:t>
                      </a:r>
                      <a:endParaRPr lang="en-ID" sz="800" b="0" i="0" u="none" strike="noStrike">
                        <a:solidFill>
                          <a:srgbClr val="000000"/>
                        </a:solidFill>
                        <a:effectLst/>
                        <a:latin typeface="Calibri" panose="020F0502020204030204" pitchFamily="34" charset="0"/>
                      </a:endParaRPr>
                    </a:p>
                  </a:txBody>
                  <a:tcPr marL="7709" marR="7709" marT="7709" marB="0" anchor="ctr"/>
                </a:tc>
                <a:tc>
                  <a:txBody>
                    <a:bodyPr/>
                    <a:lstStyle/>
                    <a:p>
                      <a:pPr algn="ctr" fontAlgn="ctr"/>
                      <a:r>
                        <a:rPr lang="en-ID" sz="800" u="none" strike="noStrike">
                          <a:effectLst/>
                        </a:rPr>
                        <a:t>1</a:t>
                      </a:r>
                      <a:endParaRPr lang="en-ID" sz="800" b="0" i="0" u="none" strike="noStrike">
                        <a:solidFill>
                          <a:srgbClr val="000000"/>
                        </a:solidFill>
                        <a:effectLst/>
                        <a:latin typeface="Calibri" panose="020F0502020204030204" pitchFamily="34" charset="0"/>
                      </a:endParaRPr>
                    </a:p>
                  </a:txBody>
                  <a:tcPr marL="7709" marR="7709" marT="7709" marB="0" anchor="ctr"/>
                </a:tc>
                <a:tc>
                  <a:txBody>
                    <a:bodyPr/>
                    <a:lstStyle/>
                    <a:p>
                      <a:pPr algn="ctr" fontAlgn="ctr"/>
                      <a:r>
                        <a:rPr lang="en-ID" sz="800" u="none" strike="noStrike">
                          <a:effectLst/>
                        </a:rPr>
                        <a:t>1</a:t>
                      </a:r>
                      <a:endParaRPr lang="en-ID" sz="800" b="0" i="0" u="none" strike="noStrike">
                        <a:solidFill>
                          <a:srgbClr val="000000"/>
                        </a:solidFill>
                        <a:effectLst/>
                        <a:latin typeface="Calibri" panose="020F0502020204030204" pitchFamily="34" charset="0"/>
                      </a:endParaRPr>
                    </a:p>
                  </a:txBody>
                  <a:tcPr marL="7709" marR="7709" marT="7709" marB="0" anchor="ctr"/>
                </a:tc>
                <a:extLst>
                  <a:ext uri="{0D108BD9-81ED-4DB2-BD59-A6C34878D82A}">
                    <a16:rowId xmlns:a16="http://schemas.microsoft.com/office/drawing/2014/main" val="1302882138"/>
                  </a:ext>
                </a:extLst>
              </a:tr>
              <a:tr h="154205">
                <a:tc>
                  <a:txBody>
                    <a:bodyPr/>
                    <a:lstStyle/>
                    <a:p>
                      <a:pPr algn="ctr" fontAlgn="ctr"/>
                      <a:r>
                        <a:rPr lang="en-ID" sz="800" u="none" strike="noStrike">
                          <a:effectLst/>
                        </a:rPr>
                        <a:t>Concat</a:t>
                      </a:r>
                      <a:endParaRPr lang="en-ID" sz="800" b="0" i="0" u="none" strike="noStrike">
                        <a:solidFill>
                          <a:srgbClr val="000000"/>
                        </a:solidFill>
                        <a:effectLst/>
                        <a:latin typeface="Calibri" panose="020F0502020204030204" pitchFamily="34" charset="0"/>
                      </a:endParaRPr>
                    </a:p>
                  </a:txBody>
                  <a:tcPr marL="7709" marR="7709" marT="7709" marB="0" anchor="ctr"/>
                </a:tc>
                <a:tc>
                  <a:txBody>
                    <a:bodyPr/>
                    <a:lstStyle/>
                    <a:p>
                      <a:pPr algn="ctr" fontAlgn="ctr"/>
                      <a:endParaRPr lang="en-ID" sz="800" b="0" i="0" u="none" strike="noStrike">
                        <a:solidFill>
                          <a:srgbClr val="000000"/>
                        </a:solidFill>
                        <a:effectLst/>
                        <a:latin typeface="Calibri" panose="020F0502020204030204" pitchFamily="34" charset="0"/>
                      </a:endParaRPr>
                    </a:p>
                  </a:txBody>
                  <a:tcPr marL="7709" marR="7709" marT="7709" marB="0" anchor="ctr"/>
                </a:tc>
                <a:tc>
                  <a:txBody>
                    <a:bodyPr/>
                    <a:lstStyle/>
                    <a:p>
                      <a:pPr algn="ctr" fontAlgn="ctr"/>
                      <a:endParaRPr lang="en-ID" sz="800" b="0" i="0" u="none" strike="noStrike">
                        <a:solidFill>
                          <a:srgbClr val="000000"/>
                        </a:solidFill>
                        <a:effectLst/>
                        <a:latin typeface="Calibri" panose="020F0502020204030204" pitchFamily="34" charset="0"/>
                      </a:endParaRPr>
                    </a:p>
                  </a:txBody>
                  <a:tcPr marL="7709" marR="7709" marT="7709" marB="0" anchor="ctr"/>
                </a:tc>
                <a:tc>
                  <a:txBody>
                    <a:bodyPr/>
                    <a:lstStyle/>
                    <a:p>
                      <a:pPr algn="ctr" fontAlgn="ctr"/>
                      <a:endParaRPr lang="en-ID" sz="800" b="0" i="0" u="none" strike="noStrike">
                        <a:solidFill>
                          <a:srgbClr val="000000"/>
                        </a:solidFill>
                        <a:effectLst/>
                        <a:latin typeface="Calibri" panose="020F0502020204030204" pitchFamily="34" charset="0"/>
                      </a:endParaRPr>
                    </a:p>
                  </a:txBody>
                  <a:tcPr marL="7709" marR="7709" marT="7709" marB="0" anchor="ctr"/>
                </a:tc>
                <a:tc>
                  <a:txBody>
                    <a:bodyPr/>
                    <a:lstStyle/>
                    <a:p>
                      <a:pPr algn="ctr" fontAlgn="ctr"/>
                      <a:endParaRPr lang="en-ID" sz="800" b="0" i="0" u="none" strike="noStrike">
                        <a:solidFill>
                          <a:srgbClr val="000000"/>
                        </a:solidFill>
                        <a:effectLst/>
                        <a:latin typeface="Calibri" panose="020F0502020204030204" pitchFamily="34" charset="0"/>
                      </a:endParaRPr>
                    </a:p>
                  </a:txBody>
                  <a:tcPr marL="7709" marR="7709" marT="7709" marB="0" anchor="ctr"/>
                </a:tc>
                <a:tc>
                  <a:txBody>
                    <a:bodyPr/>
                    <a:lstStyle/>
                    <a:p>
                      <a:pPr algn="ctr" fontAlgn="ctr"/>
                      <a:endParaRPr lang="en-ID" sz="800" b="0" i="0" u="none" strike="noStrike">
                        <a:solidFill>
                          <a:srgbClr val="000000"/>
                        </a:solidFill>
                        <a:effectLst/>
                        <a:latin typeface="Calibri" panose="020F0502020204030204" pitchFamily="34" charset="0"/>
                      </a:endParaRPr>
                    </a:p>
                  </a:txBody>
                  <a:tcPr marL="7709" marR="7709" marT="7709" marB="0" anchor="ctr"/>
                </a:tc>
                <a:tc>
                  <a:txBody>
                    <a:bodyPr/>
                    <a:lstStyle/>
                    <a:p>
                      <a:pPr algn="ctr" fontAlgn="ctr"/>
                      <a:r>
                        <a:rPr lang="en-ID" sz="800" u="none" strike="noStrike">
                          <a:effectLst/>
                        </a:rPr>
                        <a:t>Conv</a:t>
                      </a:r>
                      <a:endParaRPr lang="en-ID" sz="800" b="0" i="0" u="none" strike="noStrike">
                        <a:solidFill>
                          <a:srgbClr val="000000"/>
                        </a:solidFill>
                        <a:effectLst/>
                        <a:latin typeface="Calibri" panose="020F0502020204030204" pitchFamily="34" charset="0"/>
                      </a:endParaRPr>
                    </a:p>
                  </a:txBody>
                  <a:tcPr marL="7709" marR="7709" marT="7709" marB="0" anchor="ctr"/>
                </a:tc>
                <a:tc>
                  <a:txBody>
                    <a:bodyPr/>
                    <a:lstStyle/>
                    <a:p>
                      <a:pPr algn="ctr" fontAlgn="ctr"/>
                      <a:r>
                        <a:rPr lang="en-ID" sz="800" u="none" strike="noStrike">
                          <a:effectLst/>
                        </a:rPr>
                        <a:t>256</a:t>
                      </a:r>
                      <a:endParaRPr lang="en-ID" sz="800" b="0" i="0" u="none" strike="noStrike">
                        <a:solidFill>
                          <a:srgbClr val="000000"/>
                        </a:solidFill>
                        <a:effectLst/>
                        <a:latin typeface="Calibri" panose="020F0502020204030204" pitchFamily="34" charset="0"/>
                      </a:endParaRPr>
                    </a:p>
                  </a:txBody>
                  <a:tcPr marL="7709" marR="7709" marT="7709" marB="0" anchor="ctr"/>
                </a:tc>
                <a:tc>
                  <a:txBody>
                    <a:bodyPr/>
                    <a:lstStyle/>
                    <a:p>
                      <a:pPr algn="ctr" fontAlgn="ctr"/>
                      <a:r>
                        <a:rPr lang="en-ID" sz="800" u="none" strike="noStrike">
                          <a:effectLst/>
                        </a:rPr>
                        <a:t>256</a:t>
                      </a:r>
                      <a:endParaRPr lang="en-ID" sz="800" b="0" i="0" u="none" strike="noStrike">
                        <a:solidFill>
                          <a:srgbClr val="000000"/>
                        </a:solidFill>
                        <a:effectLst/>
                        <a:latin typeface="Calibri" panose="020F0502020204030204" pitchFamily="34" charset="0"/>
                      </a:endParaRPr>
                    </a:p>
                  </a:txBody>
                  <a:tcPr marL="7709" marR="7709" marT="7709" marB="0" anchor="ctr"/>
                </a:tc>
                <a:tc>
                  <a:txBody>
                    <a:bodyPr/>
                    <a:lstStyle/>
                    <a:p>
                      <a:pPr algn="ctr" fontAlgn="ctr"/>
                      <a:r>
                        <a:rPr lang="en-ID" sz="800" u="none" strike="noStrike">
                          <a:effectLst/>
                        </a:rPr>
                        <a:t>3</a:t>
                      </a:r>
                      <a:endParaRPr lang="en-ID" sz="800" b="0" i="0" u="none" strike="noStrike">
                        <a:solidFill>
                          <a:srgbClr val="000000"/>
                        </a:solidFill>
                        <a:effectLst/>
                        <a:latin typeface="Calibri" panose="020F0502020204030204" pitchFamily="34" charset="0"/>
                      </a:endParaRPr>
                    </a:p>
                  </a:txBody>
                  <a:tcPr marL="7709" marR="7709" marT="7709" marB="0" anchor="ctr"/>
                </a:tc>
                <a:tc>
                  <a:txBody>
                    <a:bodyPr/>
                    <a:lstStyle/>
                    <a:p>
                      <a:pPr algn="ctr" fontAlgn="ctr"/>
                      <a:r>
                        <a:rPr lang="en-ID" sz="800" u="none" strike="noStrike">
                          <a:effectLst/>
                        </a:rPr>
                        <a:t>1</a:t>
                      </a:r>
                      <a:endParaRPr lang="en-ID" sz="800" b="0" i="0" u="none" strike="noStrike">
                        <a:solidFill>
                          <a:srgbClr val="000000"/>
                        </a:solidFill>
                        <a:effectLst/>
                        <a:latin typeface="Calibri" panose="020F0502020204030204" pitchFamily="34" charset="0"/>
                      </a:endParaRPr>
                    </a:p>
                  </a:txBody>
                  <a:tcPr marL="7709" marR="7709" marT="7709" marB="0" anchor="ctr"/>
                </a:tc>
                <a:tc>
                  <a:txBody>
                    <a:bodyPr/>
                    <a:lstStyle/>
                    <a:p>
                      <a:pPr algn="ctr" fontAlgn="ctr"/>
                      <a:r>
                        <a:rPr lang="en-ID" sz="800" u="none" strike="noStrike">
                          <a:effectLst/>
                        </a:rPr>
                        <a:t>3</a:t>
                      </a:r>
                      <a:endParaRPr lang="en-ID" sz="800" b="0" i="0" u="none" strike="noStrike">
                        <a:solidFill>
                          <a:srgbClr val="000000"/>
                        </a:solidFill>
                        <a:effectLst/>
                        <a:latin typeface="Calibri" panose="020F0502020204030204" pitchFamily="34" charset="0"/>
                      </a:endParaRPr>
                    </a:p>
                  </a:txBody>
                  <a:tcPr marL="7709" marR="7709" marT="7709" marB="0" anchor="ctr"/>
                </a:tc>
                <a:extLst>
                  <a:ext uri="{0D108BD9-81ED-4DB2-BD59-A6C34878D82A}">
                    <a16:rowId xmlns:a16="http://schemas.microsoft.com/office/drawing/2014/main" val="3618882071"/>
                  </a:ext>
                </a:extLst>
              </a:tr>
              <a:tr h="154205">
                <a:tc>
                  <a:txBody>
                    <a:bodyPr/>
                    <a:lstStyle/>
                    <a:p>
                      <a:pPr algn="ctr" fontAlgn="ctr"/>
                      <a:r>
                        <a:rPr lang="en-ID" sz="800" u="none" strike="noStrike">
                          <a:effectLst/>
                        </a:rPr>
                        <a:t>Conv</a:t>
                      </a:r>
                      <a:endParaRPr lang="en-ID" sz="800" b="0" i="0" u="none" strike="noStrike">
                        <a:solidFill>
                          <a:srgbClr val="000000"/>
                        </a:solidFill>
                        <a:effectLst/>
                        <a:latin typeface="Calibri" panose="020F0502020204030204" pitchFamily="34" charset="0"/>
                      </a:endParaRPr>
                    </a:p>
                  </a:txBody>
                  <a:tcPr marL="7709" marR="7709" marT="7709" marB="0" anchor="ctr"/>
                </a:tc>
                <a:tc>
                  <a:txBody>
                    <a:bodyPr/>
                    <a:lstStyle/>
                    <a:p>
                      <a:pPr algn="ctr" fontAlgn="ctr"/>
                      <a:r>
                        <a:rPr lang="en-ID" sz="800" u="none" strike="noStrike">
                          <a:effectLst/>
                        </a:rPr>
                        <a:t>1024</a:t>
                      </a:r>
                      <a:endParaRPr lang="en-ID" sz="800" b="0" i="0" u="none" strike="noStrike">
                        <a:solidFill>
                          <a:srgbClr val="000000"/>
                        </a:solidFill>
                        <a:effectLst/>
                        <a:latin typeface="Calibri" panose="020F0502020204030204" pitchFamily="34" charset="0"/>
                      </a:endParaRPr>
                    </a:p>
                  </a:txBody>
                  <a:tcPr marL="7709" marR="7709" marT="7709" marB="0" anchor="ctr"/>
                </a:tc>
                <a:tc>
                  <a:txBody>
                    <a:bodyPr/>
                    <a:lstStyle/>
                    <a:p>
                      <a:pPr algn="ctr" fontAlgn="ctr"/>
                      <a:r>
                        <a:rPr lang="en-ID" sz="800" u="none" strike="noStrike">
                          <a:effectLst/>
                        </a:rPr>
                        <a:t>1024</a:t>
                      </a:r>
                      <a:endParaRPr lang="en-ID" sz="800" b="0" i="0" u="none" strike="noStrike">
                        <a:solidFill>
                          <a:srgbClr val="000000"/>
                        </a:solidFill>
                        <a:effectLst/>
                        <a:latin typeface="Calibri" panose="020F0502020204030204" pitchFamily="34" charset="0"/>
                      </a:endParaRPr>
                    </a:p>
                  </a:txBody>
                  <a:tcPr marL="7709" marR="7709" marT="7709" marB="0" anchor="ctr"/>
                </a:tc>
                <a:tc>
                  <a:txBody>
                    <a:bodyPr/>
                    <a:lstStyle/>
                    <a:p>
                      <a:pPr algn="ctr" fontAlgn="ctr"/>
                      <a:r>
                        <a:rPr lang="en-ID" sz="800" u="none" strike="noStrike">
                          <a:effectLst/>
                        </a:rPr>
                        <a:t>1</a:t>
                      </a:r>
                      <a:endParaRPr lang="en-ID" sz="800" b="0" i="0" u="none" strike="noStrike">
                        <a:solidFill>
                          <a:srgbClr val="000000"/>
                        </a:solidFill>
                        <a:effectLst/>
                        <a:latin typeface="Calibri" panose="020F0502020204030204" pitchFamily="34" charset="0"/>
                      </a:endParaRPr>
                    </a:p>
                  </a:txBody>
                  <a:tcPr marL="7709" marR="7709" marT="7709" marB="0" anchor="ctr"/>
                </a:tc>
                <a:tc>
                  <a:txBody>
                    <a:bodyPr/>
                    <a:lstStyle/>
                    <a:p>
                      <a:pPr algn="ctr" fontAlgn="ctr"/>
                      <a:r>
                        <a:rPr lang="en-ID" sz="800" u="none" strike="noStrike">
                          <a:effectLst/>
                        </a:rPr>
                        <a:t>1</a:t>
                      </a:r>
                      <a:endParaRPr lang="en-ID" sz="800" b="0" i="0" u="none" strike="noStrike">
                        <a:solidFill>
                          <a:srgbClr val="000000"/>
                        </a:solidFill>
                        <a:effectLst/>
                        <a:latin typeface="Calibri" panose="020F0502020204030204" pitchFamily="34" charset="0"/>
                      </a:endParaRPr>
                    </a:p>
                  </a:txBody>
                  <a:tcPr marL="7709" marR="7709" marT="7709" marB="0" anchor="ctr"/>
                </a:tc>
                <a:tc>
                  <a:txBody>
                    <a:bodyPr/>
                    <a:lstStyle/>
                    <a:p>
                      <a:pPr algn="ctr" fontAlgn="ctr"/>
                      <a:r>
                        <a:rPr lang="en-ID" sz="800" u="none" strike="noStrike">
                          <a:effectLst/>
                        </a:rPr>
                        <a:t>1</a:t>
                      </a:r>
                      <a:endParaRPr lang="en-ID" sz="800" b="0" i="0" u="none" strike="noStrike">
                        <a:solidFill>
                          <a:srgbClr val="000000"/>
                        </a:solidFill>
                        <a:effectLst/>
                        <a:latin typeface="Calibri" panose="020F0502020204030204" pitchFamily="34" charset="0"/>
                      </a:endParaRPr>
                    </a:p>
                  </a:txBody>
                  <a:tcPr marL="7709" marR="7709" marT="7709" marB="0" anchor="ctr"/>
                </a:tc>
                <a:tc>
                  <a:txBody>
                    <a:bodyPr/>
                    <a:lstStyle/>
                    <a:p>
                      <a:pPr algn="ctr" fontAlgn="ctr"/>
                      <a:r>
                        <a:rPr lang="en-ID" sz="800" u="none" strike="noStrike">
                          <a:effectLst/>
                        </a:rPr>
                        <a:t>Concat</a:t>
                      </a:r>
                      <a:endParaRPr lang="en-ID" sz="800" b="0" i="0" u="none" strike="noStrike">
                        <a:solidFill>
                          <a:srgbClr val="000000"/>
                        </a:solidFill>
                        <a:effectLst/>
                        <a:latin typeface="Calibri" panose="020F0502020204030204" pitchFamily="34" charset="0"/>
                      </a:endParaRPr>
                    </a:p>
                  </a:txBody>
                  <a:tcPr marL="7709" marR="7709" marT="7709" marB="0" anchor="ctr"/>
                </a:tc>
                <a:tc>
                  <a:txBody>
                    <a:bodyPr/>
                    <a:lstStyle/>
                    <a:p>
                      <a:pPr algn="ctr" fontAlgn="ctr"/>
                      <a:endParaRPr lang="en-ID" sz="800" b="0" i="0" u="none" strike="noStrike">
                        <a:solidFill>
                          <a:srgbClr val="000000"/>
                        </a:solidFill>
                        <a:effectLst/>
                        <a:latin typeface="Calibri" panose="020F0502020204030204" pitchFamily="34" charset="0"/>
                      </a:endParaRPr>
                    </a:p>
                  </a:txBody>
                  <a:tcPr marL="7709" marR="7709" marT="7709" marB="0" anchor="ctr"/>
                </a:tc>
                <a:tc>
                  <a:txBody>
                    <a:bodyPr/>
                    <a:lstStyle/>
                    <a:p>
                      <a:pPr algn="ctr" fontAlgn="ctr"/>
                      <a:endParaRPr lang="en-ID" sz="800" b="0" i="0" u="none" strike="noStrike">
                        <a:solidFill>
                          <a:srgbClr val="000000"/>
                        </a:solidFill>
                        <a:effectLst/>
                        <a:latin typeface="Calibri" panose="020F0502020204030204" pitchFamily="34" charset="0"/>
                      </a:endParaRPr>
                    </a:p>
                  </a:txBody>
                  <a:tcPr marL="7709" marR="7709" marT="7709" marB="0" anchor="ctr"/>
                </a:tc>
                <a:tc>
                  <a:txBody>
                    <a:bodyPr/>
                    <a:lstStyle/>
                    <a:p>
                      <a:pPr algn="ctr" fontAlgn="ctr"/>
                      <a:endParaRPr lang="en-ID" sz="800" b="0" i="0" u="none" strike="noStrike">
                        <a:solidFill>
                          <a:srgbClr val="000000"/>
                        </a:solidFill>
                        <a:effectLst/>
                        <a:latin typeface="Calibri" panose="020F0502020204030204" pitchFamily="34" charset="0"/>
                      </a:endParaRPr>
                    </a:p>
                  </a:txBody>
                  <a:tcPr marL="7709" marR="7709" marT="7709" marB="0" anchor="ctr"/>
                </a:tc>
                <a:tc>
                  <a:txBody>
                    <a:bodyPr/>
                    <a:lstStyle/>
                    <a:p>
                      <a:pPr algn="ctr" fontAlgn="ctr"/>
                      <a:endParaRPr lang="en-ID" sz="800" b="0" i="0" u="none" strike="noStrike">
                        <a:solidFill>
                          <a:srgbClr val="000000"/>
                        </a:solidFill>
                        <a:effectLst/>
                        <a:latin typeface="Calibri" panose="020F0502020204030204" pitchFamily="34" charset="0"/>
                      </a:endParaRPr>
                    </a:p>
                  </a:txBody>
                  <a:tcPr marL="7709" marR="7709" marT="7709" marB="0" anchor="ctr"/>
                </a:tc>
                <a:tc>
                  <a:txBody>
                    <a:bodyPr/>
                    <a:lstStyle/>
                    <a:p>
                      <a:pPr algn="ctr" fontAlgn="ctr"/>
                      <a:endParaRPr lang="en-ID" sz="800" b="0" i="0" u="none" strike="noStrike">
                        <a:solidFill>
                          <a:srgbClr val="000000"/>
                        </a:solidFill>
                        <a:effectLst/>
                        <a:latin typeface="Calibri" panose="020F0502020204030204" pitchFamily="34" charset="0"/>
                      </a:endParaRPr>
                    </a:p>
                  </a:txBody>
                  <a:tcPr marL="7709" marR="7709" marT="7709" marB="0" anchor="ctr"/>
                </a:tc>
                <a:extLst>
                  <a:ext uri="{0D108BD9-81ED-4DB2-BD59-A6C34878D82A}">
                    <a16:rowId xmlns:a16="http://schemas.microsoft.com/office/drawing/2014/main" val="4119499033"/>
                  </a:ext>
                </a:extLst>
              </a:tr>
              <a:tr h="154205">
                <a:tc>
                  <a:txBody>
                    <a:bodyPr/>
                    <a:lstStyle/>
                    <a:p>
                      <a:pPr algn="ctr" fontAlgn="ctr"/>
                      <a:r>
                        <a:rPr lang="en-ID" sz="800" u="none" strike="noStrike">
                          <a:effectLst/>
                        </a:rPr>
                        <a:t>SPP CSP C</a:t>
                      </a:r>
                      <a:endParaRPr lang="en-ID" sz="800" b="0" i="0" u="none" strike="noStrike">
                        <a:solidFill>
                          <a:srgbClr val="000000"/>
                        </a:solidFill>
                        <a:effectLst/>
                        <a:latin typeface="Calibri" panose="020F0502020204030204" pitchFamily="34" charset="0"/>
                      </a:endParaRPr>
                    </a:p>
                  </a:txBody>
                  <a:tcPr marL="7709" marR="7709" marT="7709" marB="0" anchor="ctr"/>
                </a:tc>
                <a:tc>
                  <a:txBody>
                    <a:bodyPr/>
                    <a:lstStyle/>
                    <a:p>
                      <a:pPr algn="ctr" fontAlgn="ctr"/>
                      <a:r>
                        <a:rPr lang="en-ID" sz="800" u="none" strike="noStrike">
                          <a:effectLst/>
                        </a:rPr>
                        <a:t>1024</a:t>
                      </a:r>
                      <a:endParaRPr lang="en-ID" sz="800" b="0" i="0" u="none" strike="noStrike">
                        <a:solidFill>
                          <a:srgbClr val="000000"/>
                        </a:solidFill>
                        <a:effectLst/>
                        <a:latin typeface="Calibri" panose="020F0502020204030204" pitchFamily="34" charset="0"/>
                      </a:endParaRPr>
                    </a:p>
                  </a:txBody>
                  <a:tcPr marL="7709" marR="7709" marT="7709" marB="0" anchor="ctr"/>
                </a:tc>
                <a:tc>
                  <a:txBody>
                    <a:bodyPr/>
                    <a:lstStyle/>
                    <a:p>
                      <a:pPr algn="ctr" fontAlgn="ctr"/>
                      <a:r>
                        <a:rPr lang="en-ID" sz="800" u="none" strike="noStrike">
                          <a:effectLst/>
                        </a:rPr>
                        <a:t>512</a:t>
                      </a:r>
                      <a:endParaRPr lang="en-ID" sz="800" b="0" i="0" u="none" strike="noStrike">
                        <a:solidFill>
                          <a:srgbClr val="000000"/>
                        </a:solidFill>
                        <a:effectLst/>
                        <a:latin typeface="Calibri" panose="020F0502020204030204" pitchFamily="34" charset="0"/>
                      </a:endParaRPr>
                    </a:p>
                  </a:txBody>
                  <a:tcPr marL="7709" marR="7709" marT="7709" marB="0" anchor="ctr"/>
                </a:tc>
                <a:tc>
                  <a:txBody>
                    <a:bodyPr/>
                    <a:lstStyle/>
                    <a:p>
                      <a:pPr algn="ctr" fontAlgn="ctr"/>
                      <a:endParaRPr lang="en-ID" sz="800" b="0" i="0" u="none" strike="noStrike">
                        <a:solidFill>
                          <a:srgbClr val="000000"/>
                        </a:solidFill>
                        <a:effectLst/>
                        <a:latin typeface="Calibri" panose="020F0502020204030204" pitchFamily="34" charset="0"/>
                      </a:endParaRPr>
                    </a:p>
                  </a:txBody>
                  <a:tcPr marL="7709" marR="7709" marT="7709" marB="0" anchor="ctr"/>
                </a:tc>
                <a:tc>
                  <a:txBody>
                    <a:bodyPr/>
                    <a:lstStyle/>
                    <a:p>
                      <a:pPr algn="ctr" fontAlgn="ctr"/>
                      <a:endParaRPr lang="en-ID" sz="800" b="0" i="0" u="none" strike="noStrike">
                        <a:solidFill>
                          <a:srgbClr val="000000"/>
                        </a:solidFill>
                        <a:effectLst/>
                        <a:latin typeface="Calibri" panose="020F0502020204030204" pitchFamily="34" charset="0"/>
                      </a:endParaRPr>
                    </a:p>
                  </a:txBody>
                  <a:tcPr marL="7709" marR="7709" marT="7709" marB="0" anchor="ctr"/>
                </a:tc>
                <a:tc>
                  <a:txBody>
                    <a:bodyPr/>
                    <a:lstStyle/>
                    <a:p>
                      <a:pPr algn="ctr" fontAlgn="ctr"/>
                      <a:endParaRPr lang="en-ID" sz="800" b="0" i="0" u="none" strike="noStrike">
                        <a:solidFill>
                          <a:srgbClr val="000000"/>
                        </a:solidFill>
                        <a:effectLst/>
                        <a:latin typeface="Calibri" panose="020F0502020204030204" pitchFamily="34" charset="0"/>
                      </a:endParaRPr>
                    </a:p>
                  </a:txBody>
                  <a:tcPr marL="7709" marR="7709" marT="7709" marB="0" anchor="ctr"/>
                </a:tc>
                <a:tc>
                  <a:txBody>
                    <a:bodyPr/>
                    <a:lstStyle/>
                    <a:p>
                      <a:pPr algn="ctr" fontAlgn="ctr"/>
                      <a:r>
                        <a:rPr lang="en-ID" sz="800" u="none" strike="noStrike">
                          <a:effectLst/>
                        </a:rPr>
                        <a:t>Conv</a:t>
                      </a:r>
                      <a:endParaRPr lang="en-ID" sz="800" b="0" i="0" u="none" strike="noStrike">
                        <a:solidFill>
                          <a:srgbClr val="000000"/>
                        </a:solidFill>
                        <a:effectLst/>
                        <a:latin typeface="Calibri" panose="020F0502020204030204" pitchFamily="34" charset="0"/>
                      </a:endParaRPr>
                    </a:p>
                  </a:txBody>
                  <a:tcPr marL="7709" marR="7709" marT="7709" marB="0" anchor="ctr"/>
                </a:tc>
                <a:tc>
                  <a:txBody>
                    <a:bodyPr/>
                    <a:lstStyle/>
                    <a:p>
                      <a:pPr algn="ctr" fontAlgn="ctr"/>
                      <a:r>
                        <a:rPr lang="en-ID" sz="800" u="none" strike="noStrike">
                          <a:effectLst/>
                        </a:rPr>
                        <a:t>2048</a:t>
                      </a:r>
                      <a:endParaRPr lang="en-ID" sz="800" b="0" i="0" u="none" strike="noStrike">
                        <a:solidFill>
                          <a:srgbClr val="000000"/>
                        </a:solidFill>
                        <a:effectLst/>
                        <a:latin typeface="Calibri" panose="020F0502020204030204" pitchFamily="34" charset="0"/>
                      </a:endParaRPr>
                    </a:p>
                  </a:txBody>
                  <a:tcPr marL="7709" marR="7709" marT="7709" marB="0" anchor="ctr"/>
                </a:tc>
                <a:tc>
                  <a:txBody>
                    <a:bodyPr/>
                    <a:lstStyle/>
                    <a:p>
                      <a:pPr algn="ctr" fontAlgn="ctr"/>
                      <a:r>
                        <a:rPr lang="en-ID" sz="800" u="none" strike="noStrike">
                          <a:effectLst/>
                        </a:rPr>
                        <a:t>512</a:t>
                      </a:r>
                      <a:endParaRPr lang="en-ID" sz="800" b="0" i="0" u="none" strike="noStrike">
                        <a:solidFill>
                          <a:srgbClr val="000000"/>
                        </a:solidFill>
                        <a:effectLst/>
                        <a:latin typeface="Calibri" panose="020F0502020204030204" pitchFamily="34" charset="0"/>
                      </a:endParaRPr>
                    </a:p>
                  </a:txBody>
                  <a:tcPr marL="7709" marR="7709" marT="7709" marB="0" anchor="ctr"/>
                </a:tc>
                <a:tc>
                  <a:txBody>
                    <a:bodyPr/>
                    <a:lstStyle/>
                    <a:p>
                      <a:pPr algn="ctr" fontAlgn="ctr"/>
                      <a:r>
                        <a:rPr lang="en-ID" sz="800" u="none" strike="noStrike">
                          <a:effectLst/>
                        </a:rPr>
                        <a:t>1</a:t>
                      </a:r>
                      <a:endParaRPr lang="en-ID" sz="800" b="0" i="0" u="none" strike="noStrike">
                        <a:solidFill>
                          <a:srgbClr val="000000"/>
                        </a:solidFill>
                        <a:effectLst/>
                        <a:latin typeface="Calibri" panose="020F0502020204030204" pitchFamily="34" charset="0"/>
                      </a:endParaRPr>
                    </a:p>
                  </a:txBody>
                  <a:tcPr marL="7709" marR="7709" marT="7709" marB="0" anchor="ctr"/>
                </a:tc>
                <a:tc>
                  <a:txBody>
                    <a:bodyPr/>
                    <a:lstStyle/>
                    <a:p>
                      <a:pPr algn="ctr" fontAlgn="ctr"/>
                      <a:r>
                        <a:rPr lang="en-ID" sz="800" u="none" strike="noStrike">
                          <a:effectLst/>
                        </a:rPr>
                        <a:t>1</a:t>
                      </a:r>
                      <a:endParaRPr lang="en-ID" sz="800" b="0" i="0" u="none" strike="noStrike">
                        <a:solidFill>
                          <a:srgbClr val="000000"/>
                        </a:solidFill>
                        <a:effectLst/>
                        <a:latin typeface="Calibri" panose="020F0502020204030204" pitchFamily="34" charset="0"/>
                      </a:endParaRPr>
                    </a:p>
                  </a:txBody>
                  <a:tcPr marL="7709" marR="7709" marT="7709" marB="0" anchor="ctr"/>
                </a:tc>
                <a:tc>
                  <a:txBody>
                    <a:bodyPr/>
                    <a:lstStyle/>
                    <a:p>
                      <a:pPr algn="ctr" fontAlgn="ctr"/>
                      <a:r>
                        <a:rPr lang="en-ID" sz="800" u="none" strike="noStrike">
                          <a:effectLst/>
                        </a:rPr>
                        <a:t>1</a:t>
                      </a:r>
                      <a:endParaRPr lang="en-ID" sz="800" b="0" i="0" u="none" strike="noStrike">
                        <a:solidFill>
                          <a:srgbClr val="000000"/>
                        </a:solidFill>
                        <a:effectLst/>
                        <a:latin typeface="Calibri" panose="020F0502020204030204" pitchFamily="34" charset="0"/>
                      </a:endParaRPr>
                    </a:p>
                  </a:txBody>
                  <a:tcPr marL="7709" marR="7709" marT="7709" marB="0" anchor="ctr"/>
                </a:tc>
                <a:extLst>
                  <a:ext uri="{0D108BD9-81ED-4DB2-BD59-A6C34878D82A}">
                    <a16:rowId xmlns:a16="http://schemas.microsoft.com/office/drawing/2014/main" val="1458778692"/>
                  </a:ext>
                </a:extLst>
              </a:tr>
              <a:tr h="154205">
                <a:tc>
                  <a:txBody>
                    <a:bodyPr/>
                    <a:lstStyle/>
                    <a:p>
                      <a:pPr algn="ctr" fontAlgn="ctr"/>
                      <a:r>
                        <a:rPr lang="en-ID" sz="800" u="none" strike="noStrike">
                          <a:effectLst/>
                        </a:rPr>
                        <a:t>Conv</a:t>
                      </a:r>
                      <a:endParaRPr lang="en-ID" sz="800" b="0" i="0" u="none" strike="noStrike">
                        <a:solidFill>
                          <a:srgbClr val="000000"/>
                        </a:solidFill>
                        <a:effectLst/>
                        <a:latin typeface="Calibri" panose="020F0502020204030204" pitchFamily="34" charset="0"/>
                      </a:endParaRPr>
                    </a:p>
                  </a:txBody>
                  <a:tcPr marL="7709" marR="7709" marT="7709" marB="0" anchor="ctr"/>
                </a:tc>
                <a:tc>
                  <a:txBody>
                    <a:bodyPr/>
                    <a:lstStyle/>
                    <a:p>
                      <a:pPr algn="ctr" fontAlgn="ctr"/>
                      <a:r>
                        <a:rPr lang="en-ID" sz="800" u="none" strike="noStrike">
                          <a:effectLst/>
                        </a:rPr>
                        <a:t>512</a:t>
                      </a:r>
                      <a:endParaRPr lang="en-ID" sz="800" b="0" i="0" u="none" strike="noStrike">
                        <a:solidFill>
                          <a:srgbClr val="000000"/>
                        </a:solidFill>
                        <a:effectLst/>
                        <a:latin typeface="Calibri" panose="020F0502020204030204" pitchFamily="34" charset="0"/>
                      </a:endParaRPr>
                    </a:p>
                  </a:txBody>
                  <a:tcPr marL="7709" marR="7709" marT="7709" marB="0" anchor="ctr"/>
                </a:tc>
                <a:tc>
                  <a:txBody>
                    <a:bodyPr/>
                    <a:lstStyle/>
                    <a:p>
                      <a:pPr algn="ctr" fontAlgn="ctr"/>
                      <a:r>
                        <a:rPr lang="en-ID" sz="800" u="none" strike="noStrike">
                          <a:effectLst/>
                        </a:rPr>
                        <a:t>256</a:t>
                      </a:r>
                      <a:endParaRPr lang="en-ID" sz="800" b="0" i="0" u="none" strike="noStrike">
                        <a:solidFill>
                          <a:srgbClr val="000000"/>
                        </a:solidFill>
                        <a:effectLst/>
                        <a:latin typeface="Calibri" panose="020F0502020204030204" pitchFamily="34" charset="0"/>
                      </a:endParaRPr>
                    </a:p>
                  </a:txBody>
                  <a:tcPr marL="7709" marR="7709" marT="7709" marB="0" anchor="ctr"/>
                </a:tc>
                <a:tc>
                  <a:txBody>
                    <a:bodyPr/>
                    <a:lstStyle/>
                    <a:p>
                      <a:pPr algn="ctr" fontAlgn="ctr"/>
                      <a:r>
                        <a:rPr lang="en-ID" sz="800" u="none" strike="noStrike">
                          <a:effectLst/>
                        </a:rPr>
                        <a:t>1</a:t>
                      </a:r>
                      <a:endParaRPr lang="en-ID" sz="800" b="0" i="0" u="none" strike="noStrike">
                        <a:solidFill>
                          <a:srgbClr val="000000"/>
                        </a:solidFill>
                        <a:effectLst/>
                        <a:latin typeface="Calibri" panose="020F0502020204030204" pitchFamily="34" charset="0"/>
                      </a:endParaRPr>
                    </a:p>
                  </a:txBody>
                  <a:tcPr marL="7709" marR="7709" marT="7709" marB="0" anchor="ctr"/>
                </a:tc>
                <a:tc>
                  <a:txBody>
                    <a:bodyPr/>
                    <a:lstStyle/>
                    <a:p>
                      <a:pPr algn="ctr" fontAlgn="ctr"/>
                      <a:r>
                        <a:rPr lang="en-ID" sz="800" u="none" strike="noStrike">
                          <a:effectLst/>
                        </a:rPr>
                        <a:t>1</a:t>
                      </a:r>
                      <a:endParaRPr lang="en-ID" sz="800" b="0" i="0" u="none" strike="noStrike">
                        <a:solidFill>
                          <a:srgbClr val="000000"/>
                        </a:solidFill>
                        <a:effectLst/>
                        <a:latin typeface="Calibri" panose="020F0502020204030204" pitchFamily="34" charset="0"/>
                      </a:endParaRPr>
                    </a:p>
                  </a:txBody>
                  <a:tcPr marL="7709" marR="7709" marT="7709" marB="0" anchor="ctr"/>
                </a:tc>
                <a:tc>
                  <a:txBody>
                    <a:bodyPr/>
                    <a:lstStyle/>
                    <a:p>
                      <a:pPr algn="ctr" fontAlgn="ctr"/>
                      <a:r>
                        <a:rPr lang="en-ID" sz="800" u="none" strike="noStrike">
                          <a:effectLst/>
                        </a:rPr>
                        <a:t>1</a:t>
                      </a:r>
                      <a:endParaRPr lang="en-ID" sz="800" b="0" i="0" u="none" strike="noStrike">
                        <a:solidFill>
                          <a:srgbClr val="000000"/>
                        </a:solidFill>
                        <a:effectLst/>
                        <a:latin typeface="Calibri" panose="020F0502020204030204" pitchFamily="34" charset="0"/>
                      </a:endParaRPr>
                    </a:p>
                  </a:txBody>
                  <a:tcPr marL="7709" marR="7709" marT="7709" marB="0" anchor="ctr"/>
                </a:tc>
                <a:tc>
                  <a:txBody>
                    <a:bodyPr/>
                    <a:lstStyle/>
                    <a:p>
                      <a:pPr algn="ctr" fontAlgn="ctr"/>
                      <a:r>
                        <a:rPr lang="en-ID" sz="800" u="none" strike="noStrike">
                          <a:effectLst/>
                        </a:rPr>
                        <a:t>Rep Conv</a:t>
                      </a:r>
                      <a:endParaRPr lang="en-ID" sz="800" b="0" i="0" u="none" strike="noStrike">
                        <a:solidFill>
                          <a:srgbClr val="000000"/>
                        </a:solidFill>
                        <a:effectLst/>
                        <a:latin typeface="Calibri" panose="020F0502020204030204" pitchFamily="34" charset="0"/>
                      </a:endParaRPr>
                    </a:p>
                  </a:txBody>
                  <a:tcPr marL="7709" marR="7709" marT="7709" marB="0" anchor="ctr"/>
                </a:tc>
                <a:tc>
                  <a:txBody>
                    <a:bodyPr/>
                    <a:lstStyle/>
                    <a:p>
                      <a:pPr algn="ctr" fontAlgn="ctr"/>
                      <a:r>
                        <a:rPr lang="en-ID" sz="800" u="none" strike="noStrike">
                          <a:effectLst/>
                        </a:rPr>
                        <a:t>128</a:t>
                      </a:r>
                      <a:endParaRPr lang="en-ID" sz="800" b="0" i="0" u="none" strike="noStrike">
                        <a:solidFill>
                          <a:srgbClr val="000000"/>
                        </a:solidFill>
                        <a:effectLst/>
                        <a:latin typeface="Calibri" panose="020F0502020204030204" pitchFamily="34" charset="0"/>
                      </a:endParaRPr>
                    </a:p>
                  </a:txBody>
                  <a:tcPr marL="7709" marR="7709" marT="7709" marB="0" anchor="ctr"/>
                </a:tc>
                <a:tc>
                  <a:txBody>
                    <a:bodyPr/>
                    <a:lstStyle/>
                    <a:p>
                      <a:pPr algn="ctr" fontAlgn="ctr"/>
                      <a:r>
                        <a:rPr lang="en-ID" sz="800" u="none" strike="noStrike">
                          <a:effectLst/>
                        </a:rPr>
                        <a:t>256</a:t>
                      </a:r>
                      <a:endParaRPr lang="en-ID" sz="800" b="0" i="0" u="none" strike="noStrike">
                        <a:solidFill>
                          <a:srgbClr val="000000"/>
                        </a:solidFill>
                        <a:effectLst/>
                        <a:latin typeface="Calibri" panose="020F0502020204030204" pitchFamily="34" charset="0"/>
                      </a:endParaRPr>
                    </a:p>
                  </a:txBody>
                  <a:tcPr marL="7709" marR="7709" marT="7709" marB="0" anchor="ctr"/>
                </a:tc>
                <a:tc>
                  <a:txBody>
                    <a:bodyPr/>
                    <a:lstStyle/>
                    <a:p>
                      <a:pPr algn="ctr" fontAlgn="ctr"/>
                      <a:r>
                        <a:rPr lang="en-ID" sz="800" u="none" strike="noStrike">
                          <a:effectLst/>
                        </a:rPr>
                        <a:t>3</a:t>
                      </a:r>
                      <a:endParaRPr lang="en-ID" sz="800" b="0" i="0" u="none" strike="noStrike">
                        <a:solidFill>
                          <a:srgbClr val="000000"/>
                        </a:solidFill>
                        <a:effectLst/>
                        <a:latin typeface="Calibri" panose="020F0502020204030204" pitchFamily="34" charset="0"/>
                      </a:endParaRPr>
                    </a:p>
                  </a:txBody>
                  <a:tcPr marL="7709" marR="7709" marT="7709" marB="0" anchor="ctr"/>
                </a:tc>
                <a:tc>
                  <a:txBody>
                    <a:bodyPr/>
                    <a:lstStyle/>
                    <a:p>
                      <a:pPr algn="ctr" fontAlgn="ctr"/>
                      <a:r>
                        <a:rPr lang="en-ID" sz="800" u="none" strike="noStrike">
                          <a:effectLst/>
                        </a:rPr>
                        <a:t>1</a:t>
                      </a:r>
                      <a:endParaRPr lang="en-ID" sz="800" b="0" i="0" u="none" strike="noStrike">
                        <a:solidFill>
                          <a:srgbClr val="000000"/>
                        </a:solidFill>
                        <a:effectLst/>
                        <a:latin typeface="Calibri" panose="020F0502020204030204" pitchFamily="34" charset="0"/>
                      </a:endParaRPr>
                    </a:p>
                  </a:txBody>
                  <a:tcPr marL="7709" marR="7709" marT="7709" marB="0" anchor="ctr"/>
                </a:tc>
                <a:tc>
                  <a:txBody>
                    <a:bodyPr/>
                    <a:lstStyle/>
                    <a:p>
                      <a:pPr algn="ctr" fontAlgn="ctr"/>
                      <a:endParaRPr lang="en-ID" sz="800" b="0" i="0" u="none" strike="noStrike">
                        <a:solidFill>
                          <a:srgbClr val="000000"/>
                        </a:solidFill>
                        <a:effectLst/>
                        <a:latin typeface="Calibri" panose="020F0502020204030204" pitchFamily="34" charset="0"/>
                      </a:endParaRPr>
                    </a:p>
                  </a:txBody>
                  <a:tcPr marL="7709" marR="7709" marT="7709" marB="0" anchor="ctr"/>
                </a:tc>
                <a:extLst>
                  <a:ext uri="{0D108BD9-81ED-4DB2-BD59-A6C34878D82A}">
                    <a16:rowId xmlns:a16="http://schemas.microsoft.com/office/drawing/2014/main" val="1037724069"/>
                  </a:ext>
                </a:extLst>
              </a:tr>
              <a:tr h="154205">
                <a:tc>
                  <a:txBody>
                    <a:bodyPr/>
                    <a:lstStyle/>
                    <a:p>
                      <a:pPr algn="ctr" fontAlgn="ctr"/>
                      <a:r>
                        <a:rPr lang="en-ID" sz="800" u="none" strike="noStrike">
                          <a:effectLst/>
                        </a:rPr>
                        <a:t>Upsample</a:t>
                      </a:r>
                      <a:endParaRPr lang="en-ID" sz="800" b="0" i="0" u="none" strike="noStrike">
                        <a:solidFill>
                          <a:srgbClr val="000000"/>
                        </a:solidFill>
                        <a:effectLst/>
                        <a:latin typeface="Calibri" panose="020F0502020204030204" pitchFamily="34" charset="0"/>
                      </a:endParaRPr>
                    </a:p>
                  </a:txBody>
                  <a:tcPr marL="7709" marR="7709" marT="7709" marB="0" anchor="ctr"/>
                </a:tc>
                <a:tc>
                  <a:txBody>
                    <a:bodyPr/>
                    <a:lstStyle/>
                    <a:p>
                      <a:pPr algn="ctr" fontAlgn="ctr"/>
                      <a:endParaRPr lang="en-ID" sz="800" b="0" i="0" u="none" strike="noStrike">
                        <a:solidFill>
                          <a:srgbClr val="000000"/>
                        </a:solidFill>
                        <a:effectLst/>
                        <a:latin typeface="Calibri" panose="020F0502020204030204" pitchFamily="34" charset="0"/>
                      </a:endParaRPr>
                    </a:p>
                  </a:txBody>
                  <a:tcPr marL="7709" marR="7709" marT="7709" marB="0" anchor="ctr"/>
                </a:tc>
                <a:tc>
                  <a:txBody>
                    <a:bodyPr/>
                    <a:lstStyle/>
                    <a:p>
                      <a:pPr algn="ctr" fontAlgn="ctr"/>
                      <a:endParaRPr lang="en-ID" sz="800" b="0" i="0" u="none" strike="noStrike">
                        <a:solidFill>
                          <a:srgbClr val="000000"/>
                        </a:solidFill>
                        <a:effectLst/>
                        <a:latin typeface="Calibri" panose="020F0502020204030204" pitchFamily="34" charset="0"/>
                      </a:endParaRPr>
                    </a:p>
                  </a:txBody>
                  <a:tcPr marL="7709" marR="7709" marT="7709" marB="0" anchor="ctr"/>
                </a:tc>
                <a:tc>
                  <a:txBody>
                    <a:bodyPr/>
                    <a:lstStyle/>
                    <a:p>
                      <a:pPr algn="ctr" fontAlgn="ctr"/>
                      <a:endParaRPr lang="en-ID" sz="800" b="0" i="0" u="none" strike="noStrike">
                        <a:solidFill>
                          <a:srgbClr val="000000"/>
                        </a:solidFill>
                        <a:effectLst/>
                        <a:latin typeface="Calibri" panose="020F0502020204030204" pitchFamily="34" charset="0"/>
                      </a:endParaRPr>
                    </a:p>
                  </a:txBody>
                  <a:tcPr marL="7709" marR="7709" marT="7709" marB="0" anchor="ctr"/>
                </a:tc>
                <a:tc>
                  <a:txBody>
                    <a:bodyPr/>
                    <a:lstStyle/>
                    <a:p>
                      <a:pPr algn="ctr" fontAlgn="ctr"/>
                      <a:endParaRPr lang="en-ID" sz="800" b="0" i="0" u="none" strike="noStrike">
                        <a:solidFill>
                          <a:srgbClr val="000000"/>
                        </a:solidFill>
                        <a:effectLst/>
                        <a:latin typeface="Calibri" panose="020F0502020204030204" pitchFamily="34" charset="0"/>
                      </a:endParaRPr>
                    </a:p>
                  </a:txBody>
                  <a:tcPr marL="7709" marR="7709" marT="7709" marB="0" anchor="ctr"/>
                </a:tc>
                <a:tc>
                  <a:txBody>
                    <a:bodyPr/>
                    <a:lstStyle/>
                    <a:p>
                      <a:pPr algn="ctr" fontAlgn="ctr"/>
                      <a:endParaRPr lang="en-ID" sz="800" b="0" i="0" u="none" strike="noStrike">
                        <a:solidFill>
                          <a:srgbClr val="000000"/>
                        </a:solidFill>
                        <a:effectLst/>
                        <a:latin typeface="Calibri" panose="020F0502020204030204" pitchFamily="34" charset="0"/>
                      </a:endParaRPr>
                    </a:p>
                  </a:txBody>
                  <a:tcPr marL="7709" marR="7709" marT="7709" marB="0" anchor="ctr"/>
                </a:tc>
                <a:tc>
                  <a:txBody>
                    <a:bodyPr/>
                    <a:lstStyle/>
                    <a:p>
                      <a:pPr algn="ctr" fontAlgn="ctr"/>
                      <a:r>
                        <a:rPr lang="en-ID" sz="800" u="none" strike="noStrike">
                          <a:effectLst/>
                        </a:rPr>
                        <a:t>Rep Conv</a:t>
                      </a:r>
                      <a:endParaRPr lang="en-ID" sz="800" b="0" i="0" u="none" strike="noStrike">
                        <a:solidFill>
                          <a:srgbClr val="000000"/>
                        </a:solidFill>
                        <a:effectLst/>
                        <a:latin typeface="Calibri" panose="020F0502020204030204" pitchFamily="34" charset="0"/>
                      </a:endParaRPr>
                    </a:p>
                  </a:txBody>
                  <a:tcPr marL="7709" marR="7709" marT="7709" marB="0" anchor="ctr"/>
                </a:tc>
                <a:tc>
                  <a:txBody>
                    <a:bodyPr/>
                    <a:lstStyle/>
                    <a:p>
                      <a:pPr algn="ctr" fontAlgn="ctr"/>
                      <a:r>
                        <a:rPr lang="en-ID" sz="800" u="none" strike="noStrike">
                          <a:effectLst/>
                        </a:rPr>
                        <a:t>256</a:t>
                      </a:r>
                      <a:endParaRPr lang="en-ID" sz="800" b="0" i="0" u="none" strike="noStrike">
                        <a:solidFill>
                          <a:srgbClr val="000000"/>
                        </a:solidFill>
                        <a:effectLst/>
                        <a:latin typeface="Calibri" panose="020F0502020204030204" pitchFamily="34" charset="0"/>
                      </a:endParaRPr>
                    </a:p>
                  </a:txBody>
                  <a:tcPr marL="7709" marR="7709" marT="7709" marB="0" anchor="ctr"/>
                </a:tc>
                <a:tc>
                  <a:txBody>
                    <a:bodyPr/>
                    <a:lstStyle/>
                    <a:p>
                      <a:pPr algn="ctr" fontAlgn="ctr"/>
                      <a:r>
                        <a:rPr lang="en-ID" sz="800" u="none" strike="noStrike">
                          <a:effectLst/>
                        </a:rPr>
                        <a:t>512</a:t>
                      </a:r>
                      <a:endParaRPr lang="en-ID" sz="800" b="0" i="0" u="none" strike="noStrike">
                        <a:solidFill>
                          <a:srgbClr val="000000"/>
                        </a:solidFill>
                        <a:effectLst/>
                        <a:latin typeface="Calibri" panose="020F0502020204030204" pitchFamily="34" charset="0"/>
                      </a:endParaRPr>
                    </a:p>
                  </a:txBody>
                  <a:tcPr marL="7709" marR="7709" marT="7709" marB="0" anchor="ctr"/>
                </a:tc>
                <a:tc>
                  <a:txBody>
                    <a:bodyPr/>
                    <a:lstStyle/>
                    <a:p>
                      <a:pPr algn="ctr" fontAlgn="ctr"/>
                      <a:r>
                        <a:rPr lang="en-ID" sz="800" u="none" strike="noStrike">
                          <a:effectLst/>
                        </a:rPr>
                        <a:t>3</a:t>
                      </a:r>
                      <a:endParaRPr lang="en-ID" sz="800" b="0" i="0" u="none" strike="noStrike">
                        <a:solidFill>
                          <a:srgbClr val="000000"/>
                        </a:solidFill>
                        <a:effectLst/>
                        <a:latin typeface="Calibri" panose="020F0502020204030204" pitchFamily="34" charset="0"/>
                      </a:endParaRPr>
                    </a:p>
                  </a:txBody>
                  <a:tcPr marL="7709" marR="7709" marT="7709" marB="0" anchor="ctr"/>
                </a:tc>
                <a:tc>
                  <a:txBody>
                    <a:bodyPr/>
                    <a:lstStyle/>
                    <a:p>
                      <a:pPr algn="ctr" fontAlgn="ctr"/>
                      <a:r>
                        <a:rPr lang="en-ID" sz="800" u="none" strike="noStrike">
                          <a:effectLst/>
                        </a:rPr>
                        <a:t>1</a:t>
                      </a:r>
                      <a:endParaRPr lang="en-ID" sz="800" b="0" i="0" u="none" strike="noStrike">
                        <a:solidFill>
                          <a:srgbClr val="000000"/>
                        </a:solidFill>
                        <a:effectLst/>
                        <a:latin typeface="Calibri" panose="020F0502020204030204" pitchFamily="34" charset="0"/>
                      </a:endParaRPr>
                    </a:p>
                  </a:txBody>
                  <a:tcPr marL="7709" marR="7709" marT="7709" marB="0" anchor="ctr"/>
                </a:tc>
                <a:tc>
                  <a:txBody>
                    <a:bodyPr/>
                    <a:lstStyle/>
                    <a:p>
                      <a:pPr algn="ctr" fontAlgn="ctr"/>
                      <a:endParaRPr lang="en-ID" sz="800" b="0" i="0" u="none" strike="noStrike">
                        <a:solidFill>
                          <a:srgbClr val="000000"/>
                        </a:solidFill>
                        <a:effectLst/>
                        <a:latin typeface="Calibri" panose="020F0502020204030204" pitchFamily="34" charset="0"/>
                      </a:endParaRPr>
                    </a:p>
                  </a:txBody>
                  <a:tcPr marL="7709" marR="7709" marT="7709" marB="0" anchor="ctr"/>
                </a:tc>
                <a:extLst>
                  <a:ext uri="{0D108BD9-81ED-4DB2-BD59-A6C34878D82A}">
                    <a16:rowId xmlns:a16="http://schemas.microsoft.com/office/drawing/2014/main" val="446206069"/>
                  </a:ext>
                </a:extLst>
              </a:tr>
              <a:tr h="154205">
                <a:tc>
                  <a:txBody>
                    <a:bodyPr/>
                    <a:lstStyle/>
                    <a:p>
                      <a:pPr algn="ctr" fontAlgn="ctr"/>
                      <a:r>
                        <a:rPr lang="en-ID" sz="800" u="none" strike="noStrike">
                          <a:effectLst/>
                        </a:rPr>
                        <a:t>Conv</a:t>
                      </a:r>
                      <a:endParaRPr lang="en-ID" sz="800" b="0" i="0" u="none" strike="noStrike">
                        <a:solidFill>
                          <a:srgbClr val="000000"/>
                        </a:solidFill>
                        <a:effectLst/>
                        <a:latin typeface="Calibri" panose="020F0502020204030204" pitchFamily="34" charset="0"/>
                      </a:endParaRPr>
                    </a:p>
                  </a:txBody>
                  <a:tcPr marL="7709" marR="7709" marT="7709" marB="0" anchor="ctr"/>
                </a:tc>
                <a:tc>
                  <a:txBody>
                    <a:bodyPr/>
                    <a:lstStyle/>
                    <a:p>
                      <a:pPr algn="ctr" fontAlgn="ctr"/>
                      <a:r>
                        <a:rPr lang="en-ID" sz="800" u="none" strike="noStrike">
                          <a:effectLst/>
                        </a:rPr>
                        <a:t>1024</a:t>
                      </a:r>
                      <a:endParaRPr lang="en-ID" sz="800" b="0" i="0" u="none" strike="noStrike">
                        <a:solidFill>
                          <a:srgbClr val="000000"/>
                        </a:solidFill>
                        <a:effectLst/>
                        <a:latin typeface="Calibri" panose="020F0502020204030204" pitchFamily="34" charset="0"/>
                      </a:endParaRPr>
                    </a:p>
                  </a:txBody>
                  <a:tcPr marL="7709" marR="7709" marT="7709" marB="0" anchor="ctr"/>
                </a:tc>
                <a:tc>
                  <a:txBody>
                    <a:bodyPr/>
                    <a:lstStyle/>
                    <a:p>
                      <a:pPr algn="ctr" fontAlgn="ctr"/>
                      <a:r>
                        <a:rPr lang="en-ID" sz="800" u="none" strike="noStrike">
                          <a:effectLst/>
                        </a:rPr>
                        <a:t>256</a:t>
                      </a:r>
                      <a:endParaRPr lang="en-ID" sz="800" b="0" i="0" u="none" strike="noStrike">
                        <a:solidFill>
                          <a:srgbClr val="000000"/>
                        </a:solidFill>
                        <a:effectLst/>
                        <a:latin typeface="Calibri" panose="020F0502020204030204" pitchFamily="34" charset="0"/>
                      </a:endParaRPr>
                    </a:p>
                  </a:txBody>
                  <a:tcPr marL="7709" marR="7709" marT="7709" marB="0" anchor="ctr"/>
                </a:tc>
                <a:tc>
                  <a:txBody>
                    <a:bodyPr/>
                    <a:lstStyle/>
                    <a:p>
                      <a:pPr algn="ctr" fontAlgn="ctr"/>
                      <a:r>
                        <a:rPr lang="en-ID" sz="800" u="none" strike="noStrike">
                          <a:effectLst/>
                        </a:rPr>
                        <a:t>1</a:t>
                      </a:r>
                      <a:endParaRPr lang="en-ID" sz="800" b="0" i="0" u="none" strike="noStrike">
                        <a:solidFill>
                          <a:srgbClr val="000000"/>
                        </a:solidFill>
                        <a:effectLst/>
                        <a:latin typeface="Calibri" panose="020F0502020204030204" pitchFamily="34" charset="0"/>
                      </a:endParaRPr>
                    </a:p>
                  </a:txBody>
                  <a:tcPr marL="7709" marR="7709" marT="7709" marB="0" anchor="ctr"/>
                </a:tc>
                <a:tc>
                  <a:txBody>
                    <a:bodyPr/>
                    <a:lstStyle/>
                    <a:p>
                      <a:pPr algn="ctr" fontAlgn="ctr"/>
                      <a:r>
                        <a:rPr lang="en-ID" sz="800" u="none" strike="noStrike">
                          <a:effectLst/>
                        </a:rPr>
                        <a:t>1</a:t>
                      </a:r>
                      <a:endParaRPr lang="en-ID" sz="800" b="0" i="0" u="none" strike="noStrike">
                        <a:solidFill>
                          <a:srgbClr val="000000"/>
                        </a:solidFill>
                        <a:effectLst/>
                        <a:latin typeface="Calibri" panose="020F0502020204030204" pitchFamily="34" charset="0"/>
                      </a:endParaRPr>
                    </a:p>
                  </a:txBody>
                  <a:tcPr marL="7709" marR="7709" marT="7709" marB="0" anchor="ctr"/>
                </a:tc>
                <a:tc>
                  <a:txBody>
                    <a:bodyPr/>
                    <a:lstStyle/>
                    <a:p>
                      <a:pPr algn="ctr" fontAlgn="ctr"/>
                      <a:r>
                        <a:rPr lang="en-ID" sz="800" u="none" strike="noStrike">
                          <a:effectLst/>
                        </a:rPr>
                        <a:t>1</a:t>
                      </a:r>
                      <a:endParaRPr lang="en-ID" sz="800" b="0" i="0" u="none" strike="noStrike">
                        <a:solidFill>
                          <a:srgbClr val="000000"/>
                        </a:solidFill>
                        <a:effectLst/>
                        <a:latin typeface="Calibri" panose="020F0502020204030204" pitchFamily="34" charset="0"/>
                      </a:endParaRPr>
                    </a:p>
                  </a:txBody>
                  <a:tcPr marL="7709" marR="7709" marT="7709" marB="0" anchor="ctr"/>
                </a:tc>
                <a:tc>
                  <a:txBody>
                    <a:bodyPr/>
                    <a:lstStyle/>
                    <a:p>
                      <a:pPr algn="ctr" fontAlgn="ctr"/>
                      <a:r>
                        <a:rPr lang="en-ID" sz="800" u="none" strike="noStrike">
                          <a:effectLst/>
                        </a:rPr>
                        <a:t>Rep Conv</a:t>
                      </a:r>
                      <a:endParaRPr lang="en-ID" sz="800" b="0" i="0" u="none" strike="noStrike">
                        <a:solidFill>
                          <a:srgbClr val="000000"/>
                        </a:solidFill>
                        <a:effectLst/>
                        <a:latin typeface="Calibri" panose="020F0502020204030204" pitchFamily="34" charset="0"/>
                      </a:endParaRPr>
                    </a:p>
                  </a:txBody>
                  <a:tcPr marL="7709" marR="7709" marT="7709" marB="0" anchor="ctr"/>
                </a:tc>
                <a:tc>
                  <a:txBody>
                    <a:bodyPr/>
                    <a:lstStyle/>
                    <a:p>
                      <a:pPr algn="ctr" fontAlgn="ctr"/>
                      <a:r>
                        <a:rPr lang="en-ID" sz="800" u="none" strike="noStrike">
                          <a:effectLst/>
                        </a:rPr>
                        <a:t>512</a:t>
                      </a:r>
                      <a:endParaRPr lang="en-ID" sz="800" b="0" i="0" u="none" strike="noStrike">
                        <a:solidFill>
                          <a:srgbClr val="000000"/>
                        </a:solidFill>
                        <a:effectLst/>
                        <a:latin typeface="Calibri" panose="020F0502020204030204" pitchFamily="34" charset="0"/>
                      </a:endParaRPr>
                    </a:p>
                  </a:txBody>
                  <a:tcPr marL="7709" marR="7709" marT="7709" marB="0" anchor="ctr"/>
                </a:tc>
                <a:tc>
                  <a:txBody>
                    <a:bodyPr/>
                    <a:lstStyle/>
                    <a:p>
                      <a:pPr algn="ctr" fontAlgn="ctr"/>
                      <a:r>
                        <a:rPr lang="en-ID" sz="800" u="none" strike="noStrike">
                          <a:effectLst/>
                        </a:rPr>
                        <a:t>1024</a:t>
                      </a:r>
                      <a:endParaRPr lang="en-ID" sz="800" b="0" i="0" u="none" strike="noStrike">
                        <a:solidFill>
                          <a:srgbClr val="000000"/>
                        </a:solidFill>
                        <a:effectLst/>
                        <a:latin typeface="Calibri" panose="020F0502020204030204" pitchFamily="34" charset="0"/>
                      </a:endParaRPr>
                    </a:p>
                  </a:txBody>
                  <a:tcPr marL="7709" marR="7709" marT="7709" marB="0" anchor="ctr"/>
                </a:tc>
                <a:tc>
                  <a:txBody>
                    <a:bodyPr/>
                    <a:lstStyle/>
                    <a:p>
                      <a:pPr algn="ctr" fontAlgn="ctr"/>
                      <a:r>
                        <a:rPr lang="en-ID" sz="800" u="none" strike="noStrike">
                          <a:effectLst/>
                        </a:rPr>
                        <a:t>3</a:t>
                      </a:r>
                      <a:endParaRPr lang="en-ID" sz="800" b="0" i="0" u="none" strike="noStrike">
                        <a:solidFill>
                          <a:srgbClr val="000000"/>
                        </a:solidFill>
                        <a:effectLst/>
                        <a:latin typeface="Calibri" panose="020F0502020204030204" pitchFamily="34" charset="0"/>
                      </a:endParaRPr>
                    </a:p>
                  </a:txBody>
                  <a:tcPr marL="7709" marR="7709" marT="7709" marB="0" anchor="ctr"/>
                </a:tc>
                <a:tc>
                  <a:txBody>
                    <a:bodyPr/>
                    <a:lstStyle/>
                    <a:p>
                      <a:pPr algn="ctr" fontAlgn="ctr"/>
                      <a:r>
                        <a:rPr lang="en-ID" sz="800" u="none" strike="noStrike">
                          <a:effectLst/>
                        </a:rPr>
                        <a:t>1</a:t>
                      </a:r>
                      <a:endParaRPr lang="en-ID" sz="800" b="0" i="0" u="none" strike="noStrike">
                        <a:solidFill>
                          <a:srgbClr val="000000"/>
                        </a:solidFill>
                        <a:effectLst/>
                        <a:latin typeface="Calibri" panose="020F0502020204030204" pitchFamily="34" charset="0"/>
                      </a:endParaRPr>
                    </a:p>
                  </a:txBody>
                  <a:tcPr marL="7709" marR="7709" marT="7709" marB="0" anchor="ctr"/>
                </a:tc>
                <a:tc>
                  <a:txBody>
                    <a:bodyPr/>
                    <a:lstStyle/>
                    <a:p>
                      <a:pPr algn="ctr" fontAlgn="ctr"/>
                      <a:endParaRPr lang="en-ID" sz="800" b="0" i="0" u="none" strike="noStrike">
                        <a:solidFill>
                          <a:srgbClr val="000000"/>
                        </a:solidFill>
                        <a:effectLst/>
                        <a:latin typeface="Calibri" panose="020F0502020204030204" pitchFamily="34" charset="0"/>
                      </a:endParaRPr>
                    </a:p>
                  </a:txBody>
                  <a:tcPr marL="7709" marR="7709" marT="7709" marB="0" anchor="ctr"/>
                </a:tc>
                <a:extLst>
                  <a:ext uri="{0D108BD9-81ED-4DB2-BD59-A6C34878D82A}">
                    <a16:rowId xmlns:a16="http://schemas.microsoft.com/office/drawing/2014/main" val="844588623"/>
                  </a:ext>
                </a:extLst>
              </a:tr>
              <a:tr h="154205">
                <a:tc>
                  <a:txBody>
                    <a:bodyPr/>
                    <a:lstStyle/>
                    <a:p>
                      <a:pPr algn="ctr" fontAlgn="ctr"/>
                      <a:r>
                        <a:rPr lang="en-ID" sz="800" u="none" strike="noStrike">
                          <a:effectLst/>
                        </a:rPr>
                        <a:t>Concat</a:t>
                      </a:r>
                      <a:endParaRPr lang="en-ID" sz="800" b="0" i="0" u="none" strike="noStrike">
                        <a:solidFill>
                          <a:srgbClr val="000000"/>
                        </a:solidFill>
                        <a:effectLst/>
                        <a:latin typeface="Calibri" panose="020F0502020204030204" pitchFamily="34" charset="0"/>
                      </a:endParaRPr>
                    </a:p>
                  </a:txBody>
                  <a:tcPr marL="7709" marR="7709" marT="7709" marB="0" anchor="ctr"/>
                </a:tc>
                <a:tc>
                  <a:txBody>
                    <a:bodyPr/>
                    <a:lstStyle/>
                    <a:p>
                      <a:pPr algn="ctr" fontAlgn="ctr"/>
                      <a:endParaRPr lang="en-ID" sz="800" b="0" i="0" u="none" strike="noStrike">
                        <a:solidFill>
                          <a:srgbClr val="000000"/>
                        </a:solidFill>
                        <a:effectLst/>
                        <a:latin typeface="Calibri" panose="020F0502020204030204" pitchFamily="34" charset="0"/>
                      </a:endParaRPr>
                    </a:p>
                  </a:txBody>
                  <a:tcPr marL="7709" marR="7709" marT="7709" marB="0" anchor="ctr"/>
                </a:tc>
                <a:tc>
                  <a:txBody>
                    <a:bodyPr/>
                    <a:lstStyle/>
                    <a:p>
                      <a:pPr algn="ctr" fontAlgn="ctr"/>
                      <a:endParaRPr lang="en-ID" sz="800" b="0" i="0" u="none" strike="noStrike">
                        <a:solidFill>
                          <a:srgbClr val="000000"/>
                        </a:solidFill>
                        <a:effectLst/>
                        <a:latin typeface="Calibri" panose="020F0502020204030204" pitchFamily="34" charset="0"/>
                      </a:endParaRPr>
                    </a:p>
                  </a:txBody>
                  <a:tcPr marL="7709" marR="7709" marT="7709" marB="0" anchor="ctr"/>
                </a:tc>
                <a:tc>
                  <a:txBody>
                    <a:bodyPr/>
                    <a:lstStyle/>
                    <a:p>
                      <a:pPr algn="ctr" fontAlgn="ctr"/>
                      <a:endParaRPr lang="en-ID" sz="800" b="0" i="0" u="none" strike="noStrike">
                        <a:solidFill>
                          <a:srgbClr val="000000"/>
                        </a:solidFill>
                        <a:effectLst/>
                        <a:latin typeface="Calibri" panose="020F0502020204030204" pitchFamily="34" charset="0"/>
                      </a:endParaRPr>
                    </a:p>
                  </a:txBody>
                  <a:tcPr marL="7709" marR="7709" marT="7709" marB="0" anchor="ctr"/>
                </a:tc>
                <a:tc>
                  <a:txBody>
                    <a:bodyPr/>
                    <a:lstStyle/>
                    <a:p>
                      <a:pPr algn="ctr" fontAlgn="ctr"/>
                      <a:endParaRPr lang="en-ID" sz="800" b="0" i="0" u="none" strike="noStrike">
                        <a:solidFill>
                          <a:srgbClr val="000000"/>
                        </a:solidFill>
                        <a:effectLst/>
                        <a:latin typeface="Calibri" panose="020F0502020204030204" pitchFamily="34" charset="0"/>
                      </a:endParaRPr>
                    </a:p>
                  </a:txBody>
                  <a:tcPr marL="7709" marR="7709" marT="7709" marB="0" anchor="ctr"/>
                </a:tc>
                <a:tc>
                  <a:txBody>
                    <a:bodyPr/>
                    <a:lstStyle/>
                    <a:p>
                      <a:pPr algn="ctr" fontAlgn="ctr"/>
                      <a:endParaRPr lang="en-ID" sz="800" b="0" i="0" u="none" strike="noStrike">
                        <a:solidFill>
                          <a:srgbClr val="000000"/>
                        </a:solidFill>
                        <a:effectLst/>
                        <a:latin typeface="Calibri" panose="020F0502020204030204" pitchFamily="34" charset="0"/>
                      </a:endParaRPr>
                    </a:p>
                  </a:txBody>
                  <a:tcPr marL="7709" marR="7709" marT="7709" marB="0" anchor="ctr"/>
                </a:tc>
                <a:tc>
                  <a:txBody>
                    <a:bodyPr/>
                    <a:lstStyle/>
                    <a:p>
                      <a:pPr algn="ctr" fontAlgn="ctr"/>
                      <a:r>
                        <a:rPr lang="en-ID" sz="800" u="none" strike="noStrike">
                          <a:effectLst/>
                        </a:rPr>
                        <a:t>IDetect</a:t>
                      </a:r>
                      <a:endParaRPr lang="en-ID" sz="800" b="0" i="0" u="none" strike="noStrike">
                        <a:solidFill>
                          <a:srgbClr val="000000"/>
                        </a:solidFill>
                        <a:effectLst/>
                        <a:latin typeface="Calibri" panose="020F0502020204030204" pitchFamily="34" charset="0"/>
                      </a:endParaRPr>
                    </a:p>
                  </a:txBody>
                  <a:tcPr marL="7709" marR="7709" marT="7709" marB="0" anchor="ctr"/>
                </a:tc>
                <a:tc>
                  <a:txBody>
                    <a:bodyPr/>
                    <a:lstStyle/>
                    <a:p>
                      <a:pPr algn="ctr" fontAlgn="ctr"/>
                      <a:endParaRPr lang="en-ID" sz="800" b="0" i="0" u="none" strike="noStrike">
                        <a:solidFill>
                          <a:srgbClr val="000000"/>
                        </a:solidFill>
                        <a:effectLst/>
                        <a:latin typeface="Calibri" panose="020F0502020204030204" pitchFamily="34" charset="0"/>
                      </a:endParaRPr>
                    </a:p>
                  </a:txBody>
                  <a:tcPr marL="7709" marR="7709" marT="7709" marB="0" anchor="ctr"/>
                </a:tc>
                <a:tc>
                  <a:txBody>
                    <a:bodyPr/>
                    <a:lstStyle/>
                    <a:p>
                      <a:pPr algn="ctr" fontAlgn="ctr"/>
                      <a:endParaRPr lang="en-ID" sz="800" b="0" i="0" u="none" strike="noStrike">
                        <a:solidFill>
                          <a:srgbClr val="000000"/>
                        </a:solidFill>
                        <a:effectLst/>
                        <a:latin typeface="Calibri" panose="020F0502020204030204" pitchFamily="34" charset="0"/>
                      </a:endParaRPr>
                    </a:p>
                  </a:txBody>
                  <a:tcPr marL="7709" marR="7709" marT="7709" marB="0" anchor="ctr"/>
                </a:tc>
                <a:tc>
                  <a:txBody>
                    <a:bodyPr/>
                    <a:lstStyle/>
                    <a:p>
                      <a:pPr algn="ctr" fontAlgn="ctr"/>
                      <a:endParaRPr lang="en-ID" sz="800" b="0" i="0" u="none" strike="noStrike">
                        <a:solidFill>
                          <a:srgbClr val="000000"/>
                        </a:solidFill>
                        <a:effectLst/>
                        <a:latin typeface="Calibri" panose="020F0502020204030204" pitchFamily="34" charset="0"/>
                      </a:endParaRPr>
                    </a:p>
                  </a:txBody>
                  <a:tcPr marL="7709" marR="7709" marT="7709" marB="0" anchor="ctr"/>
                </a:tc>
                <a:tc>
                  <a:txBody>
                    <a:bodyPr/>
                    <a:lstStyle/>
                    <a:p>
                      <a:pPr algn="ctr" fontAlgn="ctr"/>
                      <a:endParaRPr lang="en-ID" sz="800" b="0" i="0" u="none" strike="noStrike">
                        <a:solidFill>
                          <a:srgbClr val="000000"/>
                        </a:solidFill>
                        <a:effectLst/>
                        <a:latin typeface="Calibri" panose="020F0502020204030204" pitchFamily="34" charset="0"/>
                      </a:endParaRPr>
                    </a:p>
                  </a:txBody>
                  <a:tcPr marL="7709" marR="7709" marT="7709" marB="0" anchor="ctr"/>
                </a:tc>
                <a:tc>
                  <a:txBody>
                    <a:bodyPr/>
                    <a:lstStyle/>
                    <a:p>
                      <a:pPr algn="ctr" fontAlgn="ctr"/>
                      <a:endParaRPr lang="en-ID" sz="800" b="0" i="0" u="none" strike="noStrike">
                        <a:solidFill>
                          <a:srgbClr val="000000"/>
                        </a:solidFill>
                        <a:effectLst/>
                        <a:latin typeface="Calibri" panose="020F0502020204030204" pitchFamily="34" charset="0"/>
                      </a:endParaRPr>
                    </a:p>
                  </a:txBody>
                  <a:tcPr marL="7709" marR="7709" marT="7709" marB="0" anchor="ctr"/>
                </a:tc>
                <a:extLst>
                  <a:ext uri="{0D108BD9-81ED-4DB2-BD59-A6C34878D82A}">
                    <a16:rowId xmlns:a16="http://schemas.microsoft.com/office/drawing/2014/main" val="4021299710"/>
                  </a:ext>
                </a:extLst>
              </a:tr>
            </a:tbl>
          </a:graphicData>
        </a:graphic>
      </p:graphicFrame>
    </p:spTree>
    <p:extLst>
      <p:ext uri="{BB962C8B-B14F-4D97-AF65-F5344CB8AC3E}">
        <p14:creationId xmlns:p14="http://schemas.microsoft.com/office/powerpoint/2010/main" val="4965150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3287</TotalTime>
  <Words>3571</Words>
  <Application>Microsoft Office PowerPoint</Application>
  <PresentationFormat>Widescreen</PresentationFormat>
  <Paragraphs>2534</Paragraphs>
  <Slides>32</Slides>
  <Notes>2</Notes>
  <HiddenSlides>3</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32</vt:i4>
      </vt:variant>
    </vt:vector>
  </HeadingPairs>
  <TitlesOfParts>
    <vt:vector size="39" baseType="lpstr">
      <vt:lpstr>Arial</vt:lpstr>
      <vt:lpstr>Calibri</vt:lpstr>
      <vt:lpstr>Calibri Light</vt:lpstr>
      <vt:lpstr>Cambria Math</vt:lpstr>
      <vt:lpstr>Consolas</vt:lpstr>
      <vt:lpstr>Times New Roman</vt:lpstr>
      <vt:lpstr>Office Theme</vt:lpstr>
      <vt:lpstr>PowerPoint Presentation</vt:lpstr>
      <vt:lpstr>Why Skin Cancer?</vt:lpstr>
      <vt:lpstr>Why YOLO-v7?</vt:lpstr>
      <vt:lpstr>Bagaimana YOLO melakukan prediksi?</vt:lpstr>
      <vt:lpstr>PowerPoint Presentation</vt:lpstr>
      <vt:lpstr>Bagaimana keluaran YOLO?</vt:lpstr>
      <vt:lpstr>PowerPoint Presentation</vt:lpstr>
      <vt:lpstr>Vanishing Gradient</vt:lpstr>
      <vt:lpstr>Components in YOLO-v7</vt:lpstr>
      <vt:lpstr>Convolutional Layer</vt:lpstr>
      <vt:lpstr>Convolutional Layer</vt:lpstr>
      <vt:lpstr>Convolutional Layer</vt:lpstr>
      <vt:lpstr>Convolutional Layer</vt:lpstr>
      <vt:lpstr>Convolutional Layer</vt:lpstr>
      <vt:lpstr>Convolutional Layer</vt:lpstr>
      <vt:lpstr>Pooling Layer</vt:lpstr>
      <vt:lpstr>Pooling Layer</vt:lpstr>
      <vt:lpstr>Pooling Layer</vt:lpstr>
      <vt:lpstr>Pooling Layer</vt:lpstr>
      <vt:lpstr>Upsample Layer</vt:lpstr>
      <vt:lpstr>Upsample Layer</vt:lpstr>
      <vt:lpstr>Batch Normalization</vt:lpstr>
      <vt:lpstr>Batch Normalization</vt:lpstr>
      <vt:lpstr>Leaky ReLU</vt:lpstr>
      <vt:lpstr>Leaky ReLU</vt:lpstr>
      <vt:lpstr>SiLU</vt:lpstr>
      <vt:lpstr>SiLU</vt:lpstr>
      <vt:lpstr>Fully Connected Layer</vt:lpstr>
      <vt:lpstr>Coordinates</vt:lpstr>
      <vt:lpstr>Batch Normalization</vt:lpstr>
      <vt:lpstr>Leaky ReLU</vt:lpstr>
      <vt:lpstr>SiLU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Bagaimana YOLO melakukan prediksi?</dc:title>
  <dc:creator>Huda</dc:creator>
  <cp:lastModifiedBy>Huda</cp:lastModifiedBy>
  <cp:revision>7</cp:revision>
  <dcterms:created xsi:type="dcterms:W3CDTF">2022-10-07T00:53:22Z</dcterms:created>
  <dcterms:modified xsi:type="dcterms:W3CDTF">2022-10-09T11:50:35Z</dcterms:modified>
</cp:coreProperties>
</file>