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0"/>
  </p:notesMasterIdLst>
  <p:sldIdLst>
    <p:sldId id="256" r:id="rId2"/>
    <p:sldId id="257" r:id="rId3"/>
    <p:sldId id="261" r:id="rId4"/>
    <p:sldId id="309" r:id="rId5"/>
    <p:sldId id="260" r:id="rId6"/>
    <p:sldId id="267" r:id="rId7"/>
    <p:sldId id="283" r:id="rId8"/>
    <p:sldId id="285" r:id="rId9"/>
  </p:sldIdLst>
  <p:sldSz cx="9144000" cy="5143500" type="screen16x9"/>
  <p:notesSz cx="6858000" cy="9144000"/>
  <p:embeddedFontLst>
    <p:embeddedFont>
      <p:font typeface="Muli" panose="020B0604020202020204" charset="0"/>
      <p:regular r:id="rId11"/>
      <p:bold r:id="rId12"/>
    </p:embeddedFont>
    <p:embeddedFont>
      <p:font typeface="Barlow" panose="020B0604020202020204" charset="0"/>
      <p:regular r:id="rId13"/>
      <p:bold r:id="rId14"/>
      <p:italic r:id="rId15"/>
      <p:boldItalic r:id="rId16"/>
    </p:embeddedFont>
    <p:embeddedFont>
      <p:font typeface="Tahoma" panose="020B0604030504040204" pitchFamily="34" charset="0"/>
      <p:regular r:id="rId17"/>
      <p:bold r:id="rId18"/>
    </p:embeddedFont>
    <p:embeddedFont>
      <p:font typeface="Cambria Math" panose="02040503050406030204" pitchFamily="18" charset="0"/>
      <p:regular r:id="rId19"/>
    </p:embeddedFont>
    <p:embeddedFont>
      <p:font typeface="Calibri" panose="020F0502020204030204" pitchFamily="34" charset="0"/>
      <p:regular r:id="rId20"/>
      <p:bold r:id="rId21"/>
      <p:italic r:id="rId22"/>
      <p:boldItalic r:id="rId23"/>
    </p:embeddedFont>
    <p:embeddedFont>
      <p:font typeface="Cabin" panose="020B0604020202020204" charset="0"/>
      <p:regular r:id="rId24"/>
      <p:bold r:id="rId25"/>
      <p:italic r:id="rId26"/>
      <p:boldItalic r:id="rId27"/>
    </p:embeddedFont>
    <p:embeddedFont>
      <p:font typeface="Viga"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766D63-E75E-4FCA-9709-D2EA23E8A1B0}">
  <a:tblStyle styleId="{6B766D63-E75E-4FCA-9709-D2EA23E8A1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822"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 Table of contents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2. Introduction</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3. Identifying information</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4. Patient medical history</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5. Review of systems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6. Physical examination</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7. Big picture</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8. Findings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9. Discussion</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10. Discussion summary</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11. Comparison</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12. Diagnosis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13. Treatment</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14. Patient monitoring</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15. Contraindications and indications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16. Post-prevention</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17. Case timeline</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18. Conclusions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19. References</a:t>
            </a:r>
            <a:endParaRPr sz="850">
              <a:solidFill>
                <a:srgbClr val="5F7D96"/>
              </a:solidFill>
            </a:endParaRPr>
          </a:p>
          <a:p>
            <a:pPr marL="0" lvl="0" indent="0" algn="l" rtl="0">
              <a:lnSpc>
                <a:spcPct val="115000"/>
              </a:lnSpc>
              <a:spcBef>
                <a:spcPts val="0"/>
              </a:spcBef>
              <a:spcAft>
                <a:spcPts val="0"/>
              </a:spcAft>
              <a:buNone/>
            </a:pPr>
            <a:r>
              <a:rPr lang="en" sz="850">
                <a:solidFill>
                  <a:srgbClr val="5F7D96"/>
                </a:solidFill>
              </a:rPr>
              <a:t>20. Our team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a99682ffc1_1_35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a99682ffc1_1_35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a99682ffc1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a99682ffc1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a8d42aed7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8d42aed7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a99682ffc1_1_1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a99682ffc1_1_1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a99682ffc1_1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a99682ffc1_1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6"/>
        <p:cNvGrpSpPr/>
        <p:nvPr/>
      </p:nvGrpSpPr>
      <p:grpSpPr>
        <a:xfrm>
          <a:off x="0" y="0"/>
          <a:ext cx="0" cy="0"/>
          <a:chOff x="0" y="0"/>
          <a:chExt cx="0" cy="0"/>
        </a:xfrm>
      </p:grpSpPr>
      <p:sp>
        <p:nvSpPr>
          <p:cNvPr id="1907" name="Google Shape;1907;ga99682ffc1_1_2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8" name="Google Shape;1908;ga99682ffc1_1_2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3E0BE"/>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896" y="0"/>
            <a:ext cx="9143111" cy="5143502"/>
          </a:xfrm>
          <a:prstGeom prst="rect">
            <a:avLst/>
          </a:prstGeom>
          <a:noFill/>
          <a:ln>
            <a:noFill/>
          </a:ln>
        </p:spPr>
      </p:pic>
      <p:sp>
        <p:nvSpPr>
          <p:cNvPr id="10" name="Google Shape;10;p2"/>
          <p:cNvSpPr txBox="1">
            <a:spLocks noGrp="1"/>
          </p:cNvSpPr>
          <p:nvPr>
            <p:ph type="title"/>
          </p:nvPr>
        </p:nvSpPr>
        <p:spPr>
          <a:xfrm>
            <a:off x="715125" y="1286775"/>
            <a:ext cx="3713400" cy="2828100"/>
          </a:xfrm>
          <a:prstGeom prst="rect">
            <a:avLst/>
          </a:prstGeom>
        </p:spPr>
        <p:txBody>
          <a:bodyPr spcFirstLastPara="1" wrap="square" lIns="91425" tIns="91425" rIns="91425" bIns="91425" anchor="b" anchorCtr="0">
            <a:noAutofit/>
          </a:bodyPr>
          <a:lstStyle>
            <a:lvl1pPr lvl="0">
              <a:spcBef>
                <a:spcPts val="0"/>
              </a:spcBef>
              <a:spcAft>
                <a:spcPts val="0"/>
              </a:spcAft>
              <a:buClr>
                <a:srgbClr val="F3E0BE"/>
              </a:buClr>
              <a:buSzPts val="5000"/>
              <a:buNone/>
              <a:defRPr sz="6000">
                <a:solidFill>
                  <a:srgbClr val="F3E0BE"/>
                </a:solidFill>
              </a:defRPr>
            </a:lvl1pPr>
            <a:lvl2pPr lvl="1">
              <a:spcBef>
                <a:spcPts val="0"/>
              </a:spcBef>
              <a:spcAft>
                <a:spcPts val="0"/>
              </a:spcAft>
              <a:buSzPts val="3200"/>
              <a:buNone/>
              <a:defRPr>
                <a:latin typeface="Cabin"/>
                <a:ea typeface="Cabin"/>
                <a:cs typeface="Cabin"/>
                <a:sym typeface="Cabin"/>
              </a:defRPr>
            </a:lvl2pPr>
            <a:lvl3pPr lvl="2">
              <a:spcBef>
                <a:spcPts val="0"/>
              </a:spcBef>
              <a:spcAft>
                <a:spcPts val="0"/>
              </a:spcAft>
              <a:buSzPts val="3200"/>
              <a:buNone/>
              <a:defRPr>
                <a:latin typeface="Cabin"/>
                <a:ea typeface="Cabin"/>
                <a:cs typeface="Cabin"/>
                <a:sym typeface="Cabin"/>
              </a:defRPr>
            </a:lvl3pPr>
            <a:lvl4pPr lvl="3">
              <a:spcBef>
                <a:spcPts val="0"/>
              </a:spcBef>
              <a:spcAft>
                <a:spcPts val="0"/>
              </a:spcAft>
              <a:buSzPts val="3200"/>
              <a:buNone/>
              <a:defRPr>
                <a:latin typeface="Cabin"/>
                <a:ea typeface="Cabin"/>
                <a:cs typeface="Cabin"/>
                <a:sym typeface="Cabin"/>
              </a:defRPr>
            </a:lvl4pPr>
            <a:lvl5pPr lvl="4">
              <a:spcBef>
                <a:spcPts val="0"/>
              </a:spcBef>
              <a:spcAft>
                <a:spcPts val="0"/>
              </a:spcAft>
              <a:buSzPts val="3200"/>
              <a:buNone/>
              <a:defRPr>
                <a:latin typeface="Cabin"/>
                <a:ea typeface="Cabin"/>
                <a:cs typeface="Cabin"/>
                <a:sym typeface="Cabin"/>
              </a:defRPr>
            </a:lvl5pPr>
            <a:lvl6pPr lvl="5">
              <a:spcBef>
                <a:spcPts val="0"/>
              </a:spcBef>
              <a:spcAft>
                <a:spcPts val="0"/>
              </a:spcAft>
              <a:buSzPts val="3200"/>
              <a:buNone/>
              <a:defRPr>
                <a:latin typeface="Cabin"/>
                <a:ea typeface="Cabin"/>
                <a:cs typeface="Cabin"/>
                <a:sym typeface="Cabin"/>
              </a:defRPr>
            </a:lvl6pPr>
            <a:lvl7pPr lvl="6">
              <a:spcBef>
                <a:spcPts val="0"/>
              </a:spcBef>
              <a:spcAft>
                <a:spcPts val="0"/>
              </a:spcAft>
              <a:buSzPts val="3200"/>
              <a:buNone/>
              <a:defRPr>
                <a:latin typeface="Cabin"/>
                <a:ea typeface="Cabin"/>
                <a:cs typeface="Cabin"/>
                <a:sym typeface="Cabin"/>
              </a:defRPr>
            </a:lvl7pPr>
            <a:lvl8pPr lvl="7">
              <a:spcBef>
                <a:spcPts val="0"/>
              </a:spcBef>
              <a:spcAft>
                <a:spcPts val="0"/>
              </a:spcAft>
              <a:buSzPts val="3200"/>
              <a:buNone/>
              <a:defRPr>
                <a:latin typeface="Cabin"/>
                <a:ea typeface="Cabin"/>
                <a:cs typeface="Cabin"/>
                <a:sym typeface="Cabin"/>
              </a:defRPr>
            </a:lvl8pPr>
            <a:lvl9pPr lvl="8">
              <a:spcBef>
                <a:spcPts val="0"/>
              </a:spcBef>
              <a:spcAft>
                <a:spcPts val="0"/>
              </a:spcAft>
              <a:buSzPts val="3200"/>
              <a:buNone/>
              <a:defRPr>
                <a:latin typeface="Cabin"/>
                <a:ea typeface="Cabin"/>
                <a:cs typeface="Cabin"/>
                <a:sym typeface="Cabin"/>
              </a:defRPr>
            </a:lvl9pPr>
          </a:lstStyle>
          <a:p>
            <a:endParaRPr/>
          </a:p>
        </p:txBody>
      </p:sp>
      <p:sp>
        <p:nvSpPr>
          <p:cNvPr id="11" name="Google Shape;11;p2"/>
          <p:cNvSpPr txBox="1">
            <a:spLocks noGrp="1"/>
          </p:cNvSpPr>
          <p:nvPr>
            <p:ph type="subTitle" idx="1"/>
          </p:nvPr>
        </p:nvSpPr>
        <p:spPr>
          <a:xfrm>
            <a:off x="720000" y="4114913"/>
            <a:ext cx="4991100" cy="453600"/>
          </a:xfrm>
          <a:prstGeom prst="rect">
            <a:avLst/>
          </a:prstGeom>
        </p:spPr>
        <p:txBody>
          <a:bodyPr spcFirstLastPara="1" wrap="square" lIns="91425" tIns="91425" rIns="91425" bIns="91425" anchor="t" anchorCtr="0">
            <a:noAutofit/>
          </a:bodyPr>
          <a:lstStyle>
            <a:lvl1pPr lvl="0">
              <a:spcBef>
                <a:spcPts val="0"/>
              </a:spcBef>
              <a:spcAft>
                <a:spcPts val="0"/>
              </a:spcAft>
              <a:buClr>
                <a:srgbClr val="F3E0BE"/>
              </a:buClr>
              <a:buSzPts val="1600"/>
              <a:buNone/>
              <a:defRPr>
                <a:solidFill>
                  <a:srgbClr val="F3E0BE"/>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pic>
        <p:nvPicPr>
          <p:cNvPr id="5" name="Picture 4"/>
          <p:cNvPicPr/>
          <p:nvPr userDrawn="1"/>
        </p:nvPicPr>
        <p:blipFill>
          <a:blip r:embed="rId3" cstate="print">
            <a:extLst>
              <a:ext uri="{BEBA8EAE-BF5A-486C-A8C5-ECC9F3942E4B}">
                <a14:imgProps xmlns:a14="http://schemas.microsoft.com/office/drawing/2010/main">
                  <a14:imgLayer r:embed="rId4">
                    <a14:imgEffect>
                      <a14:backgroundRemoval t="7018" b="93509" l="0" r="98599">
                        <a14:foregroundMark x1="74956" y1="21930" x2="74956" y2="21930"/>
                        <a14:foregroundMark x1="61121" y1="24035" x2="61121" y2="24035"/>
                        <a14:foregroundMark x1="74256" y1="39649" x2="74256" y2="39649"/>
                        <a14:foregroundMark x1="84063" y1="42632" x2="84063" y2="42632"/>
                        <a14:foregroundMark x1="61821" y1="46842" x2="61821" y2="46842"/>
                        <a14:foregroundMark x1="20140" y1="45439" x2="20140" y2="45439"/>
                        <a14:foregroundMark x1="20140" y1="32632" x2="20140" y2="32632"/>
                        <a14:foregroundMark x1="20140" y1="24737" x2="20140" y2="24737"/>
                        <a14:foregroundMark x1="36778" y1="24035" x2="36778" y2="24035"/>
                        <a14:foregroundMark x1="44483" y1="19123" x2="44483" y2="19123"/>
                        <a14:foregroundMark x1="9807" y1="55965" x2="9807" y2="55965"/>
                        <a14:foregroundMark x1="18039" y1="68070" x2="18039" y2="68070"/>
                        <a14:foregroundMark x1="79159" y1="74386" x2="79159" y2="74386"/>
                      </a14:backgroundRemoval>
                    </a14:imgEffect>
                  </a14:imgLayer>
                </a14:imgProps>
              </a:ext>
              <a:ext uri="{28A0092B-C50C-407E-A947-70E740481C1C}">
                <a14:useLocalDpi xmlns:a14="http://schemas.microsoft.com/office/drawing/2010/main" val="0"/>
              </a:ext>
            </a:extLst>
          </a:blip>
          <a:srcRect/>
          <a:stretch>
            <a:fillRect/>
          </a:stretch>
        </p:blipFill>
        <p:spPr bwMode="auto">
          <a:xfrm>
            <a:off x="8413726" y="-18565"/>
            <a:ext cx="740550" cy="68638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TITLE_1">
    <p:bg>
      <p:bgPr>
        <a:solidFill>
          <a:srgbClr val="F3E0BE"/>
        </a:solidFill>
        <a:effectLst/>
      </p:bgPr>
    </p:bg>
    <p:spTree>
      <p:nvGrpSpPr>
        <p:cNvPr id="1" name="Shape 283"/>
        <p:cNvGrpSpPr/>
        <p:nvPr/>
      </p:nvGrpSpPr>
      <p:grpSpPr>
        <a:xfrm>
          <a:off x="0" y="0"/>
          <a:ext cx="0" cy="0"/>
          <a:chOff x="0" y="0"/>
          <a:chExt cx="0" cy="0"/>
        </a:xfrm>
      </p:grpSpPr>
      <p:pic>
        <p:nvPicPr>
          <p:cNvPr id="284" name="Google Shape;284;p26"/>
          <p:cNvPicPr preferRelativeResize="0"/>
          <p:nvPr/>
        </p:nvPicPr>
        <p:blipFill>
          <a:blip r:embed="rId2">
            <a:alphaModFix/>
          </a:blip>
          <a:stretch>
            <a:fillRect/>
          </a:stretch>
        </p:blipFill>
        <p:spPr>
          <a:xfrm>
            <a:off x="896" y="0"/>
            <a:ext cx="9143111" cy="5143502"/>
          </a:xfrm>
          <a:prstGeom prst="rect">
            <a:avLst/>
          </a:prstGeom>
          <a:noFill/>
          <a:ln>
            <a:noFill/>
          </a:ln>
        </p:spPr>
      </p:pic>
      <p:sp>
        <p:nvSpPr>
          <p:cNvPr id="285" name="Google Shape;285;p26"/>
          <p:cNvSpPr txBox="1">
            <a:spLocks noGrp="1"/>
          </p:cNvSpPr>
          <p:nvPr>
            <p:ph type="title"/>
          </p:nvPr>
        </p:nvSpPr>
        <p:spPr>
          <a:xfrm>
            <a:off x="715125" y="771700"/>
            <a:ext cx="5058300" cy="1028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2DE"/>
              </a:buClr>
              <a:buSzPts val="5000"/>
              <a:buNone/>
              <a:defRPr sz="7000">
                <a:solidFill>
                  <a:srgbClr val="FFF2DE"/>
                </a:solidFill>
              </a:defRPr>
            </a:lvl1pPr>
            <a:lvl2pPr lvl="1" rtl="0">
              <a:spcBef>
                <a:spcPts val="0"/>
              </a:spcBef>
              <a:spcAft>
                <a:spcPts val="0"/>
              </a:spcAft>
              <a:buSzPts val="3200"/>
              <a:buNone/>
              <a:defRPr>
                <a:latin typeface="Cabin"/>
                <a:ea typeface="Cabin"/>
                <a:cs typeface="Cabin"/>
                <a:sym typeface="Cabin"/>
              </a:defRPr>
            </a:lvl2pPr>
            <a:lvl3pPr lvl="2" rtl="0">
              <a:spcBef>
                <a:spcPts val="0"/>
              </a:spcBef>
              <a:spcAft>
                <a:spcPts val="0"/>
              </a:spcAft>
              <a:buSzPts val="3200"/>
              <a:buNone/>
              <a:defRPr>
                <a:latin typeface="Cabin"/>
                <a:ea typeface="Cabin"/>
                <a:cs typeface="Cabin"/>
                <a:sym typeface="Cabin"/>
              </a:defRPr>
            </a:lvl3pPr>
            <a:lvl4pPr lvl="3" rtl="0">
              <a:spcBef>
                <a:spcPts val="0"/>
              </a:spcBef>
              <a:spcAft>
                <a:spcPts val="0"/>
              </a:spcAft>
              <a:buSzPts val="3200"/>
              <a:buNone/>
              <a:defRPr>
                <a:latin typeface="Cabin"/>
                <a:ea typeface="Cabin"/>
                <a:cs typeface="Cabin"/>
                <a:sym typeface="Cabin"/>
              </a:defRPr>
            </a:lvl4pPr>
            <a:lvl5pPr lvl="4" rtl="0">
              <a:spcBef>
                <a:spcPts val="0"/>
              </a:spcBef>
              <a:spcAft>
                <a:spcPts val="0"/>
              </a:spcAft>
              <a:buSzPts val="3200"/>
              <a:buNone/>
              <a:defRPr>
                <a:latin typeface="Cabin"/>
                <a:ea typeface="Cabin"/>
                <a:cs typeface="Cabin"/>
                <a:sym typeface="Cabin"/>
              </a:defRPr>
            </a:lvl5pPr>
            <a:lvl6pPr lvl="5" rtl="0">
              <a:spcBef>
                <a:spcPts val="0"/>
              </a:spcBef>
              <a:spcAft>
                <a:spcPts val="0"/>
              </a:spcAft>
              <a:buSzPts val="3200"/>
              <a:buNone/>
              <a:defRPr>
                <a:latin typeface="Cabin"/>
                <a:ea typeface="Cabin"/>
                <a:cs typeface="Cabin"/>
                <a:sym typeface="Cabin"/>
              </a:defRPr>
            </a:lvl6pPr>
            <a:lvl7pPr lvl="6" rtl="0">
              <a:spcBef>
                <a:spcPts val="0"/>
              </a:spcBef>
              <a:spcAft>
                <a:spcPts val="0"/>
              </a:spcAft>
              <a:buSzPts val="3200"/>
              <a:buNone/>
              <a:defRPr>
                <a:latin typeface="Cabin"/>
                <a:ea typeface="Cabin"/>
                <a:cs typeface="Cabin"/>
                <a:sym typeface="Cabin"/>
              </a:defRPr>
            </a:lvl7pPr>
            <a:lvl8pPr lvl="7" rtl="0">
              <a:spcBef>
                <a:spcPts val="0"/>
              </a:spcBef>
              <a:spcAft>
                <a:spcPts val="0"/>
              </a:spcAft>
              <a:buSzPts val="3200"/>
              <a:buNone/>
              <a:defRPr>
                <a:latin typeface="Cabin"/>
                <a:ea typeface="Cabin"/>
                <a:cs typeface="Cabin"/>
                <a:sym typeface="Cabin"/>
              </a:defRPr>
            </a:lvl8pPr>
            <a:lvl9pPr lvl="8" rtl="0">
              <a:spcBef>
                <a:spcPts val="0"/>
              </a:spcBef>
              <a:spcAft>
                <a:spcPts val="0"/>
              </a:spcAft>
              <a:buSzPts val="3200"/>
              <a:buNone/>
              <a:defRPr>
                <a:latin typeface="Cabin"/>
                <a:ea typeface="Cabin"/>
                <a:cs typeface="Cabin"/>
                <a:sym typeface="Cabin"/>
              </a:defRPr>
            </a:lvl9pPr>
          </a:lstStyle>
          <a:p>
            <a:endParaRPr/>
          </a:p>
        </p:txBody>
      </p:sp>
      <p:sp>
        <p:nvSpPr>
          <p:cNvPr id="286" name="Google Shape;286;p26"/>
          <p:cNvSpPr txBox="1">
            <a:spLocks noGrp="1"/>
          </p:cNvSpPr>
          <p:nvPr>
            <p:ph type="subTitle" idx="1"/>
          </p:nvPr>
        </p:nvSpPr>
        <p:spPr>
          <a:xfrm>
            <a:off x="720000" y="2279037"/>
            <a:ext cx="4991100" cy="925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E0BE"/>
              </a:buClr>
              <a:buSzPts val="1600"/>
              <a:buNone/>
              <a:defRPr>
                <a:solidFill>
                  <a:srgbClr val="F3E0BE"/>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87" name="Google Shape;287;p26"/>
          <p:cNvSpPr txBox="1">
            <a:spLocks noGrp="1"/>
          </p:cNvSpPr>
          <p:nvPr>
            <p:ph type="subTitle" idx="2"/>
          </p:nvPr>
        </p:nvSpPr>
        <p:spPr>
          <a:xfrm>
            <a:off x="720000" y="1740238"/>
            <a:ext cx="4991100" cy="45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E0BE"/>
              </a:buClr>
              <a:buSzPts val="2300"/>
              <a:buFont typeface="Viga"/>
              <a:buNone/>
              <a:defRPr sz="2300">
                <a:solidFill>
                  <a:srgbClr val="FFF2DE"/>
                </a:solidFill>
                <a:latin typeface="Viga"/>
                <a:ea typeface="Viga"/>
                <a:cs typeface="Viga"/>
                <a:sym typeface="Viga"/>
              </a:defRPr>
            </a:lvl1pPr>
            <a:lvl2pPr lvl="1" rtl="0">
              <a:spcBef>
                <a:spcPts val="0"/>
              </a:spcBef>
              <a:spcAft>
                <a:spcPts val="0"/>
              </a:spcAft>
              <a:buSzPts val="2300"/>
              <a:buFont typeface="Viga"/>
              <a:buNone/>
              <a:defRPr sz="2300">
                <a:latin typeface="Viga"/>
                <a:ea typeface="Viga"/>
                <a:cs typeface="Viga"/>
                <a:sym typeface="Viga"/>
              </a:defRPr>
            </a:lvl2pPr>
            <a:lvl3pPr lvl="2" rtl="0">
              <a:spcBef>
                <a:spcPts val="0"/>
              </a:spcBef>
              <a:spcAft>
                <a:spcPts val="0"/>
              </a:spcAft>
              <a:buSzPts val="2300"/>
              <a:buFont typeface="Viga"/>
              <a:buNone/>
              <a:defRPr sz="2300">
                <a:latin typeface="Viga"/>
                <a:ea typeface="Viga"/>
                <a:cs typeface="Viga"/>
                <a:sym typeface="Viga"/>
              </a:defRPr>
            </a:lvl3pPr>
            <a:lvl4pPr lvl="3" rtl="0">
              <a:spcBef>
                <a:spcPts val="0"/>
              </a:spcBef>
              <a:spcAft>
                <a:spcPts val="0"/>
              </a:spcAft>
              <a:buSzPts val="2300"/>
              <a:buFont typeface="Viga"/>
              <a:buNone/>
              <a:defRPr sz="2300">
                <a:latin typeface="Viga"/>
                <a:ea typeface="Viga"/>
                <a:cs typeface="Viga"/>
                <a:sym typeface="Viga"/>
              </a:defRPr>
            </a:lvl4pPr>
            <a:lvl5pPr lvl="4" rtl="0">
              <a:spcBef>
                <a:spcPts val="0"/>
              </a:spcBef>
              <a:spcAft>
                <a:spcPts val="0"/>
              </a:spcAft>
              <a:buSzPts val="2300"/>
              <a:buFont typeface="Viga"/>
              <a:buNone/>
              <a:defRPr sz="2300">
                <a:latin typeface="Viga"/>
                <a:ea typeface="Viga"/>
                <a:cs typeface="Viga"/>
                <a:sym typeface="Viga"/>
              </a:defRPr>
            </a:lvl5pPr>
            <a:lvl6pPr lvl="5" rtl="0">
              <a:spcBef>
                <a:spcPts val="0"/>
              </a:spcBef>
              <a:spcAft>
                <a:spcPts val="0"/>
              </a:spcAft>
              <a:buSzPts val="2300"/>
              <a:buFont typeface="Viga"/>
              <a:buNone/>
              <a:defRPr sz="2300">
                <a:latin typeface="Viga"/>
                <a:ea typeface="Viga"/>
                <a:cs typeface="Viga"/>
                <a:sym typeface="Viga"/>
              </a:defRPr>
            </a:lvl6pPr>
            <a:lvl7pPr lvl="6" rtl="0">
              <a:spcBef>
                <a:spcPts val="0"/>
              </a:spcBef>
              <a:spcAft>
                <a:spcPts val="0"/>
              </a:spcAft>
              <a:buSzPts val="2300"/>
              <a:buFont typeface="Viga"/>
              <a:buNone/>
              <a:defRPr sz="2300">
                <a:latin typeface="Viga"/>
                <a:ea typeface="Viga"/>
                <a:cs typeface="Viga"/>
                <a:sym typeface="Viga"/>
              </a:defRPr>
            </a:lvl7pPr>
            <a:lvl8pPr lvl="7" rtl="0">
              <a:spcBef>
                <a:spcPts val="0"/>
              </a:spcBef>
              <a:spcAft>
                <a:spcPts val="0"/>
              </a:spcAft>
              <a:buSzPts val="2300"/>
              <a:buFont typeface="Viga"/>
              <a:buNone/>
              <a:defRPr sz="2300">
                <a:latin typeface="Viga"/>
                <a:ea typeface="Viga"/>
                <a:cs typeface="Viga"/>
                <a:sym typeface="Viga"/>
              </a:defRPr>
            </a:lvl8pPr>
            <a:lvl9pPr lvl="8" rtl="0">
              <a:spcBef>
                <a:spcPts val="0"/>
              </a:spcBef>
              <a:spcAft>
                <a:spcPts val="0"/>
              </a:spcAft>
              <a:buSzPts val="2300"/>
              <a:buFont typeface="Viga"/>
              <a:buNone/>
              <a:defRPr sz="2300">
                <a:latin typeface="Viga"/>
                <a:ea typeface="Viga"/>
                <a:cs typeface="Viga"/>
                <a:sym typeface="Viga"/>
              </a:defRPr>
            </a:lvl9pPr>
          </a:lstStyle>
          <a:p>
            <a:endParaRPr/>
          </a:p>
        </p:txBody>
      </p:sp>
      <p:pic>
        <p:nvPicPr>
          <p:cNvPr id="7" name="Picture 6"/>
          <p:cNvPicPr/>
          <p:nvPr userDrawn="1"/>
        </p:nvPicPr>
        <p:blipFill>
          <a:blip r:embed="rId3" cstate="print">
            <a:extLst>
              <a:ext uri="{BEBA8EAE-BF5A-486C-A8C5-ECC9F3942E4B}">
                <a14:imgProps xmlns:a14="http://schemas.microsoft.com/office/drawing/2010/main">
                  <a14:imgLayer r:embed="rId4">
                    <a14:imgEffect>
                      <a14:backgroundRemoval t="7018" b="93509" l="0" r="98599">
                        <a14:foregroundMark x1="74956" y1="21930" x2="74956" y2="21930"/>
                        <a14:foregroundMark x1="61121" y1="24035" x2="61121" y2="24035"/>
                        <a14:foregroundMark x1="74256" y1="39649" x2="74256" y2="39649"/>
                        <a14:foregroundMark x1="84063" y1="42632" x2="84063" y2="42632"/>
                        <a14:foregroundMark x1="61821" y1="46842" x2="61821" y2="46842"/>
                        <a14:foregroundMark x1="20140" y1="45439" x2="20140" y2="45439"/>
                        <a14:foregroundMark x1="20140" y1="32632" x2="20140" y2="32632"/>
                        <a14:foregroundMark x1="20140" y1="24737" x2="20140" y2="24737"/>
                        <a14:foregroundMark x1="36778" y1="24035" x2="36778" y2="24035"/>
                        <a14:foregroundMark x1="44483" y1="19123" x2="44483" y2="19123"/>
                        <a14:foregroundMark x1="9807" y1="55965" x2="9807" y2="55965"/>
                        <a14:foregroundMark x1="18039" y1="68070" x2="18039" y2="68070"/>
                        <a14:foregroundMark x1="79159" y1="74386" x2="79159" y2="74386"/>
                      </a14:backgroundRemoval>
                    </a14:imgEffect>
                  </a14:imgLayer>
                </a14:imgProps>
              </a:ext>
              <a:ext uri="{28A0092B-C50C-407E-A947-70E740481C1C}">
                <a14:useLocalDpi xmlns:a14="http://schemas.microsoft.com/office/drawing/2010/main" val="0"/>
              </a:ext>
            </a:extLst>
          </a:blip>
          <a:srcRect/>
          <a:stretch>
            <a:fillRect/>
          </a:stretch>
        </p:blipFill>
        <p:spPr bwMode="auto">
          <a:xfrm>
            <a:off x="8413726" y="-18565"/>
            <a:ext cx="740550" cy="686386"/>
          </a:xfrm>
          <a:prstGeom prst="rect">
            <a:avLst/>
          </a:prstGeom>
          <a:noFill/>
          <a:ln>
            <a:noFill/>
          </a:ln>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
  <p:cSld name="ONE_COLUMN_TEXT_1_1">
    <p:bg>
      <p:bgPr>
        <a:solidFill>
          <a:srgbClr val="568691"/>
        </a:solidFill>
        <a:effectLst/>
      </p:bgPr>
    </p:bg>
    <p:spTree>
      <p:nvGrpSpPr>
        <p:cNvPr id="1" name="Shape 289"/>
        <p:cNvGrpSpPr/>
        <p:nvPr/>
      </p:nvGrpSpPr>
      <p:grpSpPr>
        <a:xfrm>
          <a:off x="0" y="0"/>
          <a:ext cx="0" cy="0"/>
          <a:chOff x="0" y="0"/>
          <a:chExt cx="0" cy="0"/>
        </a:xfrm>
      </p:grpSpPr>
      <p:pic>
        <p:nvPicPr>
          <p:cNvPr id="290" name="Google Shape;290;p27"/>
          <p:cNvPicPr preferRelativeResize="0"/>
          <p:nvPr/>
        </p:nvPicPr>
        <p:blipFill>
          <a:blip r:embed="rId2">
            <a:alphaModFix/>
          </a:blip>
          <a:stretch>
            <a:fillRect/>
          </a:stretch>
        </p:blipFill>
        <p:spPr>
          <a:xfrm>
            <a:off x="446" y="0"/>
            <a:ext cx="9143111" cy="5143502"/>
          </a:xfrm>
          <a:prstGeom prst="rect">
            <a:avLst/>
          </a:prstGeom>
          <a:noFill/>
          <a:ln>
            <a:noFill/>
          </a:ln>
        </p:spPr>
      </p:pic>
      <p:pic>
        <p:nvPicPr>
          <p:cNvPr id="3" name="Picture 2"/>
          <p:cNvPicPr/>
          <p:nvPr userDrawn="1"/>
        </p:nvPicPr>
        <p:blipFill>
          <a:blip r:embed="rId3" cstate="print">
            <a:extLst>
              <a:ext uri="{BEBA8EAE-BF5A-486C-A8C5-ECC9F3942E4B}">
                <a14:imgProps xmlns:a14="http://schemas.microsoft.com/office/drawing/2010/main">
                  <a14:imgLayer r:embed="rId4">
                    <a14:imgEffect>
                      <a14:backgroundRemoval t="7018" b="93509" l="0" r="98599">
                        <a14:foregroundMark x1="74956" y1="21930" x2="74956" y2="21930"/>
                        <a14:foregroundMark x1="61121" y1="24035" x2="61121" y2="24035"/>
                        <a14:foregroundMark x1="74256" y1="39649" x2="74256" y2="39649"/>
                        <a14:foregroundMark x1="84063" y1="42632" x2="84063" y2="42632"/>
                        <a14:foregroundMark x1="61821" y1="46842" x2="61821" y2="46842"/>
                        <a14:foregroundMark x1="20140" y1="45439" x2="20140" y2="45439"/>
                        <a14:foregroundMark x1="20140" y1="32632" x2="20140" y2="32632"/>
                        <a14:foregroundMark x1="20140" y1="24737" x2="20140" y2="24737"/>
                        <a14:foregroundMark x1="36778" y1="24035" x2="36778" y2="24035"/>
                        <a14:foregroundMark x1="44483" y1="19123" x2="44483" y2="19123"/>
                        <a14:foregroundMark x1="9807" y1="55965" x2="9807" y2="55965"/>
                        <a14:foregroundMark x1="18039" y1="68070" x2="18039" y2="68070"/>
                        <a14:foregroundMark x1="79159" y1="74386" x2="79159" y2="74386"/>
                      </a14:backgroundRemoval>
                    </a14:imgEffect>
                  </a14:imgLayer>
                </a14:imgProps>
              </a:ext>
              <a:ext uri="{28A0092B-C50C-407E-A947-70E740481C1C}">
                <a14:useLocalDpi xmlns:a14="http://schemas.microsoft.com/office/drawing/2010/main" val="0"/>
              </a:ext>
            </a:extLst>
          </a:blip>
          <a:srcRect/>
          <a:stretch>
            <a:fillRect/>
          </a:stretch>
        </p:blipFill>
        <p:spPr bwMode="auto">
          <a:xfrm>
            <a:off x="8413726" y="-18565"/>
            <a:ext cx="740550" cy="68638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TITLE_1_1">
    <p:bg>
      <p:bgPr>
        <a:solidFill>
          <a:srgbClr val="F3E0BE"/>
        </a:solidFill>
        <a:effectLst/>
      </p:bgPr>
    </p:bg>
    <p:spTree>
      <p:nvGrpSpPr>
        <p:cNvPr id="1" name="Shape 291"/>
        <p:cNvGrpSpPr/>
        <p:nvPr/>
      </p:nvGrpSpPr>
      <p:grpSpPr>
        <a:xfrm>
          <a:off x="0" y="0"/>
          <a:ext cx="0" cy="0"/>
          <a:chOff x="0" y="0"/>
          <a:chExt cx="0" cy="0"/>
        </a:xfrm>
      </p:grpSpPr>
      <p:pic>
        <p:nvPicPr>
          <p:cNvPr id="292" name="Google Shape;292;p28"/>
          <p:cNvPicPr preferRelativeResize="0"/>
          <p:nvPr/>
        </p:nvPicPr>
        <p:blipFill>
          <a:blip r:embed="rId2">
            <a:alphaModFix/>
          </a:blip>
          <a:stretch>
            <a:fillRect/>
          </a:stretch>
        </p:blipFill>
        <p:spPr>
          <a:xfrm>
            <a:off x="896" y="0"/>
            <a:ext cx="9143111" cy="5143502"/>
          </a:xfrm>
          <a:prstGeom prst="rect">
            <a:avLst/>
          </a:prstGeom>
          <a:noFill/>
          <a:ln>
            <a:noFill/>
          </a:ln>
        </p:spPr>
      </p:pic>
      <p:pic>
        <p:nvPicPr>
          <p:cNvPr id="3" name="Picture 2"/>
          <p:cNvPicPr/>
          <p:nvPr userDrawn="1"/>
        </p:nvPicPr>
        <p:blipFill>
          <a:blip r:embed="rId3" cstate="print">
            <a:extLst>
              <a:ext uri="{BEBA8EAE-BF5A-486C-A8C5-ECC9F3942E4B}">
                <a14:imgProps xmlns:a14="http://schemas.microsoft.com/office/drawing/2010/main">
                  <a14:imgLayer r:embed="rId4">
                    <a14:imgEffect>
                      <a14:backgroundRemoval t="7018" b="93509" l="0" r="98599">
                        <a14:foregroundMark x1="74956" y1="21930" x2="74956" y2="21930"/>
                        <a14:foregroundMark x1="61121" y1="24035" x2="61121" y2="24035"/>
                        <a14:foregroundMark x1="74256" y1="39649" x2="74256" y2="39649"/>
                        <a14:foregroundMark x1="84063" y1="42632" x2="84063" y2="42632"/>
                        <a14:foregroundMark x1="61821" y1="46842" x2="61821" y2="46842"/>
                        <a14:foregroundMark x1="20140" y1="45439" x2="20140" y2="45439"/>
                        <a14:foregroundMark x1="20140" y1="32632" x2="20140" y2="32632"/>
                        <a14:foregroundMark x1="20140" y1="24737" x2="20140" y2="24737"/>
                        <a14:foregroundMark x1="36778" y1="24035" x2="36778" y2="24035"/>
                        <a14:foregroundMark x1="44483" y1="19123" x2="44483" y2="19123"/>
                        <a14:foregroundMark x1="9807" y1="55965" x2="9807" y2="55965"/>
                        <a14:foregroundMark x1="18039" y1="68070" x2="18039" y2="68070"/>
                        <a14:foregroundMark x1="79159" y1="74386" x2="79159" y2="74386"/>
                      </a14:backgroundRemoval>
                    </a14:imgEffect>
                  </a14:imgLayer>
                </a14:imgProps>
              </a:ext>
              <a:ext uri="{28A0092B-C50C-407E-A947-70E740481C1C}">
                <a14:useLocalDpi xmlns:a14="http://schemas.microsoft.com/office/drawing/2010/main" val="0"/>
              </a:ext>
            </a:extLst>
          </a:blip>
          <a:srcRect/>
          <a:stretch>
            <a:fillRect/>
          </a:stretch>
        </p:blipFill>
        <p:spPr bwMode="auto">
          <a:xfrm>
            <a:off x="8413726" y="-18565"/>
            <a:ext cx="740550" cy="68638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F3E0BE"/>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896" y="0"/>
            <a:ext cx="9143111" cy="5143502"/>
          </a:xfrm>
          <a:prstGeom prst="rect">
            <a:avLst/>
          </a:prstGeom>
          <a:noFill/>
          <a:ln>
            <a:noFill/>
          </a:ln>
        </p:spPr>
      </p:pic>
      <p:sp>
        <p:nvSpPr>
          <p:cNvPr id="14" name="Google Shape;14;p3"/>
          <p:cNvSpPr txBox="1">
            <a:spLocks noGrp="1"/>
          </p:cNvSpPr>
          <p:nvPr>
            <p:ph type="title"/>
          </p:nvPr>
        </p:nvSpPr>
        <p:spPr>
          <a:xfrm>
            <a:off x="3711488" y="2681250"/>
            <a:ext cx="4209000" cy="738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3E0BE"/>
              </a:buClr>
              <a:buSzPts val="5000"/>
              <a:buNone/>
              <a:defRPr sz="5000">
                <a:solidFill>
                  <a:srgbClr val="FFF2DE"/>
                </a:solidFill>
              </a:defRPr>
            </a:lvl1pPr>
            <a:lvl2pPr lvl="1" algn="ctr" rtl="0">
              <a:spcBef>
                <a:spcPts val="0"/>
              </a:spcBef>
              <a:spcAft>
                <a:spcPts val="0"/>
              </a:spcAft>
              <a:buSzPts val="3200"/>
              <a:buNone/>
              <a:defRPr>
                <a:latin typeface="Cabin"/>
                <a:ea typeface="Cabin"/>
                <a:cs typeface="Cabin"/>
                <a:sym typeface="Cabin"/>
              </a:defRPr>
            </a:lvl2pPr>
            <a:lvl3pPr lvl="2" algn="ctr" rtl="0">
              <a:spcBef>
                <a:spcPts val="0"/>
              </a:spcBef>
              <a:spcAft>
                <a:spcPts val="0"/>
              </a:spcAft>
              <a:buSzPts val="3200"/>
              <a:buNone/>
              <a:defRPr>
                <a:latin typeface="Cabin"/>
                <a:ea typeface="Cabin"/>
                <a:cs typeface="Cabin"/>
                <a:sym typeface="Cabin"/>
              </a:defRPr>
            </a:lvl3pPr>
            <a:lvl4pPr lvl="3" algn="ctr" rtl="0">
              <a:spcBef>
                <a:spcPts val="0"/>
              </a:spcBef>
              <a:spcAft>
                <a:spcPts val="0"/>
              </a:spcAft>
              <a:buSzPts val="3200"/>
              <a:buNone/>
              <a:defRPr>
                <a:latin typeface="Cabin"/>
                <a:ea typeface="Cabin"/>
                <a:cs typeface="Cabin"/>
                <a:sym typeface="Cabin"/>
              </a:defRPr>
            </a:lvl4pPr>
            <a:lvl5pPr lvl="4" algn="ctr" rtl="0">
              <a:spcBef>
                <a:spcPts val="0"/>
              </a:spcBef>
              <a:spcAft>
                <a:spcPts val="0"/>
              </a:spcAft>
              <a:buSzPts val="3200"/>
              <a:buNone/>
              <a:defRPr>
                <a:latin typeface="Cabin"/>
                <a:ea typeface="Cabin"/>
                <a:cs typeface="Cabin"/>
                <a:sym typeface="Cabin"/>
              </a:defRPr>
            </a:lvl5pPr>
            <a:lvl6pPr lvl="5" algn="ctr" rtl="0">
              <a:spcBef>
                <a:spcPts val="0"/>
              </a:spcBef>
              <a:spcAft>
                <a:spcPts val="0"/>
              </a:spcAft>
              <a:buSzPts val="3200"/>
              <a:buNone/>
              <a:defRPr>
                <a:latin typeface="Cabin"/>
                <a:ea typeface="Cabin"/>
                <a:cs typeface="Cabin"/>
                <a:sym typeface="Cabin"/>
              </a:defRPr>
            </a:lvl6pPr>
            <a:lvl7pPr lvl="6" algn="ctr" rtl="0">
              <a:spcBef>
                <a:spcPts val="0"/>
              </a:spcBef>
              <a:spcAft>
                <a:spcPts val="0"/>
              </a:spcAft>
              <a:buSzPts val="3200"/>
              <a:buNone/>
              <a:defRPr>
                <a:latin typeface="Cabin"/>
                <a:ea typeface="Cabin"/>
                <a:cs typeface="Cabin"/>
                <a:sym typeface="Cabin"/>
              </a:defRPr>
            </a:lvl7pPr>
            <a:lvl8pPr lvl="7" algn="ctr" rtl="0">
              <a:spcBef>
                <a:spcPts val="0"/>
              </a:spcBef>
              <a:spcAft>
                <a:spcPts val="0"/>
              </a:spcAft>
              <a:buSzPts val="3200"/>
              <a:buNone/>
              <a:defRPr>
                <a:latin typeface="Cabin"/>
                <a:ea typeface="Cabin"/>
                <a:cs typeface="Cabin"/>
                <a:sym typeface="Cabin"/>
              </a:defRPr>
            </a:lvl8pPr>
            <a:lvl9pPr lvl="8" algn="ctr" rtl="0">
              <a:spcBef>
                <a:spcPts val="0"/>
              </a:spcBef>
              <a:spcAft>
                <a:spcPts val="0"/>
              </a:spcAft>
              <a:buSzPts val="3200"/>
              <a:buNone/>
              <a:defRPr>
                <a:latin typeface="Cabin"/>
                <a:ea typeface="Cabin"/>
                <a:cs typeface="Cabin"/>
                <a:sym typeface="Cabin"/>
              </a:defRPr>
            </a:lvl9pPr>
          </a:lstStyle>
          <a:p>
            <a:endParaRPr/>
          </a:p>
        </p:txBody>
      </p:sp>
      <p:sp>
        <p:nvSpPr>
          <p:cNvPr id="15" name="Google Shape;15;p3"/>
          <p:cNvSpPr txBox="1">
            <a:spLocks noGrp="1"/>
          </p:cNvSpPr>
          <p:nvPr>
            <p:ph type="subTitle" idx="1"/>
          </p:nvPr>
        </p:nvSpPr>
        <p:spPr>
          <a:xfrm>
            <a:off x="3716426" y="3587100"/>
            <a:ext cx="4707600" cy="328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3E0BE"/>
              </a:buClr>
              <a:buSzPts val="1600"/>
              <a:buNone/>
              <a:defRPr>
                <a:solidFill>
                  <a:srgbClr val="F3E0BE"/>
                </a:solidFill>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6" name="Google Shape;16;p3"/>
          <p:cNvSpPr txBox="1">
            <a:spLocks noGrp="1"/>
          </p:cNvSpPr>
          <p:nvPr>
            <p:ph type="title" idx="2" hasCustomPrompt="1"/>
          </p:nvPr>
        </p:nvSpPr>
        <p:spPr>
          <a:xfrm>
            <a:off x="3716413" y="1228200"/>
            <a:ext cx="2130300" cy="1285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2000">
                <a:solidFill>
                  <a:srgbClr val="FFF2DE"/>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pic>
        <p:nvPicPr>
          <p:cNvPr id="6" name="Picture 5"/>
          <p:cNvPicPr/>
          <p:nvPr userDrawn="1"/>
        </p:nvPicPr>
        <p:blipFill>
          <a:blip r:embed="rId3" cstate="print">
            <a:extLst>
              <a:ext uri="{BEBA8EAE-BF5A-486C-A8C5-ECC9F3942E4B}">
                <a14:imgProps xmlns:a14="http://schemas.microsoft.com/office/drawing/2010/main">
                  <a14:imgLayer r:embed="rId4">
                    <a14:imgEffect>
                      <a14:backgroundRemoval t="7018" b="93509" l="0" r="98599">
                        <a14:foregroundMark x1="74956" y1="21930" x2="74956" y2="21930"/>
                        <a14:foregroundMark x1="61121" y1="24035" x2="61121" y2="24035"/>
                        <a14:foregroundMark x1="74256" y1="39649" x2="74256" y2="39649"/>
                        <a14:foregroundMark x1="84063" y1="42632" x2="84063" y2="42632"/>
                        <a14:foregroundMark x1="61821" y1="46842" x2="61821" y2="46842"/>
                        <a14:foregroundMark x1="20140" y1="45439" x2="20140" y2="45439"/>
                        <a14:foregroundMark x1="20140" y1="32632" x2="20140" y2="32632"/>
                        <a14:foregroundMark x1="20140" y1="24737" x2="20140" y2="24737"/>
                        <a14:foregroundMark x1="36778" y1="24035" x2="36778" y2="24035"/>
                        <a14:foregroundMark x1="44483" y1="19123" x2="44483" y2="19123"/>
                        <a14:foregroundMark x1="9807" y1="55965" x2="9807" y2="55965"/>
                        <a14:foregroundMark x1="18039" y1="68070" x2="18039" y2="68070"/>
                        <a14:foregroundMark x1="79159" y1="74386" x2="79159" y2="74386"/>
                      </a14:backgroundRemoval>
                    </a14:imgEffect>
                  </a14:imgLayer>
                </a14:imgProps>
              </a:ext>
              <a:ext uri="{28A0092B-C50C-407E-A947-70E740481C1C}">
                <a14:useLocalDpi xmlns:a14="http://schemas.microsoft.com/office/drawing/2010/main" val="0"/>
              </a:ext>
            </a:extLst>
          </a:blip>
          <a:srcRect/>
          <a:stretch>
            <a:fillRect/>
          </a:stretch>
        </p:blipFill>
        <p:spPr bwMode="auto">
          <a:xfrm>
            <a:off x="8413726" y="-8291"/>
            <a:ext cx="740550" cy="68638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568691"/>
        </a:solidFill>
        <a:effectLst/>
      </p:bgPr>
    </p:bg>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446" y="0"/>
            <a:ext cx="9143111" cy="5143502"/>
          </a:xfrm>
          <a:prstGeom prst="rect">
            <a:avLst/>
          </a:prstGeom>
          <a:noFill/>
          <a:ln>
            <a:noFill/>
          </a:ln>
        </p:spPr>
      </p:pic>
      <p:sp>
        <p:nvSpPr>
          <p:cNvPr id="19" name="Google Shape;19;p4"/>
          <p:cNvSpPr txBox="1">
            <a:spLocks noGrp="1"/>
          </p:cNvSpPr>
          <p:nvPr>
            <p:ph type="title"/>
          </p:nvPr>
        </p:nvSpPr>
        <p:spPr>
          <a:xfrm>
            <a:off x="720000" y="3935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720000" y="1235525"/>
            <a:ext cx="7704000" cy="3333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100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21" name="Google Shape;21;p4"/>
          <p:cNvSpPr/>
          <p:nvPr/>
        </p:nvSpPr>
        <p:spPr>
          <a:xfrm>
            <a:off x="1616862" y="5125789"/>
            <a:ext cx="59185" cy="35630"/>
          </a:xfrm>
          <a:custGeom>
            <a:avLst/>
            <a:gdLst/>
            <a:ahLst/>
            <a:cxnLst/>
            <a:rect l="l" t="t" r="r" b="b"/>
            <a:pathLst>
              <a:path w="397" h="239" extrusionOk="0">
                <a:moveTo>
                  <a:pt x="59" y="1"/>
                </a:moveTo>
                <a:cubicBezTo>
                  <a:pt x="40" y="1"/>
                  <a:pt x="20" y="21"/>
                  <a:pt x="10" y="60"/>
                </a:cubicBezTo>
                <a:cubicBezTo>
                  <a:pt x="0" y="140"/>
                  <a:pt x="50" y="199"/>
                  <a:pt x="149" y="228"/>
                </a:cubicBezTo>
                <a:cubicBezTo>
                  <a:pt x="189" y="239"/>
                  <a:pt x="218" y="239"/>
                  <a:pt x="248" y="239"/>
                </a:cubicBezTo>
                <a:cubicBezTo>
                  <a:pt x="288" y="239"/>
                  <a:pt x="317" y="239"/>
                  <a:pt x="337" y="209"/>
                </a:cubicBezTo>
                <a:cubicBezTo>
                  <a:pt x="396" y="159"/>
                  <a:pt x="337" y="120"/>
                  <a:pt x="277" y="90"/>
                </a:cubicBezTo>
                <a:cubicBezTo>
                  <a:pt x="238" y="70"/>
                  <a:pt x="198" y="60"/>
                  <a:pt x="149" y="41"/>
                </a:cubicBezTo>
                <a:cubicBezTo>
                  <a:pt x="119" y="21"/>
                  <a:pt x="90" y="1"/>
                  <a:pt x="59" y="1"/>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3053695" y="5140547"/>
            <a:ext cx="28176" cy="28176"/>
          </a:xfrm>
          <a:custGeom>
            <a:avLst/>
            <a:gdLst/>
            <a:ahLst/>
            <a:cxnLst/>
            <a:rect l="l" t="t" r="r" b="b"/>
            <a:pathLst>
              <a:path w="189" h="189" extrusionOk="0">
                <a:moveTo>
                  <a:pt x="100" y="1"/>
                </a:moveTo>
                <a:cubicBezTo>
                  <a:pt x="30" y="10"/>
                  <a:pt x="10" y="60"/>
                  <a:pt x="1" y="100"/>
                </a:cubicBezTo>
                <a:cubicBezTo>
                  <a:pt x="1" y="140"/>
                  <a:pt x="10" y="189"/>
                  <a:pt x="80" y="189"/>
                </a:cubicBezTo>
                <a:lnTo>
                  <a:pt x="90" y="189"/>
                </a:lnTo>
                <a:cubicBezTo>
                  <a:pt x="159" y="189"/>
                  <a:pt x="179" y="140"/>
                  <a:pt x="189" y="90"/>
                </a:cubicBezTo>
                <a:cubicBezTo>
                  <a:pt x="179" y="50"/>
                  <a:pt x="169" y="1"/>
                  <a:pt x="100" y="1"/>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2062760" y="5131752"/>
            <a:ext cx="34139" cy="28176"/>
          </a:xfrm>
          <a:custGeom>
            <a:avLst/>
            <a:gdLst/>
            <a:ahLst/>
            <a:cxnLst/>
            <a:rect l="l" t="t" r="r" b="b"/>
            <a:pathLst>
              <a:path w="229" h="189" extrusionOk="0">
                <a:moveTo>
                  <a:pt x="219" y="1"/>
                </a:moveTo>
                <a:cubicBezTo>
                  <a:pt x="139" y="50"/>
                  <a:pt x="20" y="80"/>
                  <a:pt x="1" y="179"/>
                </a:cubicBezTo>
                <a:cubicBezTo>
                  <a:pt x="1" y="179"/>
                  <a:pt x="11" y="188"/>
                  <a:pt x="20" y="188"/>
                </a:cubicBezTo>
                <a:cubicBezTo>
                  <a:pt x="150" y="159"/>
                  <a:pt x="189" y="80"/>
                  <a:pt x="229" y="1"/>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367422" y="5184973"/>
            <a:ext cx="19380" cy="13268"/>
          </a:xfrm>
          <a:custGeom>
            <a:avLst/>
            <a:gdLst/>
            <a:ahLst/>
            <a:cxnLst/>
            <a:rect l="l" t="t" r="r" b="b"/>
            <a:pathLst>
              <a:path w="130" h="89" extrusionOk="0">
                <a:moveTo>
                  <a:pt x="40" y="0"/>
                </a:moveTo>
                <a:cubicBezTo>
                  <a:pt x="11" y="0"/>
                  <a:pt x="1" y="20"/>
                  <a:pt x="11" y="40"/>
                </a:cubicBezTo>
                <a:cubicBezTo>
                  <a:pt x="20" y="69"/>
                  <a:pt x="40" y="89"/>
                  <a:pt x="80" y="89"/>
                </a:cubicBezTo>
                <a:lnTo>
                  <a:pt x="90" y="89"/>
                </a:lnTo>
                <a:cubicBezTo>
                  <a:pt x="119" y="79"/>
                  <a:pt x="130" y="60"/>
                  <a:pt x="119" y="40"/>
                </a:cubicBezTo>
                <a:cubicBezTo>
                  <a:pt x="110" y="10"/>
                  <a:pt x="90" y="0"/>
                  <a:pt x="51" y="0"/>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2089296" y="5111030"/>
            <a:ext cx="20871" cy="20871"/>
          </a:xfrm>
          <a:custGeom>
            <a:avLst/>
            <a:gdLst/>
            <a:ahLst/>
            <a:cxnLst/>
            <a:rect l="l" t="t" r="r" b="b"/>
            <a:pathLst>
              <a:path w="140" h="140" extrusionOk="0">
                <a:moveTo>
                  <a:pt x="51" y="1"/>
                </a:moveTo>
                <a:cubicBezTo>
                  <a:pt x="1" y="40"/>
                  <a:pt x="31" y="80"/>
                  <a:pt x="41" y="120"/>
                </a:cubicBezTo>
                <a:lnTo>
                  <a:pt x="41" y="140"/>
                </a:lnTo>
                <a:lnTo>
                  <a:pt x="51" y="140"/>
                </a:lnTo>
                <a:cubicBezTo>
                  <a:pt x="91" y="100"/>
                  <a:pt x="140" y="70"/>
                  <a:pt x="100" y="10"/>
                </a:cubicBezTo>
                <a:cubicBezTo>
                  <a:pt x="91" y="10"/>
                  <a:pt x="71" y="1"/>
                  <a:pt x="60" y="1"/>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1584362" y="5168575"/>
            <a:ext cx="16399" cy="13566"/>
          </a:xfrm>
          <a:custGeom>
            <a:avLst/>
            <a:gdLst/>
            <a:ahLst/>
            <a:cxnLst/>
            <a:rect l="l" t="t" r="r" b="b"/>
            <a:pathLst>
              <a:path w="110" h="91" extrusionOk="0">
                <a:moveTo>
                  <a:pt x="30" y="1"/>
                </a:moveTo>
                <a:cubicBezTo>
                  <a:pt x="10" y="1"/>
                  <a:pt x="0" y="11"/>
                  <a:pt x="10" y="31"/>
                </a:cubicBezTo>
                <a:cubicBezTo>
                  <a:pt x="10" y="60"/>
                  <a:pt x="30" y="80"/>
                  <a:pt x="79" y="90"/>
                </a:cubicBezTo>
                <a:cubicBezTo>
                  <a:pt x="99" y="90"/>
                  <a:pt x="109" y="71"/>
                  <a:pt x="99" y="60"/>
                </a:cubicBezTo>
                <a:cubicBezTo>
                  <a:pt x="90" y="31"/>
                  <a:pt x="79" y="1"/>
                  <a:pt x="30" y="1"/>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3764061" y="5100743"/>
            <a:ext cx="10585" cy="8945"/>
          </a:xfrm>
          <a:custGeom>
            <a:avLst/>
            <a:gdLst/>
            <a:ahLst/>
            <a:cxnLst/>
            <a:rect l="l" t="t" r="r" b="b"/>
            <a:pathLst>
              <a:path w="71" h="60" extrusionOk="0">
                <a:moveTo>
                  <a:pt x="30" y="0"/>
                </a:moveTo>
                <a:cubicBezTo>
                  <a:pt x="20" y="0"/>
                  <a:pt x="0" y="10"/>
                  <a:pt x="11" y="20"/>
                </a:cubicBezTo>
                <a:cubicBezTo>
                  <a:pt x="11" y="40"/>
                  <a:pt x="20" y="50"/>
                  <a:pt x="30" y="60"/>
                </a:cubicBezTo>
                <a:lnTo>
                  <a:pt x="40" y="60"/>
                </a:lnTo>
                <a:cubicBezTo>
                  <a:pt x="60" y="60"/>
                  <a:pt x="70" y="50"/>
                  <a:pt x="70" y="40"/>
                </a:cubicBezTo>
                <a:cubicBezTo>
                  <a:pt x="70" y="30"/>
                  <a:pt x="60" y="10"/>
                  <a:pt x="50" y="10"/>
                </a:cubicBezTo>
                <a:cubicBezTo>
                  <a:pt x="40" y="0"/>
                  <a:pt x="40" y="0"/>
                  <a:pt x="30" y="0"/>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2792357" y="5162760"/>
            <a:ext cx="13417" cy="7603"/>
          </a:xfrm>
          <a:custGeom>
            <a:avLst/>
            <a:gdLst/>
            <a:ahLst/>
            <a:cxnLst/>
            <a:rect l="l" t="t" r="r" b="b"/>
            <a:pathLst>
              <a:path w="90" h="51" extrusionOk="0">
                <a:moveTo>
                  <a:pt x="40" y="0"/>
                </a:moveTo>
                <a:cubicBezTo>
                  <a:pt x="20" y="0"/>
                  <a:pt x="11" y="0"/>
                  <a:pt x="0" y="20"/>
                </a:cubicBezTo>
                <a:cubicBezTo>
                  <a:pt x="0" y="30"/>
                  <a:pt x="11" y="40"/>
                  <a:pt x="30" y="50"/>
                </a:cubicBezTo>
                <a:lnTo>
                  <a:pt x="50" y="50"/>
                </a:lnTo>
                <a:cubicBezTo>
                  <a:pt x="70" y="50"/>
                  <a:pt x="79" y="40"/>
                  <a:pt x="90" y="30"/>
                </a:cubicBezTo>
                <a:cubicBezTo>
                  <a:pt x="79" y="20"/>
                  <a:pt x="79" y="0"/>
                  <a:pt x="70" y="0"/>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283341" y="5115502"/>
            <a:ext cx="10436" cy="7603"/>
          </a:xfrm>
          <a:custGeom>
            <a:avLst/>
            <a:gdLst/>
            <a:ahLst/>
            <a:cxnLst/>
            <a:rect l="l" t="t" r="r" b="b"/>
            <a:pathLst>
              <a:path w="70" h="51" extrusionOk="0">
                <a:moveTo>
                  <a:pt x="20" y="0"/>
                </a:moveTo>
                <a:cubicBezTo>
                  <a:pt x="10" y="0"/>
                  <a:pt x="10" y="10"/>
                  <a:pt x="10" y="20"/>
                </a:cubicBezTo>
                <a:cubicBezTo>
                  <a:pt x="0" y="30"/>
                  <a:pt x="10" y="50"/>
                  <a:pt x="30" y="50"/>
                </a:cubicBezTo>
                <a:cubicBezTo>
                  <a:pt x="49" y="40"/>
                  <a:pt x="60" y="30"/>
                  <a:pt x="69" y="20"/>
                </a:cubicBezTo>
                <a:cubicBezTo>
                  <a:pt x="60" y="0"/>
                  <a:pt x="49" y="0"/>
                  <a:pt x="40" y="0"/>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320164" y="5150834"/>
            <a:ext cx="7603" cy="4771"/>
          </a:xfrm>
          <a:custGeom>
            <a:avLst/>
            <a:gdLst/>
            <a:ahLst/>
            <a:cxnLst/>
            <a:rect l="l" t="t" r="r" b="b"/>
            <a:pathLst>
              <a:path w="51" h="32" extrusionOk="0">
                <a:moveTo>
                  <a:pt x="31" y="1"/>
                </a:moveTo>
                <a:cubicBezTo>
                  <a:pt x="31" y="1"/>
                  <a:pt x="11" y="1"/>
                  <a:pt x="11" y="11"/>
                </a:cubicBezTo>
                <a:cubicBezTo>
                  <a:pt x="1" y="21"/>
                  <a:pt x="11" y="31"/>
                  <a:pt x="31" y="31"/>
                </a:cubicBezTo>
                <a:lnTo>
                  <a:pt x="40" y="31"/>
                </a:lnTo>
                <a:lnTo>
                  <a:pt x="51" y="21"/>
                </a:lnTo>
                <a:cubicBezTo>
                  <a:pt x="51" y="11"/>
                  <a:pt x="40" y="1"/>
                  <a:pt x="40" y="1"/>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3134943" y="5124298"/>
            <a:ext cx="10585" cy="6112"/>
          </a:xfrm>
          <a:custGeom>
            <a:avLst/>
            <a:gdLst/>
            <a:ahLst/>
            <a:cxnLst/>
            <a:rect l="l" t="t" r="r" b="b"/>
            <a:pathLst>
              <a:path w="71" h="41" extrusionOk="0">
                <a:moveTo>
                  <a:pt x="31" y="1"/>
                </a:moveTo>
                <a:lnTo>
                  <a:pt x="0" y="31"/>
                </a:lnTo>
                <a:cubicBezTo>
                  <a:pt x="20" y="31"/>
                  <a:pt x="31" y="31"/>
                  <a:pt x="50" y="40"/>
                </a:cubicBezTo>
                <a:cubicBezTo>
                  <a:pt x="50" y="40"/>
                  <a:pt x="60" y="31"/>
                  <a:pt x="60" y="20"/>
                </a:cubicBezTo>
                <a:cubicBezTo>
                  <a:pt x="70" y="11"/>
                  <a:pt x="60" y="1"/>
                  <a:pt x="40" y="1"/>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932372" y="5181992"/>
            <a:ext cx="17890" cy="7454"/>
          </a:xfrm>
          <a:custGeom>
            <a:avLst/>
            <a:gdLst/>
            <a:ahLst/>
            <a:cxnLst/>
            <a:rect l="l" t="t" r="r" b="b"/>
            <a:pathLst>
              <a:path w="120" h="50" extrusionOk="0">
                <a:moveTo>
                  <a:pt x="20" y="0"/>
                </a:moveTo>
                <a:cubicBezTo>
                  <a:pt x="1" y="20"/>
                  <a:pt x="40" y="30"/>
                  <a:pt x="70" y="40"/>
                </a:cubicBezTo>
                <a:cubicBezTo>
                  <a:pt x="80" y="49"/>
                  <a:pt x="100" y="49"/>
                  <a:pt x="120" y="49"/>
                </a:cubicBezTo>
                <a:cubicBezTo>
                  <a:pt x="110" y="40"/>
                  <a:pt x="100" y="30"/>
                  <a:pt x="80" y="20"/>
                </a:cubicBezTo>
                <a:cubicBezTo>
                  <a:pt x="70" y="10"/>
                  <a:pt x="51" y="0"/>
                  <a:pt x="31" y="0"/>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2497030" y="5142038"/>
            <a:ext cx="5963" cy="4621"/>
          </a:xfrm>
          <a:custGeom>
            <a:avLst/>
            <a:gdLst/>
            <a:ahLst/>
            <a:cxnLst/>
            <a:rect l="l" t="t" r="r" b="b"/>
            <a:pathLst>
              <a:path w="40" h="31" extrusionOk="0">
                <a:moveTo>
                  <a:pt x="30" y="0"/>
                </a:moveTo>
                <a:cubicBezTo>
                  <a:pt x="20" y="0"/>
                  <a:pt x="10" y="11"/>
                  <a:pt x="10" y="11"/>
                </a:cubicBezTo>
                <a:cubicBezTo>
                  <a:pt x="0" y="20"/>
                  <a:pt x="0" y="31"/>
                  <a:pt x="20" y="31"/>
                </a:cubicBezTo>
                <a:lnTo>
                  <a:pt x="30" y="31"/>
                </a:lnTo>
                <a:lnTo>
                  <a:pt x="40" y="20"/>
                </a:lnTo>
                <a:cubicBezTo>
                  <a:pt x="40" y="11"/>
                  <a:pt x="30" y="0"/>
                  <a:pt x="30" y="0"/>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888755" y="5131752"/>
            <a:ext cx="7454" cy="6112"/>
          </a:xfrm>
          <a:custGeom>
            <a:avLst/>
            <a:gdLst/>
            <a:ahLst/>
            <a:cxnLst/>
            <a:rect l="l" t="t" r="r" b="b"/>
            <a:pathLst>
              <a:path w="50" h="41" extrusionOk="0">
                <a:moveTo>
                  <a:pt x="21" y="1"/>
                </a:moveTo>
                <a:cubicBezTo>
                  <a:pt x="21" y="1"/>
                  <a:pt x="10" y="10"/>
                  <a:pt x="1" y="10"/>
                </a:cubicBezTo>
                <a:lnTo>
                  <a:pt x="30" y="40"/>
                </a:lnTo>
                <a:cubicBezTo>
                  <a:pt x="30" y="40"/>
                  <a:pt x="40" y="30"/>
                  <a:pt x="50" y="30"/>
                </a:cubicBezTo>
                <a:lnTo>
                  <a:pt x="21" y="1"/>
                </a:ln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392347" y="5150834"/>
            <a:ext cx="11926" cy="4771"/>
          </a:xfrm>
          <a:custGeom>
            <a:avLst/>
            <a:gdLst/>
            <a:ahLst/>
            <a:cxnLst/>
            <a:rect l="l" t="t" r="r" b="b"/>
            <a:pathLst>
              <a:path w="80" h="32" extrusionOk="0">
                <a:moveTo>
                  <a:pt x="0" y="1"/>
                </a:moveTo>
                <a:cubicBezTo>
                  <a:pt x="20" y="1"/>
                  <a:pt x="30" y="31"/>
                  <a:pt x="50" y="31"/>
                </a:cubicBezTo>
                <a:cubicBezTo>
                  <a:pt x="60" y="31"/>
                  <a:pt x="70" y="31"/>
                  <a:pt x="80" y="21"/>
                </a:cubicBezTo>
                <a:cubicBezTo>
                  <a:pt x="50" y="11"/>
                  <a:pt x="30" y="11"/>
                  <a:pt x="11" y="1"/>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2590056" y="5131752"/>
            <a:ext cx="7454" cy="6112"/>
          </a:xfrm>
          <a:custGeom>
            <a:avLst/>
            <a:gdLst/>
            <a:ahLst/>
            <a:cxnLst/>
            <a:rect l="l" t="t" r="r" b="b"/>
            <a:pathLst>
              <a:path w="50" h="41" extrusionOk="0">
                <a:moveTo>
                  <a:pt x="0" y="1"/>
                </a:moveTo>
                <a:cubicBezTo>
                  <a:pt x="10" y="10"/>
                  <a:pt x="30" y="30"/>
                  <a:pt x="50" y="40"/>
                </a:cubicBezTo>
                <a:cubicBezTo>
                  <a:pt x="30" y="30"/>
                  <a:pt x="50" y="1"/>
                  <a:pt x="20" y="1"/>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3483492" y="5140547"/>
            <a:ext cx="10436" cy="4621"/>
          </a:xfrm>
          <a:custGeom>
            <a:avLst/>
            <a:gdLst/>
            <a:ahLst/>
            <a:cxnLst/>
            <a:rect l="l" t="t" r="r" b="b"/>
            <a:pathLst>
              <a:path w="70" h="31" extrusionOk="0">
                <a:moveTo>
                  <a:pt x="0" y="1"/>
                </a:moveTo>
                <a:cubicBezTo>
                  <a:pt x="20" y="10"/>
                  <a:pt x="40" y="21"/>
                  <a:pt x="70" y="30"/>
                </a:cubicBezTo>
                <a:cubicBezTo>
                  <a:pt x="50" y="21"/>
                  <a:pt x="40" y="10"/>
                  <a:pt x="20" y="1"/>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597361" y="5137715"/>
            <a:ext cx="149" cy="149"/>
          </a:xfrm>
          <a:custGeom>
            <a:avLst/>
            <a:gdLst/>
            <a:ahLst/>
            <a:cxnLst/>
            <a:rect l="l" t="t" r="r" b="b"/>
            <a:pathLst>
              <a:path w="1" h="1" extrusionOk="0">
                <a:moveTo>
                  <a:pt x="1" y="0"/>
                </a:moveTo>
                <a:lnTo>
                  <a:pt x="1" y="0"/>
                </a:ln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1392347" y="5150834"/>
            <a:ext cx="1640" cy="149"/>
          </a:xfrm>
          <a:custGeom>
            <a:avLst/>
            <a:gdLst/>
            <a:ahLst/>
            <a:cxnLst/>
            <a:rect l="l" t="t" r="r" b="b"/>
            <a:pathLst>
              <a:path w="11" h="1" extrusionOk="0">
                <a:moveTo>
                  <a:pt x="11" y="1"/>
                </a:moveTo>
                <a:lnTo>
                  <a:pt x="0" y="1"/>
                </a:ln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3493779" y="5145020"/>
            <a:ext cx="149" cy="149"/>
          </a:xfrm>
          <a:custGeom>
            <a:avLst/>
            <a:gdLst/>
            <a:ahLst/>
            <a:cxnLst/>
            <a:rect l="l" t="t" r="r" b="b"/>
            <a:pathLst>
              <a:path w="1" h="1" extrusionOk="0">
                <a:moveTo>
                  <a:pt x="1" y="0"/>
                </a:moveTo>
                <a:lnTo>
                  <a:pt x="1" y="0"/>
                </a:ln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950113" y="5189297"/>
            <a:ext cx="149" cy="149"/>
          </a:xfrm>
          <a:custGeom>
            <a:avLst/>
            <a:gdLst/>
            <a:ahLst/>
            <a:cxnLst/>
            <a:rect l="l" t="t" r="r" b="b"/>
            <a:pathLst>
              <a:path w="1" h="1" extrusionOk="0">
                <a:moveTo>
                  <a:pt x="1" y="0"/>
                </a:moveTo>
                <a:lnTo>
                  <a:pt x="1" y="0"/>
                </a:ln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6168274" y="5125789"/>
            <a:ext cx="59185" cy="35630"/>
          </a:xfrm>
          <a:custGeom>
            <a:avLst/>
            <a:gdLst/>
            <a:ahLst/>
            <a:cxnLst/>
            <a:rect l="l" t="t" r="r" b="b"/>
            <a:pathLst>
              <a:path w="397" h="239" extrusionOk="0">
                <a:moveTo>
                  <a:pt x="60" y="1"/>
                </a:moveTo>
                <a:cubicBezTo>
                  <a:pt x="40" y="1"/>
                  <a:pt x="20" y="21"/>
                  <a:pt x="11" y="60"/>
                </a:cubicBezTo>
                <a:cubicBezTo>
                  <a:pt x="0" y="140"/>
                  <a:pt x="50" y="199"/>
                  <a:pt x="159" y="228"/>
                </a:cubicBezTo>
                <a:cubicBezTo>
                  <a:pt x="189" y="239"/>
                  <a:pt x="218" y="239"/>
                  <a:pt x="248" y="239"/>
                </a:cubicBezTo>
                <a:cubicBezTo>
                  <a:pt x="288" y="239"/>
                  <a:pt x="317" y="239"/>
                  <a:pt x="337" y="209"/>
                </a:cubicBezTo>
                <a:cubicBezTo>
                  <a:pt x="397" y="159"/>
                  <a:pt x="337" y="120"/>
                  <a:pt x="278" y="90"/>
                </a:cubicBezTo>
                <a:cubicBezTo>
                  <a:pt x="238" y="70"/>
                  <a:pt x="198" y="60"/>
                  <a:pt x="149" y="41"/>
                </a:cubicBezTo>
                <a:cubicBezTo>
                  <a:pt x="119" y="21"/>
                  <a:pt x="90" y="1"/>
                  <a:pt x="60" y="1"/>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7605256" y="5140547"/>
            <a:ext cx="28176" cy="28176"/>
          </a:xfrm>
          <a:custGeom>
            <a:avLst/>
            <a:gdLst/>
            <a:ahLst/>
            <a:cxnLst/>
            <a:rect l="l" t="t" r="r" b="b"/>
            <a:pathLst>
              <a:path w="189" h="189" extrusionOk="0">
                <a:moveTo>
                  <a:pt x="99" y="1"/>
                </a:moveTo>
                <a:cubicBezTo>
                  <a:pt x="30" y="10"/>
                  <a:pt x="10" y="60"/>
                  <a:pt x="0" y="100"/>
                </a:cubicBezTo>
                <a:cubicBezTo>
                  <a:pt x="0" y="140"/>
                  <a:pt x="10" y="189"/>
                  <a:pt x="80" y="189"/>
                </a:cubicBezTo>
                <a:lnTo>
                  <a:pt x="89" y="189"/>
                </a:lnTo>
                <a:cubicBezTo>
                  <a:pt x="159" y="189"/>
                  <a:pt x="179" y="140"/>
                  <a:pt x="188" y="90"/>
                </a:cubicBezTo>
                <a:cubicBezTo>
                  <a:pt x="179" y="50"/>
                  <a:pt x="168" y="1"/>
                  <a:pt x="99" y="1"/>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6614172" y="5131752"/>
            <a:ext cx="34288" cy="28176"/>
          </a:xfrm>
          <a:custGeom>
            <a:avLst/>
            <a:gdLst/>
            <a:ahLst/>
            <a:cxnLst/>
            <a:rect l="l" t="t" r="r" b="b"/>
            <a:pathLst>
              <a:path w="230" h="189" extrusionOk="0">
                <a:moveTo>
                  <a:pt x="229" y="1"/>
                </a:moveTo>
                <a:lnTo>
                  <a:pt x="229" y="1"/>
                </a:lnTo>
                <a:cubicBezTo>
                  <a:pt x="140" y="50"/>
                  <a:pt x="21" y="80"/>
                  <a:pt x="1" y="179"/>
                </a:cubicBezTo>
                <a:cubicBezTo>
                  <a:pt x="1" y="179"/>
                  <a:pt x="11" y="188"/>
                  <a:pt x="21" y="188"/>
                </a:cubicBezTo>
                <a:cubicBezTo>
                  <a:pt x="150" y="159"/>
                  <a:pt x="190" y="80"/>
                  <a:pt x="229" y="1"/>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4918835" y="5184973"/>
            <a:ext cx="19529" cy="13268"/>
          </a:xfrm>
          <a:custGeom>
            <a:avLst/>
            <a:gdLst/>
            <a:ahLst/>
            <a:cxnLst/>
            <a:rect l="l" t="t" r="r" b="b"/>
            <a:pathLst>
              <a:path w="131" h="89" extrusionOk="0">
                <a:moveTo>
                  <a:pt x="40" y="0"/>
                </a:moveTo>
                <a:cubicBezTo>
                  <a:pt x="11" y="0"/>
                  <a:pt x="1" y="20"/>
                  <a:pt x="11" y="40"/>
                </a:cubicBezTo>
                <a:cubicBezTo>
                  <a:pt x="21" y="69"/>
                  <a:pt x="40" y="89"/>
                  <a:pt x="80" y="89"/>
                </a:cubicBezTo>
                <a:lnTo>
                  <a:pt x="90" y="89"/>
                </a:lnTo>
                <a:cubicBezTo>
                  <a:pt x="120" y="79"/>
                  <a:pt x="130" y="60"/>
                  <a:pt x="120" y="40"/>
                </a:cubicBezTo>
                <a:cubicBezTo>
                  <a:pt x="110" y="10"/>
                  <a:pt x="90" y="0"/>
                  <a:pt x="51" y="0"/>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6640858" y="5111030"/>
            <a:ext cx="20722" cy="20871"/>
          </a:xfrm>
          <a:custGeom>
            <a:avLst/>
            <a:gdLst/>
            <a:ahLst/>
            <a:cxnLst/>
            <a:rect l="l" t="t" r="r" b="b"/>
            <a:pathLst>
              <a:path w="139" h="140" extrusionOk="0">
                <a:moveTo>
                  <a:pt x="50" y="1"/>
                </a:moveTo>
                <a:cubicBezTo>
                  <a:pt x="0" y="40"/>
                  <a:pt x="30" y="80"/>
                  <a:pt x="40" y="120"/>
                </a:cubicBezTo>
                <a:cubicBezTo>
                  <a:pt x="40" y="120"/>
                  <a:pt x="40" y="129"/>
                  <a:pt x="50" y="140"/>
                </a:cubicBezTo>
                <a:cubicBezTo>
                  <a:pt x="90" y="100"/>
                  <a:pt x="139" y="70"/>
                  <a:pt x="99" y="10"/>
                </a:cubicBezTo>
                <a:cubicBezTo>
                  <a:pt x="90" y="10"/>
                  <a:pt x="70" y="1"/>
                  <a:pt x="60" y="1"/>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6135775" y="5168575"/>
            <a:ext cx="16399" cy="13566"/>
          </a:xfrm>
          <a:custGeom>
            <a:avLst/>
            <a:gdLst/>
            <a:ahLst/>
            <a:cxnLst/>
            <a:rect l="l" t="t" r="r" b="b"/>
            <a:pathLst>
              <a:path w="110" h="91" extrusionOk="0">
                <a:moveTo>
                  <a:pt x="31" y="1"/>
                </a:moveTo>
                <a:cubicBezTo>
                  <a:pt x="11" y="1"/>
                  <a:pt x="0" y="11"/>
                  <a:pt x="11" y="31"/>
                </a:cubicBezTo>
                <a:cubicBezTo>
                  <a:pt x="20" y="60"/>
                  <a:pt x="31" y="80"/>
                  <a:pt x="80" y="90"/>
                </a:cubicBezTo>
                <a:cubicBezTo>
                  <a:pt x="99" y="90"/>
                  <a:pt x="110" y="71"/>
                  <a:pt x="99" y="60"/>
                </a:cubicBezTo>
                <a:cubicBezTo>
                  <a:pt x="90" y="31"/>
                  <a:pt x="80" y="1"/>
                  <a:pt x="31" y="1"/>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8316964" y="5100743"/>
            <a:ext cx="9094" cy="8945"/>
          </a:xfrm>
          <a:custGeom>
            <a:avLst/>
            <a:gdLst/>
            <a:ahLst/>
            <a:cxnLst/>
            <a:rect l="l" t="t" r="r" b="b"/>
            <a:pathLst>
              <a:path w="61" h="60" extrusionOk="0">
                <a:moveTo>
                  <a:pt x="21" y="0"/>
                </a:moveTo>
                <a:cubicBezTo>
                  <a:pt x="10" y="0"/>
                  <a:pt x="1" y="10"/>
                  <a:pt x="1" y="20"/>
                </a:cubicBezTo>
                <a:cubicBezTo>
                  <a:pt x="1" y="40"/>
                  <a:pt x="10" y="50"/>
                  <a:pt x="21" y="60"/>
                </a:cubicBezTo>
                <a:lnTo>
                  <a:pt x="30" y="60"/>
                </a:lnTo>
                <a:cubicBezTo>
                  <a:pt x="50" y="60"/>
                  <a:pt x="60" y="50"/>
                  <a:pt x="60" y="40"/>
                </a:cubicBezTo>
                <a:cubicBezTo>
                  <a:pt x="60" y="30"/>
                  <a:pt x="50" y="10"/>
                  <a:pt x="41" y="10"/>
                </a:cubicBezTo>
                <a:cubicBezTo>
                  <a:pt x="30" y="0"/>
                  <a:pt x="30" y="0"/>
                  <a:pt x="21" y="0"/>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7343770" y="5162760"/>
            <a:ext cx="13566" cy="7603"/>
          </a:xfrm>
          <a:custGeom>
            <a:avLst/>
            <a:gdLst/>
            <a:ahLst/>
            <a:cxnLst/>
            <a:rect l="l" t="t" r="r" b="b"/>
            <a:pathLst>
              <a:path w="91" h="51" extrusionOk="0">
                <a:moveTo>
                  <a:pt x="40" y="0"/>
                </a:moveTo>
                <a:cubicBezTo>
                  <a:pt x="20" y="0"/>
                  <a:pt x="11" y="0"/>
                  <a:pt x="0" y="20"/>
                </a:cubicBezTo>
                <a:cubicBezTo>
                  <a:pt x="0" y="30"/>
                  <a:pt x="20" y="40"/>
                  <a:pt x="31" y="50"/>
                </a:cubicBezTo>
                <a:lnTo>
                  <a:pt x="50" y="50"/>
                </a:lnTo>
                <a:cubicBezTo>
                  <a:pt x="70" y="50"/>
                  <a:pt x="80" y="40"/>
                  <a:pt x="90" y="30"/>
                </a:cubicBezTo>
                <a:cubicBezTo>
                  <a:pt x="80" y="20"/>
                  <a:pt x="80" y="0"/>
                  <a:pt x="70" y="0"/>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834753" y="5115502"/>
            <a:ext cx="10436" cy="7603"/>
          </a:xfrm>
          <a:custGeom>
            <a:avLst/>
            <a:gdLst/>
            <a:ahLst/>
            <a:cxnLst/>
            <a:rect l="l" t="t" r="r" b="b"/>
            <a:pathLst>
              <a:path w="70" h="51" extrusionOk="0">
                <a:moveTo>
                  <a:pt x="20" y="0"/>
                </a:moveTo>
                <a:cubicBezTo>
                  <a:pt x="20" y="0"/>
                  <a:pt x="10" y="10"/>
                  <a:pt x="10" y="20"/>
                </a:cubicBezTo>
                <a:cubicBezTo>
                  <a:pt x="1" y="30"/>
                  <a:pt x="10" y="50"/>
                  <a:pt x="30" y="50"/>
                </a:cubicBezTo>
                <a:lnTo>
                  <a:pt x="40" y="50"/>
                </a:lnTo>
                <a:lnTo>
                  <a:pt x="70" y="20"/>
                </a:lnTo>
                <a:cubicBezTo>
                  <a:pt x="60" y="0"/>
                  <a:pt x="50" y="0"/>
                  <a:pt x="40" y="0"/>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4871576" y="5150834"/>
            <a:ext cx="7603" cy="4771"/>
          </a:xfrm>
          <a:custGeom>
            <a:avLst/>
            <a:gdLst/>
            <a:ahLst/>
            <a:cxnLst/>
            <a:rect l="l" t="t" r="r" b="b"/>
            <a:pathLst>
              <a:path w="51" h="32" extrusionOk="0">
                <a:moveTo>
                  <a:pt x="31" y="1"/>
                </a:moveTo>
                <a:cubicBezTo>
                  <a:pt x="31" y="1"/>
                  <a:pt x="11" y="1"/>
                  <a:pt x="11" y="11"/>
                </a:cubicBezTo>
                <a:cubicBezTo>
                  <a:pt x="1" y="21"/>
                  <a:pt x="11" y="31"/>
                  <a:pt x="31" y="31"/>
                </a:cubicBezTo>
                <a:lnTo>
                  <a:pt x="40" y="31"/>
                </a:lnTo>
                <a:cubicBezTo>
                  <a:pt x="51" y="31"/>
                  <a:pt x="51" y="21"/>
                  <a:pt x="51" y="21"/>
                </a:cubicBezTo>
                <a:cubicBezTo>
                  <a:pt x="51" y="11"/>
                  <a:pt x="40" y="1"/>
                  <a:pt x="40" y="1"/>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7686356" y="5124298"/>
            <a:ext cx="10585" cy="6112"/>
          </a:xfrm>
          <a:custGeom>
            <a:avLst/>
            <a:gdLst/>
            <a:ahLst/>
            <a:cxnLst/>
            <a:rect l="l" t="t" r="r" b="b"/>
            <a:pathLst>
              <a:path w="71" h="41" extrusionOk="0">
                <a:moveTo>
                  <a:pt x="31" y="1"/>
                </a:moveTo>
                <a:lnTo>
                  <a:pt x="1" y="31"/>
                </a:lnTo>
                <a:cubicBezTo>
                  <a:pt x="21" y="31"/>
                  <a:pt x="31" y="31"/>
                  <a:pt x="51" y="40"/>
                </a:cubicBezTo>
                <a:cubicBezTo>
                  <a:pt x="60" y="40"/>
                  <a:pt x="60" y="31"/>
                  <a:pt x="70" y="20"/>
                </a:cubicBezTo>
                <a:cubicBezTo>
                  <a:pt x="70" y="11"/>
                  <a:pt x="60" y="1"/>
                  <a:pt x="40" y="1"/>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8483785" y="5181992"/>
            <a:ext cx="17890" cy="7454"/>
          </a:xfrm>
          <a:custGeom>
            <a:avLst/>
            <a:gdLst/>
            <a:ahLst/>
            <a:cxnLst/>
            <a:rect l="l" t="t" r="r" b="b"/>
            <a:pathLst>
              <a:path w="120" h="50" extrusionOk="0">
                <a:moveTo>
                  <a:pt x="21" y="0"/>
                </a:moveTo>
                <a:cubicBezTo>
                  <a:pt x="1" y="20"/>
                  <a:pt x="41" y="30"/>
                  <a:pt x="71" y="40"/>
                </a:cubicBezTo>
                <a:cubicBezTo>
                  <a:pt x="80" y="49"/>
                  <a:pt x="100" y="49"/>
                  <a:pt x="120" y="49"/>
                </a:cubicBezTo>
                <a:cubicBezTo>
                  <a:pt x="110" y="40"/>
                  <a:pt x="100" y="30"/>
                  <a:pt x="80" y="20"/>
                </a:cubicBezTo>
                <a:cubicBezTo>
                  <a:pt x="71" y="10"/>
                  <a:pt x="51" y="0"/>
                  <a:pt x="31" y="0"/>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7048442" y="5142038"/>
            <a:ext cx="5963" cy="4621"/>
          </a:xfrm>
          <a:custGeom>
            <a:avLst/>
            <a:gdLst/>
            <a:ahLst/>
            <a:cxnLst/>
            <a:rect l="l" t="t" r="r" b="b"/>
            <a:pathLst>
              <a:path w="40" h="31" extrusionOk="0">
                <a:moveTo>
                  <a:pt x="30" y="0"/>
                </a:moveTo>
                <a:cubicBezTo>
                  <a:pt x="20" y="0"/>
                  <a:pt x="11" y="11"/>
                  <a:pt x="11" y="11"/>
                </a:cubicBezTo>
                <a:cubicBezTo>
                  <a:pt x="0" y="20"/>
                  <a:pt x="11" y="31"/>
                  <a:pt x="20" y="31"/>
                </a:cubicBezTo>
                <a:lnTo>
                  <a:pt x="30" y="31"/>
                </a:lnTo>
                <a:lnTo>
                  <a:pt x="40" y="20"/>
                </a:lnTo>
                <a:cubicBezTo>
                  <a:pt x="40" y="11"/>
                  <a:pt x="40" y="0"/>
                  <a:pt x="30" y="0"/>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5440316" y="5131752"/>
            <a:ext cx="7454" cy="6112"/>
          </a:xfrm>
          <a:custGeom>
            <a:avLst/>
            <a:gdLst/>
            <a:ahLst/>
            <a:cxnLst/>
            <a:rect l="l" t="t" r="r" b="b"/>
            <a:pathLst>
              <a:path w="50" h="41" extrusionOk="0">
                <a:moveTo>
                  <a:pt x="20" y="1"/>
                </a:moveTo>
                <a:cubicBezTo>
                  <a:pt x="20" y="1"/>
                  <a:pt x="10" y="10"/>
                  <a:pt x="0" y="10"/>
                </a:cubicBezTo>
                <a:lnTo>
                  <a:pt x="29" y="40"/>
                </a:lnTo>
                <a:cubicBezTo>
                  <a:pt x="29" y="40"/>
                  <a:pt x="40" y="30"/>
                  <a:pt x="49" y="30"/>
                </a:cubicBezTo>
                <a:lnTo>
                  <a:pt x="20" y="1"/>
                </a:ln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945250" y="5150834"/>
            <a:ext cx="10436" cy="4771"/>
          </a:xfrm>
          <a:custGeom>
            <a:avLst/>
            <a:gdLst/>
            <a:ahLst/>
            <a:cxnLst/>
            <a:rect l="l" t="t" r="r" b="b"/>
            <a:pathLst>
              <a:path w="70" h="32" extrusionOk="0">
                <a:moveTo>
                  <a:pt x="1" y="1"/>
                </a:moveTo>
                <a:cubicBezTo>
                  <a:pt x="5" y="3"/>
                  <a:pt x="9" y="4"/>
                  <a:pt x="13" y="6"/>
                </a:cubicBezTo>
                <a:lnTo>
                  <a:pt x="13" y="6"/>
                </a:lnTo>
                <a:cubicBezTo>
                  <a:pt x="10" y="3"/>
                  <a:pt x="6" y="1"/>
                  <a:pt x="1" y="1"/>
                </a:cubicBezTo>
                <a:close/>
                <a:moveTo>
                  <a:pt x="13" y="6"/>
                </a:moveTo>
                <a:cubicBezTo>
                  <a:pt x="23" y="14"/>
                  <a:pt x="28" y="31"/>
                  <a:pt x="50" y="31"/>
                </a:cubicBezTo>
                <a:cubicBezTo>
                  <a:pt x="50" y="31"/>
                  <a:pt x="60" y="31"/>
                  <a:pt x="70" y="21"/>
                </a:cubicBezTo>
                <a:cubicBezTo>
                  <a:pt x="54" y="13"/>
                  <a:pt x="31" y="12"/>
                  <a:pt x="13" y="6"/>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7141468" y="5131752"/>
            <a:ext cx="7454" cy="6112"/>
          </a:xfrm>
          <a:custGeom>
            <a:avLst/>
            <a:gdLst/>
            <a:ahLst/>
            <a:cxnLst/>
            <a:rect l="l" t="t" r="r" b="b"/>
            <a:pathLst>
              <a:path w="50" h="41" extrusionOk="0">
                <a:moveTo>
                  <a:pt x="1" y="1"/>
                </a:moveTo>
                <a:cubicBezTo>
                  <a:pt x="10" y="10"/>
                  <a:pt x="30" y="30"/>
                  <a:pt x="50" y="40"/>
                </a:cubicBezTo>
                <a:cubicBezTo>
                  <a:pt x="30" y="30"/>
                  <a:pt x="50" y="1"/>
                  <a:pt x="21" y="1"/>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8034905" y="5140547"/>
            <a:ext cx="10585" cy="4621"/>
          </a:xfrm>
          <a:custGeom>
            <a:avLst/>
            <a:gdLst/>
            <a:ahLst/>
            <a:cxnLst/>
            <a:rect l="l" t="t" r="r" b="b"/>
            <a:pathLst>
              <a:path w="71" h="31" extrusionOk="0">
                <a:moveTo>
                  <a:pt x="1" y="1"/>
                </a:moveTo>
                <a:cubicBezTo>
                  <a:pt x="20" y="10"/>
                  <a:pt x="40" y="21"/>
                  <a:pt x="70" y="30"/>
                </a:cubicBezTo>
                <a:cubicBezTo>
                  <a:pt x="50" y="21"/>
                  <a:pt x="40" y="10"/>
                  <a:pt x="20" y="1"/>
                </a:cubicBez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7148773" y="5137715"/>
            <a:ext cx="149" cy="149"/>
          </a:xfrm>
          <a:custGeom>
            <a:avLst/>
            <a:gdLst/>
            <a:ahLst/>
            <a:cxnLst/>
            <a:rect l="l" t="t" r="r" b="b"/>
            <a:pathLst>
              <a:path w="1" h="1" extrusionOk="0">
                <a:moveTo>
                  <a:pt x="1" y="0"/>
                </a:moveTo>
                <a:lnTo>
                  <a:pt x="1" y="0"/>
                </a:ln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5945250" y="5150834"/>
            <a:ext cx="149" cy="149"/>
          </a:xfrm>
          <a:custGeom>
            <a:avLst/>
            <a:gdLst/>
            <a:ahLst/>
            <a:cxnLst/>
            <a:rect l="l" t="t" r="r" b="b"/>
            <a:pathLst>
              <a:path w="1" h="1" extrusionOk="0">
                <a:moveTo>
                  <a:pt x="1" y="1"/>
                </a:move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8045340" y="5145020"/>
            <a:ext cx="149" cy="149"/>
          </a:xfrm>
          <a:custGeom>
            <a:avLst/>
            <a:gdLst/>
            <a:ahLst/>
            <a:cxnLst/>
            <a:rect l="l" t="t" r="r" b="b"/>
            <a:pathLst>
              <a:path w="1" h="1" extrusionOk="0">
                <a:moveTo>
                  <a:pt x="0" y="0"/>
                </a:moveTo>
                <a:lnTo>
                  <a:pt x="0" y="0"/>
                </a:ln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8501525" y="5189297"/>
            <a:ext cx="149" cy="149"/>
          </a:xfrm>
          <a:custGeom>
            <a:avLst/>
            <a:gdLst/>
            <a:ahLst/>
            <a:cxnLst/>
            <a:rect l="l" t="t" r="r" b="b"/>
            <a:pathLst>
              <a:path w="1" h="1" extrusionOk="0">
                <a:moveTo>
                  <a:pt x="1" y="0"/>
                </a:moveTo>
                <a:lnTo>
                  <a:pt x="1" y="0"/>
                </a:lnTo>
                <a:close/>
              </a:path>
            </a:pathLst>
          </a:custGeom>
          <a:solidFill>
            <a:srgbClr val="8CA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 name="Picture 62"/>
          <p:cNvPicPr/>
          <p:nvPr userDrawn="1"/>
        </p:nvPicPr>
        <p:blipFill>
          <a:blip r:embed="rId3" cstate="print">
            <a:extLst>
              <a:ext uri="{BEBA8EAE-BF5A-486C-A8C5-ECC9F3942E4B}">
                <a14:imgProps xmlns:a14="http://schemas.microsoft.com/office/drawing/2010/main">
                  <a14:imgLayer r:embed="rId4">
                    <a14:imgEffect>
                      <a14:backgroundRemoval t="7018" b="93509" l="0" r="98599">
                        <a14:foregroundMark x1="74956" y1="21930" x2="74956" y2="21930"/>
                        <a14:foregroundMark x1="61121" y1="24035" x2="61121" y2="24035"/>
                        <a14:foregroundMark x1="74256" y1="39649" x2="74256" y2="39649"/>
                        <a14:foregroundMark x1="84063" y1="42632" x2="84063" y2="42632"/>
                        <a14:foregroundMark x1="61821" y1="46842" x2="61821" y2="46842"/>
                        <a14:foregroundMark x1="20140" y1="45439" x2="20140" y2="45439"/>
                        <a14:foregroundMark x1="20140" y1="32632" x2="20140" y2="32632"/>
                        <a14:foregroundMark x1="20140" y1="24737" x2="20140" y2="24737"/>
                        <a14:foregroundMark x1="36778" y1="24035" x2="36778" y2="24035"/>
                        <a14:foregroundMark x1="44483" y1="19123" x2="44483" y2="19123"/>
                        <a14:foregroundMark x1="9807" y1="55965" x2="9807" y2="55965"/>
                        <a14:foregroundMark x1="18039" y1="68070" x2="18039" y2="68070"/>
                        <a14:foregroundMark x1="79159" y1="74386" x2="79159" y2="74386"/>
                      </a14:backgroundRemoval>
                    </a14:imgEffect>
                  </a14:imgLayer>
                </a14:imgProps>
              </a:ext>
              <a:ext uri="{28A0092B-C50C-407E-A947-70E740481C1C}">
                <a14:useLocalDpi xmlns:a14="http://schemas.microsoft.com/office/drawing/2010/main" val="0"/>
              </a:ext>
            </a:extLst>
          </a:blip>
          <a:srcRect/>
          <a:stretch>
            <a:fillRect/>
          </a:stretch>
        </p:blipFill>
        <p:spPr bwMode="auto">
          <a:xfrm>
            <a:off x="8413726" y="-18565"/>
            <a:ext cx="740550" cy="68638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568691"/>
        </a:solidFill>
        <a:effectLst/>
      </p:bgPr>
    </p:bg>
    <p:spTree>
      <p:nvGrpSpPr>
        <p:cNvPr id="1" name="Shape 70"/>
        <p:cNvGrpSpPr/>
        <p:nvPr/>
      </p:nvGrpSpPr>
      <p:grpSpPr>
        <a:xfrm>
          <a:off x="0" y="0"/>
          <a:ext cx="0" cy="0"/>
          <a:chOff x="0" y="0"/>
          <a:chExt cx="0" cy="0"/>
        </a:xfrm>
      </p:grpSpPr>
      <p:pic>
        <p:nvPicPr>
          <p:cNvPr id="71" name="Google Shape;71;p6"/>
          <p:cNvPicPr preferRelativeResize="0"/>
          <p:nvPr/>
        </p:nvPicPr>
        <p:blipFill>
          <a:blip r:embed="rId2">
            <a:alphaModFix/>
          </a:blip>
          <a:stretch>
            <a:fillRect/>
          </a:stretch>
        </p:blipFill>
        <p:spPr>
          <a:xfrm>
            <a:off x="446" y="0"/>
            <a:ext cx="9143111" cy="5143502"/>
          </a:xfrm>
          <a:prstGeom prst="rect">
            <a:avLst/>
          </a:prstGeom>
          <a:noFill/>
          <a:ln>
            <a:noFill/>
          </a:ln>
        </p:spPr>
      </p:pic>
      <p:sp>
        <p:nvSpPr>
          <p:cNvPr id="72" name="Google Shape;72;p6"/>
          <p:cNvSpPr txBox="1">
            <a:spLocks noGrp="1"/>
          </p:cNvSpPr>
          <p:nvPr>
            <p:ph type="title"/>
          </p:nvPr>
        </p:nvSpPr>
        <p:spPr>
          <a:xfrm>
            <a:off x="720000" y="3935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pic>
        <p:nvPicPr>
          <p:cNvPr id="4" name="Picture 3"/>
          <p:cNvPicPr/>
          <p:nvPr userDrawn="1"/>
        </p:nvPicPr>
        <p:blipFill>
          <a:blip r:embed="rId3" cstate="print">
            <a:extLst>
              <a:ext uri="{BEBA8EAE-BF5A-486C-A8C5-ECC9F3942E4B}">
                <a14:imgProps xmlns:a14="http://schemas.microsoft.com/office/drawing/2010/main">
                  <a14:imgLayer r:embed="rId4">
                    <a14:imgEffect>
                      <a14:backgroundRemoval t="7018" b="93509" l="0" r="98599">
                        <a14:foregroundMark x1="74956" y1="21930" x2="74956" y2="21930"/>
                        <a14:foregroundMark x1="61121" y1="24035" x2="61121" y2="24035"/>
                        <a14:foregroundMark x1="74256" y1="39649" x2="74256" y2="39649"/>
                        <a14:foregroundMark x1="84063" y1="42632" x2="84063" y2="42632"/>
                        <a14:foregroundMark x1="61821" y1="46842" x2="61821" y2="46842"/>
                        <a14:foregroundMark x1="20140" y1="45439" x2="20140" y2="45439"/>
                        <a14:foregroundMark x1="20140" y1="32632" x2="20140" y2="32632"/>
                        <a14:foregroundMark x1="20140" y1="24737" x2="20140" y2="24737"/>
                        <a14:foregroundMark x1="36778" y1="24035" x2="36778" y2="24035"/>
                        <a14:foregroundMark x1="44483" y1="19123" x2="44483" y2="19123"/>
                        <a14:foregroundMark x1="9807" y1="55965" x2="9807" y2="55965"/>
                        <a14:foregroundMark x1="18039" y1="68070" x2="18039" y2="68070"/>
                        <a14:foregroundMark x1="79159" y1="74386" x2="79159" y2="74386"/>
                      </a14:backgroundRemoval>
                    </a14:imgEffect>
                  </a14:imgLayer>
                </a14:imgProps>
              </a:ext>
              <a:ext uri="{28A0092B-C50C-407E-A947-70E740481C1C}">
                <a14:useLocalDpi xmlns:a14="http://schemas.microsoft.com/office/drawing/2010/main" val="0"/>
              </a:ext>
            </a:extLst>
          </a:blip>
          <a:srcRect/>
          <a:stretch>
            <a:fillRect/>
          </a:stretch>
        </p:blipFill>
        <p:spPr bwMode="auto">
          <a:xfrm>
            <a:off x="8413726" y="-18565"/>
            <a:ext cx="740550" cy="68638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568691"/>
        </a:solidFill>
        <a:effectLst/>
      </p:bgPr>
    </p:bg>
    <p:spTree>
      <p:nvGrpSpPr>
        <p:cNvPr id="1" name="Shape 80"/>
        <p:cNvGrpSpPr/>
        <p:nvPr/>
      </p:nvGrpSpPr>
      <p:grpSpPr>
        <a:xfrm>
          <a:off x="0" y="0"/>
          <a:ext cx="0" cy="0"/>
          <a:chOff x="0" y="0"/>
          <a:chExt cx="0" cy="0"/>
        </a:xfrm>
      </p:grpSpPr>
      <p:pic>
        <p:nvPicPr>
          <p:cNvPr id="81" name="Google Shape;81;p9"/>
          <p:cNvPicPr preferRelativeResize="0"/>
          <p:nvPr/>
        </p:nvPicPr>
        <p:blipFill>
          <a:blip r:embed="rId2">
            <a:alphaModFix/>
          </a:blip>
          <a:stretch>
            <a:fillRect/>
          </a:stretch>
        </p:blipFill>
        <p:spPr>
          <a:xfrm>
            <a:off x="446" y="0"/>
            <a:ext cx="9143111" cy="5143502"/>
          </a:xfrm>
          <a:prstGeom prst="rect">
            <a:avLst/>
          </a:prstGeom>
          <a:noFill/>
          <a:ln>
            <a:noFill/>
          </a:ln>
        </p:spPr>
      </p:pic>
      <p:sp>
        <p:nvSpPr>
          <p:cNvPr id="82" name="Google Shape;82;p9"/>
          <p:cNvSpPr txBox="1">
            <a:spLocks noGrp="1"/>
          </p:cNvSpPr>
          <p:nvPr>
            <p:ph type="title"/>
          </p:nvPr>
        </p:nvSpPr>
        <p:spPr>
          <a:xfrm>
            <a:off x="3510075" y="1319525"/>
            <a:ext cx="4914000" cy="9099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3" name="Google Shape;83;p9"/>
          <p:cNvSpPr txBox="1">
            <a:spLocks noGrp="1"/>
          </p:cNvSpPr>
          <p:nvPr>
            <p:ph type="body" idx="1"/>
          </p:nvPr>
        </p:nvSpPr>
        <p:spPr>
          <a:xfrm>
            <a:off x="3510075" y="2191000"/>
            <a:ext cx="4342500" cy="20946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Font typeface="Barlow"/>
              <a:buChar char="●"/>
              <a:defRPr/>
            </a:lvl1pPr>
            <a:lvl2pPr marL="914400" lvl="1" indent="-330200">
              <a:spcBef>
                <a:spcPts val="0"/>
              </a:spcBef>
              <a:spcAft>
                <a:spcPts val="0"/>
              </a:spcAft>
              <a:buSzPts val="1600"/>
              <a:buFont typeface="Barlow"/>
              <a:buChar char="○"/>
              <a:defRPr/>
            </a:lvl2pPr>
            <a:lvl3pPr marL="1371600" lvl="2" indent="-330200">
              <a:spcBef>
                <a:spcPts val="0"/>
              </a:spcBef>
              <a:spcAft>
                <a:spcPts val="0"/>
              </a:spcAft>
              <a:buSzPts val="1600"/>
              <a:buFont typeface="Barlow"/>
              <a:buChar char="■"/>
              <a:defRPr/>
            </a:lvl3pPr>
            <a:lvl4pPr marL="1828800" lvl="3" indent="-330200">
              <a:spcBef>
                <a:spcPts val="0"/>
              </a:spcBef>
              <a:spcAft>
                <a:spcPts val="0"/>
              </a:spcAft>
              <a:buSzPts val="1600"/>
              <a:buFont typeface="Barlow"/>
              <a:buChar char="●"/>
              <a:defRPr/>
            </a:lvl4pPr>
            <a:lvl5pPr marL="2286000" lvl="4" indent="-330200">
              <a:spcBef>
                <a:spcPts val="0"/>
              </a:spcBef>
              <a:spcAft>
                <a:spcPts val="0"/>
              </a:spcAft>
              <a:buSzPts val="1600"/>
              <a:buFont typeface="Barlow"/>
              <a:buChar char="○"/>
              <a:defRPr/>
            </a:lvl5pPr>
            <a:lvl6pPr marL="2743200" lvl="5" indent="-330200">
              <a:spcBef>
                <a:spcPts val="0"/>
              </a:spcBef>
              <a:spcAft>
                <a:spcPts val="0"/>
              </a:spcAft>
              <a:buSzPts val="1600"/>
              <a:buFont typeface="Barlow"/>
              <a:buChar char="■"/>
              <a:defRPr/>
            </a:lvl6pPr>
            <a:lvl7pPr marL="3200400" lvl="6" indent="-330200">
              <a:spcBef>
                <a:spcPts val="0"/>
              </a:spcBef>
              <a:spcAft>
                <a:spcPts val="0"/>
              </a:spcAft>
              <a:buSzPts val="1600"/>
              <a:buFont typeface="Barlow"/>
              <a:buChar char="●"/>
              <a:defRPr/>
            </a:lvl7pPr>
            <a:lvl8pPr marL="3657600" lvl="7" indent="-330200">
              <a:spcBef>
                <a:spcPts val="0"/>
              </a:spcBef>
              <a:spcAft>
                <a:spcPts val="0"/>
              </a:spcAft>
              <a:buSzPts val="1600"/>
              <a:buFont typeface="Barlow"/>
              <a:buChar char="○"/>
              <a:defRPr/>
            </a:lvl8pPr>
            <a:lvl9pPr marL="4114800" lvl="8" indent="-330200">
              <a:spcBef>
                <a:spcPts val="0"/>
              </a:spcBef>
              <a:spcAft>
                <a:spcPts val="0"/>
              </a:spcAft>
              <a:buSzPts val="1600"/>
              <a:buFont typeface="Barlow"/>
              <a:buChar char="■"/>
              <a:defRPr/>
            </a:lvl9pPr>
          </a:lstStyle>
          <a:p>
            <a:endParaRPr/>
          </a:p>
        </p:txBody>
      </p:sp>
      <p:pic>
        <p:nvPicPr>
          <p:cNvPr id="5" name="Picture 4"/>
          <p:cNvPicPr/>
          <p:nvPr userDrawn="1"/>
        </p:nvPicPr>
        <p:blipFill>
          <a:blip r:embed="rId3" cstate="print">
            <a:extLst>
              <a:ext uri="{BEBA8EAE-BF5A-486C-A8C5-ECC9F3942E4B}">
                <a14:imgProps xmlns:a14="http://schemas.microsoft.com/office/drawing/2010/main">
                  <a14:imgLayer r:embed="rId4">
                    <a14:imgEffect>
                      <a14:backgroundRemoval t="7018" b="93509" l="0" r="98599">
                        <a14:foregroundMark x1="74956" y1="21930" x2="74956" y2="21930"/>
                        <a14:foregroundMark x1="61121" y1="24035" x2="61121" y2="24035"/>
                        <a14:foregroundMark x1="74256" y1="39649" x2="74256" y2="39649"/>
                        <a14:foregroundMark x1="84063" y1="42632" x2="84063" y2="42632"/>
                        <a14:foregroundMark x1="61821" y1="46842" x2="61821" y2="46842"/>
                        <a14:foregroundMark x1="20140" y1="45439" x2="20140" y2="45439"/>
                        <a14:foregroundMark x1="20140" y1="32632" x2="20140" y2="32632"/>
                        <a14:foregroundMark x1="20140" y1="24737" x2="20140" y2="24737"/>
                        <a14:foregroundMark x1="36778" y1="24035" x2="36778" y2="24035"/>
                        <a14:foregroundMark x1="44483" y1="19123" x2="44483" y2="19123"/>
                        <a14:foregroundMark x1="9807" y1="55965" x2="9807" y2="55965"/>
                        <a14:foregroundMark x1="18039" y1="68070" x2="18039" y2="68070"/>
                        <a14:foregroundMark x1="79159" y1="74386" x2="79159" y2="74386"/>
                      </a14:backgroundRemoval>
                    </a14:imgEffect>
                  </a14:imgLayer>
                </a14:imgProps>
              </a:ext>
              <a:ext uri="{28A0092B-C50C-407E-A947-70E740481C1C}">
                <a14:useLocalDpi xmlns:a14="http://schemas.microsoft.com/office/drawing/2010/main" val="0"/>
              </a:ext>
            </a:extLst>
          </a:blip>
          <a:srcRect/>
          <a:stretch>
            <a:fillRect/>
          </a:stretch>
        </p:blipFill>
        <p:spPr bwMode="auto">
          <a:xfrm>
            <a:off x="8413726" y="-18565"/>
            <a:ext cx="740550" cy="68638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0"/>
        <p:cNvGrpSpPr/>
        <p:nvPr/>
      </p:nvGrpSpPr>
      <p:grpSpPr>
        <a:xfrm>
          <a:off x="0" y="0"/>
          <a:ext cx="0" cy="0"/>
          <a:chOff x="0" y="0"/>
          <a:chExt cx="0" cy="0"/>
        </a:xfrm>
      </p:grpSpPr>
      <p:pic>
        <p:nvPicPr>
          <p:cNvPr id="2" name="Picture 1"/>
          <p:cNvPicPr/>
          <p:nvPr userDrawn="1"/>
        </p:nvPicPr>
        <p:blipFill>
          <a:blip r:embed="rId2" cstate="print">
            <a:extLst>
              <a:ext uri="{BEBA8EAE-BF5A-486C-A8C5-ECC9F3942E4B}">
                <a14:imgProps xmlns:a14="http://schemas.microsoft.com/office/drawing/2010/main">
                  <a14:imgLayer r:embed="rId3">
                    <a14:imgEffect>
                      <a14:backgroundRemoval t="7018" b="93509" l="0" r="98599">
                        <a14:foregroundMark x1="74956" y1="21930" x2="74956" y2="21930"/>
                        <a14:foregroundMark x1="61121" y1="24035" x2="61121" y2="24035"/>
                        <a14:foregroundMark x1="74256" y1="39649" x2="74256" y2="39649"/>
                        <a14:foregroundMark x1="84063" y1="42632" x2="84063" y2="42632"/>
                        <a14:foregroundMark x1="61821" y1="46842" x2="61821" y2="46842"/>
                        <a14:foregroundMark x1="20140" y1="45439" x2="20140" y2="45439"/>
                        <a14:foregroundMark x1="20140" y1="32632" x2="20140" y2="32632"/>
                        <a14:foregroundMark x1="20140" y1="24737" x2="20140" y2="24737"/>
                        <a14:foregroundMark x1="36778" y1="24035" x2="36778" y2="24035"/>
                        <a14:foregroundMark x1="44483" y1="19123" x2="44483" y2="19123"/>
                        <a14:foregroundMark x1="9807" y1="55965" x2="9807" y2="55965"/>
                        <a14:foregroundMark x1="18039" y1="68070" x2="18039" y2="68070"/>
                        <a14:foregroundMark x1="79159" y1="74386" x2="79159" y2="74386"/>
                      </a14:backgroundRemoval>
                    </a14:imgEffect>
                  </a14:imgLayer>
                </a14:imgProps>
              </a:ext>
              <a:ext uri="{28A0092B-C50C-407E-A947-70E740481C1C}">
                <a14:useLocalDpi xmlns:a14="http://schemas.microsoft.com/office/drawing/2010/main" val="0"/>
              </a:ext>
            </a:extLst>
          </a:blip>
          <a:srcRect/>
          <a:stretch>
            <a:fillRect/>
          </a:stretch>
        </p:blipFill>
        <p:spPr bwMode="auto">
          <a:xfrm>
            <a:off x="8413726" y="-18565"/>
            <a:ext cx="740550" cy="68638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
    <p:bg>
      <p:bgPr>
        <a:solidFill>
          <a:srgbClr val="568691"/>
        </a:solidFill>
        <a:effectLst/>
      </p:bgPr>
    </p:bg>
    <p:spTree>
      <p:nvGrpSpPr>
        <p:cNvPr id="1" name="Shape 106"/>
        <p:cNvGrpSpPr/>
        <p:nvPr/>
      </p:nvGrpSpPr>
      <p:grpSpPr>
        <a:xfrm>
          <a:off x="0" y="0"/>
          <a:ext cx="0" cy="0"/>
          <a:chOff x="0" y="0"/>
          <a:chExt cx="0" cy="0"/>
        </a:xfrm>
      </p:grpSpPr>
      <p:pic>
        <p:nvPicPr>
          <p:cNvPr id="107" name="Google Shape;107;p14"/>
          <p:cNvPicPr preferRelativeResize="0"/>
          <p:nvPr/>
        </p:nvPicPr>
        <p:blipFill>
          <a:blip r:embed="rId2">
            <a:alphaModFix/>
          </a:blip>
          <a:stretch>
            <a:fillRect/>
          </a:stretch>
        </p:blipFill>
        <p:spPr>
          <a:xfrm>
            <a:off x="446" y="0"/>
            <a:ext cx="9143111" cy="5143502"/>
          </a:xfrm>
          <a:prstGeom prst="rect">
            <a:avLst/>
          </a:prstGeom>
          <a:noFill/>
          <a:ln>
            <a:noFill/>
          </a:ln>
        </p:spPr>
      </p:pic>
      <p:sp>
        <p:nvSpPr>
          <p:cNvPr id="108" name="Google Shape;108;p14"/>
          <p:cNvSpPr txBox="1">
            <a:spLocks noGrp="1"/>
          </p:cNvSpPr>
          <p:nvPr>
            <p:ph type="title"/>
          </p:nvPr>
        </p:nvSpPr>
        <p:spPr>
          <a:xfrm>
            <a:off x="720000" y="393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9" name="Google Shape;109;p14"/>
          <p:cNvSpPr txBox="1">
            <a:spLocks noGrp="1"/>
          </p:cNvSpPr>
          <p:nvPr>
            <p:ph type="subTitle" idx="1"/>
          </p:nvPr>
        </p:nvSpPr>
        <p:spPr>
          <a:xfrm>
            <a:off x="731225" y="3670650"/>
            <a:ext cx="2259000" cy="933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a:endParaRPr/>
          </a:p>
        </p:txBody>
      </p:sp>
      <p:sp>
        <p:nvSpPr>
          <p:cNvPr id="110" name="Google Shape;110;p14"/>
          <p:cNvSpPr txBox="1">
            <a:spLocks noGrp="1"/>
          </p:cNvSpPr>
          <p:nvPr>
            <p:ph type="subTitle" idx="2"/>
          </p:nvPr>
        </p:nvSpPr>
        <p:spPr>
          <a:xfrm>
            <a:off x="738925" y="3177200"/>
            <a:ext cx="2266800" cy="424200"/>
          </a:xfrm>
          <a:prstGeom prst="rect">
            <a:avLst/>
          </a:prstGeom>
        </p:spPr>
        <p:txBody>
          <a:bodyPr spcFirstLastPara="1" wrap="square" lIns="91425" tIns="91425" rIns="91425" bIns="91425" anchor="t" anchorCtr="0">
            <a:noAutofit/>
          </a:bodyPr>
          <a:lstStyle>
            <a:lvl1pPr lvl="0" algn="ctr">
              <a:spcBef>
                <a:spcPts val="0"/>
              </a:spcBef>
              <a:spcAft>
                <a:spcPts val="0"/>
              </a:spcAft>
              <a:buSzPts val="2300"/>
              <a:buFont typeface="Viga"/>
              <a:buNone/>
              <a:defRPr sz="2300">
                <a:latin typeface="Viga"/>
                <a:ea typeface="Viga"/>
                <a:cs typeface="Viga"/>
                <a:sym typeface="Viga"/>
              </a:defRPr>
            </a:lvl1pPr>
            <a:lvl2pPr lvl="1">
              <a:spcBef>
                <a:spcPts val="0"/>
              </a:spcBef>
              <a:spcAft>
                <a:spcPts val="0"/>
              </a:spcAft>
              <a:buSzPts val="1600"/>
              <a:buFont typeface="Viga"/>
              <a:buNone/>
              <a:defRPr>
                <a:latin typeface="Viga"/>
                <a:ea typeface="Viga"/>
                <a:cs typeface="Viga"/>
                <a:sym typeface="Viga"/>
              </a:defRPr>
            </a:lvl2pPr>
            <a:lvl3pPr lvl="2">
              <a:spcBef>
                <a:spcPts val="0"/>
              </a:spcBef>
              <a:spcAft>
                <a:spcPts val="0"/>
              </a:spcAft>
              <a:buSzPts val="1600"/>
              <a:buFont typeface="Viga"/>
              <a:buNone/>
              <a:defRPr>
                <a:latin typeface="Viga"/>
                <a:ea typeface="Viga"/>
                <a:cs typeface="Viga"/>
                <a:sym typeface="Viga"/>
              </a:defRPr>
            </a:lvl3pPr>
            <a:lvl4pPr lvl="3">
              <a:spcBef>
                <a:spcPts val="0"/>
              </a:spcBef>
              <a:spcAft>
                <a:spcPts val="0"/>
              </a:spcAft>
              <a:buSzPts val="1600"/>
              <a:buFont typeface="Viga"/>
              <a:buNone/>
              <a:defRPr>
                <a:latin typeface="Viga"/>
                <a:ea typeface="Viga"/>
                <a:cs typeface="Viga"/>
                <a:sym typeface="Viga"/>
              </a:defRPr>
            </a:lvl4pPr>
            <a:lvl5pPr lvl="4">
              <a:spcBef>
                <a:spcPts val="0"/>
              </a:spcBef>
              <a:spcAft>
                <a:spcPts val="0"/>
              </a:spcAft>
              <a:buSzPts val="1600"/>
              <a:buFont typeface="Viga"/>
              <a:buNone/>
              <a:defRPr>
                <a:latin typeface="Viga"/>
                <a:ea typeface="Viga"/>
                <a:cs typeface="Viga"/>
                <a:sym typeface="Viga"/>
              </a:defRPr>
            </a:lvl5pPr>
            <a:lvl6pPr lvl="5">
              <a:spcBef>
                <a:spcPts val="0"/>
              </a:spcBef>
              <a:spcAft>
                <a:spcPts val="0"/>
              </a:spcAft>
              <a:buSzPts val="1600"/>
              <a:buFont typeface="Viga"/>
              <a:buNone/>
              <a:defRPr>
                <a:latin typeface="Viga"/>
                <a:ea typeface="Viga"/>
                <a:cs typeface="Viga"/>
                <a:sym typeface="Viga"/>
              </a:defRPr>
            </a:lvl6pPr>
            <a:lvl7pPr lvl="6">
              <a:spcBef>
                <a:spcPts val="0"/>
              </a:spcBef>
              <a:spcAft>
                <a:spcPts val="0"/>
              </a:spcAft>
              <a:buSzPts val="1600"/>
              <a:buFont typeface="Viga"/>
              <a:buNone/>
              <a:defRPr>
                <a:latin typeface="Viga"/>
                <a:ea typeface="Viga"/>
                <a:cs typeface="Viga"/>
                <a:sym typeface="Viga"/>
              </a:defRPr>
            </a:lvl7pPr>
            <a:lvl8pPr lvl="7">
              <a:spcBef>
                <a:spcPts val="0"/>
              </a:spcBef>
              <a:spcAft>
                <a:spcPts val="0"/>
              </a:spcAft>
              <a:buSzPts val="1600"/>
              <a:buFont typeface="Viga"/>
              <a:buNone/>
              <a:defRPr>
                <a:latin typeface="Viga"/>
                <a:ea typeface="Viga"/>
                <a:cs typeface="Viga"/>
                <a:sym typeface="Viga"/>
              </a:defRPr>
            </a:lvl8pPr>
            <a:lvl9pPr lvl="8">
              <a:spcBef>
                <a:spcPts val="0"/>
              </a:spcBef>
              <a:spcAft>
                <a:spcPts val="0"/>
              </a:spcAft>
              <a:buSzPts val="1600"/>
              <a:buFont typeface="Viga"/>
              <a:buNone/>
              <a:defRPr>
                <a:latin typeface="Viga"/>
                <a:ea typeface="Viga"/>
                <a:cs typeface="Viga"/>
                <a:sym typeface="Viga"/>
              </a:defRPr>
            </a:lvl9pPr>
          </a:lstStyle>
          <a:p>
            <a:endParaRPr/>
          </a:p>
        </p:txBody>
      </p:sp>
      <p:sp>
        <p:nvSpPr>
          <p:cNvPr id="111" name="Google Shape;111;p14"/>
          <p:cNvSpPr txBox="1">
            <a:spLocks noGrp="1"/>
          </p:cNvSpPr>
          <p:nvPr>
            <p:ph type="subTitle" idx="3"/>
          </p:nvPr>
        </p:nvSpPr>
        <p:spPr>
          <a:xfrm>
            <a:off x="3434750" y="3670650"/>
            <a:ext cx="2259000" cy="93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12" name="Google Shape;112;p14"/>
          <p:cNvSpPr txBox="1">
            <a:spLocks noGrp="1"/>
          </p:cNvSpPr>
          <p:nvPr>
            <p:ph type="subTitle" idx="4"/>
          </p:nvPr>
        </p:nvSpPr>
        <p:spPr>
          <a:xfrm>
            <a:off x="3442450" y="3177200"/>
            <a:ext cx="22668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300"/>
              <a:buFont typeface="Viga"/>
              <a:buNone/>
              <a:defRPr sz="2300">
                <a:latin typeface="Viga"/>
                <a:ea typeface="Viga"/>
                <a:cs typeface="Viga"/>
                <a:sym typeface="Viga"/>
              </a:defRPr>
            </a:lvl1pPr>
            <a:lvl2pPr lvl="1" rtl="0">
              <a:spcBef>
                <a:spcPts val="0"/>
              </a:spcBef>
              <a:spcAft>
                <a:spcPts val="0"/>
              </a:spcAft>
              <a:buSzPts val="1600"/>
              <a:buFont typeface="Viga"/>
              <a:buNone/>
              <a:defRPr>
                <a:latin typeface="Viga"/>
                <a:ea typeface="Viga"/>
                <a:cs typeface="Viga"/>
                <a:sym typeface="Viga"/>
              </a:defRPr>
            </a:lvl2pPr>
            <a:lvl3pPr lvl="2" rtl="0">
              <a:spcBef>
                <a:spcPts val="0"/>
              </a:spcBef>
              <a:spcAft>
                <a:spcPts val="0"/>
              </a:spcAft>
              <a:buSzPts val="1600"/>
              <a:buFont typeface="Viga"/>
              <a:buNone/>
              <a:defRPr>
                <a:latin typeface="Viga"/>
                <a:ea typeface="Viga"/>
                <a:cs typeface="Viga"/>
                <a:sym typeface="Viga"/>
              </a:defRPr>
            </a:lvl3pPr>
            <a:lvl4pPr lvl="3" rtl="0">
              <a:spcBef>
                <a:spcPts val="0"/>
              </a:spcBef>
              <a:spcAft>
                <a:spcPts val="0"/>
              </a:spcAft>
              <a:buSzPts val="1600"/>
              <a:buFont typeface="Viga"/>
              <a:buNone/>
              <a:defRPr>
                <a:latin typeface="Viga"/>
                <a:ea typeface="Viga"/>
                <a:cs typeface="Viga"/>
                <a:sym typeface="Viga"/>
              </a:defRPr>
            </a:lvl4pPr>
            <a:lvl5pPr lvl="4" rtl="0">
              <a:spcBef>
                <a:spcPts val="0"/>
              </a:spcBef>
              <a:spcAft>
                <a:spcPts val="0"/>
              </a:spcAft>
              <a:buSzPts val="1600"/>
              <a:buFont typeface="Viga"/>
              <a:buNone/>
              <a:defRPr>
                <a:latin typeface="Viga"/>
                <a:ea typeface="Viga"/>
                <a:cs typeface="Viga"/>
                <a:sym typeface="Viga"/>
              </a:defRPr>
            </a:lvl5pPr>
            <a:lvl6pPr lvl="5" rtl="0">
              <a:spcBef>
                <a:spcPts val="0"/>
              </a:spcBef>
              <a:spcAft>
                <a:spcPts val="0"/>
              </a:spcAft>
              <a:buSzPts val="1600"/>
              <a:buFont typeface="Viga"/>
              <a:buNone/>
              <a:defRPr>
                <a:latin typeface="Viga"/>
                <a:ea typeface="Viga"/>
                <a:cs typeface="Viga"/>
                <a:sym typeface="Viga"/>
              </a:defRPr>
            </a:lvl6pPr>
            <a:lvl7pPr lvl="6" rtl="0">
              <a:spcBef>
                <a:spcPts val="0"/>
              </a:spcBef>
              <a:spcAft>
                <a:spcPts val="0"/>
              </a:spcAft>
              <a:buSzPts val="1600"/>
              <a:buFont typeface="Viga"/>
              <a:buNone/>
              <a:defRPr>
                <a:latin typeface="Viga"/>
                <a:ea typeface="Viga"/>
                <a:cs typeface="Viga"/>
                <a:sym typeface="Viga"/>
              </a:defRPr>
            </a:lvl7pPr>
            <a:lvl8pPr lvl="7" rtl="0">
              <a:spcBef>
                <a:spcPts val="0"/>
              </a:spcBef>
              <a:spcAft>
                <a:spcPts val="0"/>
              </a:spcAft>
              <a:buSzPts val="1600"/>
              <a:buFont typeface="Viga"/>
              <a:buNone/>
              <a:defRPr>
                <a:latin typeface="Viga"/>
                <a:ea typeface="Viga"/>
                <a:cs typeface="Viga"/>
                <a:sym typeface="Viga"/>
              </a:defRPr>
            </a:lvl8pPr>
            <a:lvl9pPr lvl="8" rtl="0">
              <a:spcBef>
                <a:spcPts val="0"/>
              </a:spcBef>
              <a:spcAft>
                <a:spcPts val="0"/>
              </a:spcAft>
              <a:buSzPts val="1600"/>
              <a:buFont typeface="Viga"/>
              <a:buNone/>
              <a:defRPr>
                <a:latin typeface="Viga"/>
                <a:ea typeface="Viga"/>
                <a:cs typeface="Viga"/>
                <a:sym typeface="Viga"/>
              </a:defRPr>
            </a:lvl9pPr>
          </a:lstStyle>
          <a:p>
            <a:endParaRPr/>
          </a:p>
        </p:txBody>
      </p:sp>
      <p:sp>
        <p:nvSpPr>
          <p:cNvPr id="113" name="Google Shape;113;p14"/>
          <p:cNvSpPr txBox="1">
            <a:spLocks noGrp="1"/>
          </p:cNvSpPr>
          <p:nvPr>
            <p:ph type="subTitle" idx="5"/>
          </p:nvPr>
        </p:nvSpPr>
        <p:spPr>
          <a:xfrm>
            <a:off x="6138275" y="3670650"/>
            <a:ext cx="2259000" cy="93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14" name="Google Shape;114;p14"/>
          <p:cNvSpPr txBox="1">
            <a:spLocks noGrp="1"/>
          </p:cNvSpPr>
          <p:nvPr>
            <p:ph type="subTitle" idx="6"/>
          </p:nvPr>
        </p:nvSpPr>
        <p:spPr>
          <a:xfrm>
            <a:off x="6145975" y="3177200"/>
            <a:ext cx="22668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300"/>
              <a:buFont typeface="Viga"/>
              <a:buNone/>
              <a:defRPr sz="2300">
                <a:latin typeface="Viga"/>
                <a:ea typeface="Viga"/>
                <a:cs typeface="Viga"/>
                <a:sym typeface="Viga"/>
              </a:defRPr>
            </a:lvl1pPr>
            <a:lvl2pPr lvl="1" rtl="0">
              <a:spcBef>
                <a:spcPts val="0"/>
              </a:spcBef>
              <a:spcAft>
                <a:spcPts val="0"/>
              </a:spcAft>
              <a:buSzPts val="1600"/>
              <a:buFont typeface="Viga"/>
              <a:buNone/>
              <a:defRPr>
                <a:latin typeface="Viga"/>
                <a:ea typeface="Viga"/>
                <a:cs typeface="Viga"/>
                <a:sym typeface="Viga"/>
              </a:defRPr>
            </a:lvl2pPr>
            <a:lvl3pPr lvl="2" rtl="0">
              <a:spcBef>
                <a:spcPts val="0"/>
              </a:spcBef>
              <a:spcAft>
                <a:spcPts val="0"/>
              </a:spcAft>
              <a:buSzPts val="1600"/>
              <a:buFont typeface="Viga"/>
              <a:buNone/>
              <a:defRPr>
                <a:latin typeface="Viga"/>
                <a:ea typeface="Viga"/>
                <a:cs typeface="Viga"/>
                <a:sym typeface="Viga"/>
              </a:defRPr>
            </a:lvl3pPr>
            <a:lvl4pPr lvl="3" rtl="0">
              <a:spcBef>
                <a:spcPts val="0"/>
              </a:spcBef>
              <a:spcAft>
                <a:spcPts val="0"/>
              </a:spcAft>
              <a:buSzPts val="1600"/>
              <a:buFont typeface="Viga"/>
              <a:buNone/>
              <a:defRPr>
                <a:latin typeface="Viga"/>
                <a:ea typeface="Viga"/>
                <a:cs typeface="Viga"/>
                <a:sym typeface="Viga"/>
              </a:defRPr>
            </a:lvl4pPr>
            <a:lvl5pPr lvl="4" rtl="0">
              <a:spcBef>
                <a:spcPts val="0"/>
              </a:spcBef>
              <a:spcAft>
                <a:spcPts val="0"/>
              </a:spcAft>
              <a:buSzPts val="1600"/>
              <a:buFont typeface="Viga"/>
              <a:buNone/>
              <a:defRPr>
                <a:latin typeface="Viga"/>
                <a:ea typeface="Viga"/>
                <a:cs typeface="Viga"/>
                <a:sym typeface="Viga"/>
              </a:defRPr>
            </a:lvl5pPr>
            <a:lvl6pPr lvl="5" rtl="0">
              <a:spcBef>
                <a:spcPts val="0"/>
              </a:spcBef>
              <a:spcAft>
                <a:spcPts val="0"/>
              </a:spcAft>
              <a:buSzPts val="1600"/>
              <a:buFont typeface="Viga"/>
              <a:buNone/>
              <a:defRPr>
                <a:latin typeface="Viga"/>
                <a:ea typeface="Viga"/>
                <a:cs typeface="Viga"/>
                <a:sym typeface="Viga"/>
              </a:defRPr>
            </a:lvl6pPr>
            <a:lvl7pPr lvl="6" rtl="0">
              <a:spcBef>
                <a:spcPts val="0"/>
              </a:spcBef>
              <a:spcAft>
                <a:spcPts val="0"/>
              </a:spcAft>
              <a:buSzPts val="1600"/>
              <a:buFont typeface="Viga"/>
              <a:buNone/>
              <a:defRPr>
                <a:latin typeface="Viga"/>
                <a:ea typeface="Viga"/>
                <a:cs typeface="Viga"/>
                <a:sym typeface="Viga"/>
              </a:defRPr>
            </a:lvl7pPr>
            <a:lvl8pPr lvl="7" rtl="0">
              <a:spcBef>
                <a:spcPts val="0"/>
              </a:spcBef>
              <a:spcAft>
                <a:spcPts val="0"/>
              </a:spcAft>
              <a:buSzPts val="1600"/>
              <a:buFont typeface="Viga"/>
              <a:buNone/>
              <a:defRPr>
                <a:latin typeface="Viga"/>
                <a:ea typeface="Viga"/>
                <a:cs typeface="Viga"/>
                <a:sym typeface="Viga"/>
              </a:defRPr>
            </a:lvl8pPr>
            <a:lvl9pPr lvl="8" rtl="0">
              <a:spcBef>
                <a:spcPts val="0"/>
              </a:spcBef>
              <a:spcAft>
                <a:spcPts val="0"/>
              </a:spcAft>
              <a:buSzPts val="1600"/>
              <a:buFont typeface="Viga"/>
              <a:buNone/>
              <a:defRPr>
                <a:latin typeface="Viga"/>
                <a:ea typeface="Viga"/>
                <a:cs typeface="Viga"/>
                <a:sym typeface="Viga"/>
              </a:defRPr>
            </a:lvl9pPr>
          </a:lstStyle>
          <a:p>
            <a:endParaRPr/>
          </a:p>
        </p:txBody>
      </p:sp>
      <p:pic>
        <p:nvPicPr>
          <p:cNvPr id="10" name="Picture 9"/>
          <p:cNvPicPr/>
          <p:nvPr userDrawn="1"/>
        </p:nvPicPr>
        <p:blipFill>
          <a:blip r:embed="rId3" cstate="print">
            <a:extLst>
              <a:ext uri="{BEBA8EAE-BF5A-486C-A8C5-ECC9F3942E4B}">
                <a14:imgProps xmlns:a14="http://schemas.microsoft.com/office/drawing/2010/main">
                  <a14:imgLayer r:embed="rId4">
                    <a14:imgEffect>
                      <a14:backgroundRemoval t="7018" b="93509" l="0" r="98599">
                        <a14:foregroundMark x1="74956" y1="21930" x2="74956" y2="21930"/>
                        <a14:foregroundMark x1="61121" y1="24035" x2="61121" y2="24035"/>
                        <a14:foregroundMark x1="74256" y1="39649" x2="74256" y2="39649"/>
                        <a14:foregroundMark x1="84063" y1="42632" x2="84063" y2="42632"/>
                        <a14:foregroundMark x1="61821" y1="46842" x2="61821" y2="46842"/>
                        <a14:foregroundMark x1="20140" y1="45439" x2="20140" y2="45439"/>
                        <a14:foregroundMark x1="20140" y1="32632" x2="20140" y2="32632"/>
                        <a14:foregroundMark x1="20140" y1="24737" x2="20140" y2="24737"/>
                        <a14:foregroundMark x1="36778" y1="24035" x2="36778" y2="24035"/>
                        <a14:foregroundMark x1="44483" y1="19123" x2="44483" y2="19123"/>
                        <a14:foregroundMark x1="9807" y1="55965" x2="9807" y2="55965"/>
                        <a14:foregroundMark x1="18039" y1="68070" x2="18039" y2="68070"/>
                        <a14:foregroundMark x1="79159" y1="74386" x2="79159" y2="74386"/>
                      </a14:backgroundRemoval>
                    </a14:imgEffect>
                  </a14:imgLayer>
                </a14:imgProps>
              </a:ext>
              <a:ext uri="{28A0092B-C50C-407E-A947-70E740481C1C}">
                <a14:useLocalDpi xmlns:a14="http://schemas.microsoft.com/office/drawing/2010/main" val="0"/>
              </a:ext>
            </a:extLst>
          </a:blip>
          <a:srcRect/>
          <a:stretch>
            <a:fillRect/>
          </a:stretch>
        </p:blipFill>
        <p:spPr bwMode="auto">
          <a:xfrm>
            <a:off x="8413726" y="-18565"/>
            <a:ext cx="740550" cy="68638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MAIN_POINT_1">
    <p:bg>
      <p:bgPr>
        <a:solidFill>
          <a:srgbClr val="F3E0BE"/>
        </a:solidFill>
        <a:effectLst/>
      </p:bgPr>
    </p:bg>
    <p:spTree>
      <p:nvGrpSpPr>
        <p:cNvPr id="1" name="Shape 263"/>
        <p:cNvGrpSpPr/>
        <p:nvPr/>
      </p:nvGrpSpPr>
      <p:grpSpPr>
        <a:xfrm>
          <a:off x="0" y="0"/>
          <a:ext cx="0" cy="0"/>
          <a:chOff x="0" y="0"/>
          <a:chExt cx="0" cy="0"/>
        </a:xfrm>
      </p:grpSpPr>
      <p:pic>
        <p:nvPicPr>
          <p:cNvPr id="264" name="Google Shape;264;p23"/>
          <p:cNvPicPr preferRelativeResize="0"/>
          <p:nvPr/>
        </p:nvPicPr>
        <p:blipFill>
          <a:blip r:embed="rId2">
            <a:alphaModFix/>
          </a:blip>
          <a:stretch>
            <a:fillRect/>
          </a:stretch>
        </p:blipFill>
        <p:spPr>
          <a:xfrm>
            <a:off x="896" y="0"/>
            <a:ext cx="9143111" cy="5143502"/>
          </a:xfrm>
          <a:prstGeom prst="rect">
            <a:avLst/>
          </a:prstGeom>
          <a:noFill/>
          <a:ln>
            <a:noFill/>
          </a:ln>
        </p:spPr>
      </p:pic>
      <p:sp>
        <p:nvSpPr>
          <p:cNvPr id="265" name="Google Shape;265;p23"/>
          <p:cNvSpPr txBox="1">
            <a:spLocks noGrp="1"/>
          </p:cNvSpPr>
          <p:nvPr>
            <p:ph type="title"/>
          </p:nvPr>
        </p:nvSpPr>
        <p:spPr>
          <a:xfrm>
            <a:off x="1775400" y="3514725"/>
            <a:ext cx="5593200" cy="5130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E0BE"/>
              </a:buClr>
              <a:buSzPts val="4800"/>
              <a:buNone/>
              <a:defRPr sz="1800" b="0">
                <a:solidFill>
                  <a:srgbClr val="F3E0BE"/>
                </a:solidFill>
              </a:defRPr>
            </a:lvl1pPr>
            <a:lvl2pPr lvl="1" algn="ctr" rtl="0">
              <a:spcBef>
                <a:spcPts val="0"/>
              </a:spcBef>
              <a:spcAft>
                <a:spcPts val="0"/>
              </a:spcAft>
              <a:buClr>
                <a:srgbClr val="F3E0BE"/>
              </a:buClr>
              <a:buSzPts val="4800"/>
              <a:buNone/>
              <a:defRPr sz="4800">
                <a:solidFill>
                  <a:srgbClr val="F3E0BE"/>
                </a:solidFill>
              </a:defRPr>
            </a:lvl2pPr>
            <a:lvl3pPr lvl="2" algn="ctr" rtl="0">
              <a:spcBef>
                <a:spcPts val="0"/>
              </a:spcBef>
              <a:spcAft>
                <a:spcPts val="0"/>
              </a:spcAft>
              <a:buClr>
                <a:srgbClr val="F3E0BE"/>
              </a:buClr>
              <a:buSzPts val="4800"/>
              <a:buNone/>
              <a:defRPr sz="4800">
                <a:solidFill>
                  <a:srgbClr val="F3E0BE"/>
                </a:solidFill>
              </a:defRPr>
            </a:lvl3pPr>
            <a:lvl4pPr lvl="3" algn="ctr" rtl="0">
              <a:spcBef>
                <a:spcPts val="0"/>
              </a:spcBef>
              <a:spcAft>
                <a:spcPts val="0"/>
              </a:spcAft>
              <a:buClr>
                <a:srgbClr val="F3E0BE"/>
              </a:buClr>
              <a:buSzPts val="4800"/>
              <a:buNone/>
              <a:defRPr sz="4800">
                <a:solidFill>
                  <a:srgbClr val="F3E0BE"/>
                </a:solidFill>
              </a:defRPr>
            </a:lvl4pPr>
            <a:lvl5pPr lvl="4" algn="ctr" rtl="0">
              <a:spcBef>
                <a:spcPts val="0"/>
              </a:spcBef>
              <a:spcAft>
                <a:spcPts val="0"/>
              </a:spcAft>
              <a:buClr>
                <a:srgbClr val="F3E0BE"/>
              </a:buClr>
              <a:buSzPts val="4800"/>
              <a:buNone/>
              <a:defRPr sz="4800">
                <a:solidFill>
                  <a:srgbClr val="F3E0BE"/>
                </a:solidFill>
              </a:defRPr>
            </a:lvl5pPr>
            <a:lvl6pPr lvl="5" algn="ctr" rtl="0">
              <a:spcBef>
                <a:spcPts val="0"/>
              </a:spcBef>
              <a:spcAft>
                <a:spcPts val="0"/>
              </a:spcAft>
              <a:buClr>
                <a:srgbClr val="F3E0BE"/>
              </a:buClr>
              <a:buSzPts val="4800"/>
              <a:buNone/>
              <a:defRPr sz="4800">
                <a:solidFill>
                  <a:srgbClr val="F3E0BE"/>
                </a:solidFill>
              </a:defRPr>
            </a:lvl6pPr>
            <a:lvl7pPr lvl="6" algn="ctr" rtl="0">
              <a:spcBef>
                <a:spcPts val="0"/>
              </a:spcBef>
              <a:spcAft>
                <a:spcPts val="0"/>
              </a:spcAft>
              <a:buClr>
                <a:srgbClr val="F3E0BE"/>
              </a:buClr>
              <a:buSzPts val="4800"/>
              <a:buNone/>
              <a:defRPr sz="4800">
                <a:solidFill>
                  <a:srgbClr val="F3E0BE"/>
                </a:solidFill>
              </a:defRPr>
            </a:lvl7pPr>
            <a:lvl8pPr lvl="7" algn="ctr" rtl="0">
              <a:spcBef>
                <a:spcPts val="0"/>
              </a:spcBef>
              <a:spcAft>
                <a:spcPts val="0"/>
              </a:spcAft>
              <a:buClr>
                <a:srgbClr val="F3E0BE"/>
              </a:buClr>
              <a:buSzPts val="4800"/>
              <a:buNone/>
              <a:defRPr sz="4800">
                <a:solidFill>
                  <a:srgbClr val="F3E0BE"/>
                </a:solidFill>
              </a:defRPr>
            </a:lvl8pPr>
            <a:lvl9pPr lvl="8" algn="ctr" rtl="0">
              <a:spcBef>
                <a:spcPts val="0"/>
              </a:spcBef>
              <a:spcAft>
                <a:spcPts val="0"/>
              </a:spcAft>
              <a:buClr>
                <a:srgbClr val="F3E0BE"/>
              </a:buClr>
              <a:buSzPts val="4800"/>
              <a:buNone/>
              <a:defRPr sz="4800">
                <a:solidFill>
                  <a:srgbClr val="F3E0BE"/>
                </a:solidFill>
              </a:defRPr>
            </a:lvl9pPr>
          </a:lstStyle>
          <a:p>
            <a:endParaRPr/>
          </a:p>
        </p:txBody>
      </p:sp>
      <p:sp>
        <p:nvSpPr>
          <p:cNvPr id="266" name="Google Shape;266;p23"/>
          <p:cNvSpPr txBox="1">
            <a:spLocks noGrp="1"/>
          </p:cNvSpPr>
          <p:nvPr>
            <p:ph type="subTitle" idx="1"/>
          </p:nvPr>
        </p:nvSpPr>
        <p:spPr>
          <a:xfrm>
            <a:off x="1793550" y="1737000"/>
            <a:ext cx="5556900" cy="144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3E0BE"/>
              </a:buClr>
              <a:buSzPts val="2400"/>
              <a:buNone/>
              <a:defRPr sz="2400">
                <a:solidFill>
                  <a:srgbClr val="F3E0BE"/>
                </a:solidFill>
              </a:defRPr>
            </a:lvl1pPr>
            <a:lvl2pPr lvl="1" algn="ctr" rtl="0">
              <a:spcBef>
                <a:spcPts val="0"/>
              </a:spcBef>
              <a:spcAft>
                <a:spcPts val="0"/>
              </a:spcAft>
              <a:buClr>
                <a:srgbClr val="F3E0BE"/>
              </a:buClr>
              <a:buSzPts val="2400"/>
              <a:buNone/>
              <a:defRPr sz="2400">
                <a:solidFill>
                  <a:srgbClr val="F3E0BE"/>
                </a:solidFill>
              </a:defRPr>
            </a:lvl2pPr>
            <a:lvl3pPr lvl="2" algn="ctr" rtl="0">
              <a:spcBef>
                <a:spcPts val="0"/>
              </a:spcBef>
              <a:spcAft>
                <a:spcPts val="0"/>
              </a:spcAft>
              <a:buClr>
                <a:srgbClr val="F3E0BE"/>
              </a:buClr>
              <a:buSzPts val="2400"/>
              <a:buNone/>
              <a:defRPr sz="2400">
                <a:solidFill>
                  <a:srgbClr val="F3E0BE"/>
                </a:solidFill>
              </a:defRPr>
            </a:lvl3pPr>
            <a:lvl4pPr lvl="3" algn="ctr" rtl="0">
              <a:spcBef>
                <a:spcPts val="0"/>
              </a:spcBef>
              <a:spcAft>
                <a:spcPts val="0"/>
              </a:spcAft>
              <a:buClr>
                <a:srgbClr val="F3E0BE"/>
              </a:buClr>
              <a:buSzPts val="2400"/>
              <a:buNone/>
              <a:defRPr sz="2400">
                <a:solidFill>
                  <a:srgbClr val="F3E0BE"/>
                </a:solidFill>
              </a:defRPr>
            </a:lvl4pPr>
            <a:lvl5pPr lvl="4" algn="ctr" rtl="0">
              <a:spcBef>
                <a:spcPts val="0"/>
              </a:spcBef>
              <a:spcAft>
                <a:spcPts val="0"/>
              </a:spcAft>
              <a:buClr>
                <a:srgbClr val="F3E0BE"/>
              </a:buClr>
              <a:buSzPts val="2400"/>
              <a:buNone/>
              <a:defRPr sz="2400">
                <a:solidFill>
                  <a:srgbClr val="F3E0BE"/>
                </a:solidFill>
              </a:defRPr>
            </a:lvl5pPr>
            <a:lvl6pPr lvl="5" algn="ctr" rtl="0">
              <a:spcBef>
                <a:spcPts val="0"/>
              </a:spcBef>
              <a:spcAft>
                <a:spcPts val="0"/>
              </a:spcAft>
              <a:buClr>
                <a:srgbClr val="F3E0BE"/>
              </a:buClr>
              <a:buSzPts val="2400"/>
              <a:buNone/>
              <a:defRPr sz="2400">
                <a:solidFill>
                  <a:srgbClr val="F3E0BE"/>
                </a:solidFill>
              </a:defRPr>
            </a:lvl6pPr>
            <a:lvl7pPr lvl="6" algn="ctr" rtl="0">
              <a:spcBef>
                <a:spcPts val="0"/>
              </a:spcBef>
              <a:spcAft>
                <a:spcPts val="0"/>
              </a:spcAft>
              <a:buClr>
                <a:srgbClr val="F3E0BE"/>
              </a:buClr>
              <a:buSzPts val="2400"/>
              <a:buNone/>
              <a:defRPr sz="2400">
                <a:solidFill>
                  <a:srgbClr val="F3E0BE"/>
                </a:solidFill>
              </a:defRPr>
            </a:lvl7pPr>
            <a:lvl8pPr lvl="7" algn="ctr" rtl="0">
              <a:spcBef>
                <a:spcPts val="0"/>
              </a:spcBef>
              <a:spcAft>
                <a:spcPts val="0"/>
              </a:spcAft>
              <a:buClr>
                <a:srgbClr val="F3E0BE"/>
              </a:buClr>
              <a:buSzPts val="2400"/>
              <a:buNone/>
              <a:defRPr sz="2400">
                <a:solidFill>
                  <a:srgbClr val="F3E0BE"/>
                </a:solidFill>
              </a:defRPr>
            </a:lvl8pPr>
            <a:lvl9pPr lvl="8" algn="ctr" rtl="0">
              <a:spcBef>
                <a:spcPts val="0"/>
              </a:spcBef>
              <a:spcAft>
                <a:spcPts val="0"/>
              </a:spcAft>
              <a:buClr>
                <a:srgbClr val="F3E0BE"/>
              </a:buClr>
              <a:buSzPts val="2400"/>
              <a:buNone/>
              <a:defRPr sz="2400">
                <a:solidFill>
                  <a:srgbClr val="F3E0BE"/>
                </a:solidFill>
              </a:defRPr>
            </a:lvl9pPr>
          </a:lstStyle>
          <a:p>
            <a:endParaRPr/>
          </a:p>
        </p:txBody>
      </p:sp>
      <p:pic>
        <p:nvPicPr>
          <p:cNvPr id="5" name="Picture 4"/>
          <p:cNvPicPr/>
          <p:nvPr userDrawn="1"/>
        </p:nvPicPr>
        <p:blipFill>
          <a:blip r:embed="rId3" cstate="print">
            <a:extLst>
              <a:ext uri="{BEBA8EAE-BF5A-486C-A8C5-ECC9F3942E4B}">
                <a14:imgProps xmlns:a14="http://schemas.microsoft.com/office/drawing/2010/main">
                  <a14:imgLayer r:embed="rId4">
                    <a14:imgEffect>
                      <a14:backgroundRemoval t="7018" b="93509" l="0" r="98599">
                        <a14:foregroundMark x1="74956" y1="21930" x2="74956" y2="21930"/>
                        <a14:foregroundMark x1="61121" y1="24035" x2="61121" y2="24035"/>
                        <a14:foregroundMark x1="74256" y1="39649" x2="74256" y2="39649"/>
                        <a14:foregroundMark x1="84063" y1="42632" x2="84063" y2="42632"/>
                        <a14:foregroundMark x1="61821" y1="46842" x2="61821" y2="46842"/>
                        <a14:foregroundMark x1="20140" y1="45439" x2="20140" y2="45439"/>
                        <a14:foregroundMark x1="20140" y1="32632" x2="20140" y2="32632"/>
                        <a14:foregroundMark x1="20140" y1="24737" x2="20140" y2="24737"/>
                        <a14:foregroundMark x1="36778" y1="24035" x2="36778" y2="24035"/>
                        <a14:foregroundMark x1="44483" y1="19123" x2="44483" y2="19123"/>
                        <a14:foregroundMark x1="9807" y1="55965" x2="9807" y2="55965"/>
                        <a14:foregroundMark x1="18039" y1="68070" x2="18039" y2="68070"/>
                        <a14:foregroundMark x1="79159" y1="74386" x2="79159" y2="74386"/>
                      </a14:backgroundRemoval>
                    </a14:imgEffect>
                  </a14:imgLayer>
                </a14:imgProps>
              </a:ext>
              <a:ext uri="{28A0092B-C50C-407E-A947-70E740481C1C}">
                <a14:useLocalDpi xmlns:a14="http://schemas.microsoft.com/office/drawing/2010/main" val="0"/>
              </a:ext>
            </a:extLst>
          </a:blip>
          <a:srcRect/>
          <a:stretch>
            <a:fillRect/>
          </a:stretch>
        </p:blipFill>
        <p:spPr bwMode="auto">
          <a:xfrm>
            <a:off x="8413726" y="-18565"/>
            <a:ext cx="740550" cy="68638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CUSTOM_1_4">
    <p:bg>
      <p:bgPr>
        <a:solidFill>
          <a:srgbClr val="568691"/>
        </a:solidFill>
        <a:effectLst/>
      </p:bgPr>
    </p:bg>
    <p:spTree>
      <p:nvGrpSpPr>
        <p:cNvPr id="1" name="Shape 267"/>
        <p:cNvGrpSpPr/>
        <p:nvPr/>
      </p:nvGrpSpPr>
      <p:grpSpPr>
        <a:xfrm>
          <a:off x="0" y="0"/>
          <a:ext cx="0" cy="0"/>
          <a:chOff x="0" y="0"/>
          <a:chExt cx="0" cy="0"/>
        </a:xfrm>
      </p:grpSpPr>
      <p:pic>
        <p:nvPicPr>
          <p:cNvPr id="268" name="Google Shape;268;p24"/>
          <p:cNvPicPr preferRelativeResize="0"/>
          <p:nvPr/>
        </p:nvPicPr>
        <p:blipFill>
          <a:blip r:embed="rId2">
            <a:alphaModFix/>
          </a:blip>
          <a:stretch>
            <a:fillRect/>
          </a:stretch>
        </p:blipFill>
        <p:spPr>
          <a:xfrm>
            <a:off x="446" y="0"/>
            <a:ext cx="9143111" cy="5143502"/>
          </a:xfrm>
          <a:prstGeom prst="rect">
            <a:avLst/>
          </a:prstGeom>
          <a:noFill/>
          <a:ln>
            <a:noFill/>
          </a:ln>
        </p:spPr>
      </p:pic>
      <p:sp>
        <p:nvSpPr>
          <p:cNvPr id="269" name="Google Shape;269;p24"/>
          <p:cNvSpPr txBox="1">
            <a:spLocks noGrp="1"/>
          </p:cNvSpPr>
          <p:nvPr>
            <p:ph type="title"/>
          </p:nvPr>
        </p:nvSpPr>
        <p:spPr>
          <a:xfrm>
            <a:off x="720000" y="393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70" name="Google Shape;270;p24"/>
          <p:cNvSpPr txBox="1">
            <a:spLocks noGrp="1"/>
          </p:cNvSpPr>
          <p:nvPr>
            <p:ph type="subTitle" idx="1"/>
          </p:nvPr>
        </p:nvSpPr>
        <p:spPr>
          <a:xfrm>
            <a:off x="731225" y="3670650"/>
            <a:ext cx="2259000" cy="93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1" name="Google Shape;271;p24"/>
          <p:cNvSpPr txBox="1">
            <a:spLocks noGrp="1"/>
          </p:cNvSpPr>
          <p:nvPr>
            <p:ph type="subTitle" idx="2"/>
          </p:nvPr>
        </p:nvSpPr>
        <p:spPr>
          <a:xfrm>
            <a:off x="738925" y="3177200"/>
            <a:ext cx="22668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300"/>
              <a:buFont typeface="Viga"/>
              <a:buNone/>
              <a:defRPr sz="2300">
                <a:latin typeface="Viga"/>
                <a:ea typeface="Viga"/>
                <a:cs typeface="Viga"/>
                <a:sym typeface="Viga"/>
              </a:defRPr>
            </a:lvl1pPr>
            <a:lvl2pPr lvl="1" rtl="0">
              <a:spcBef>
                <a:spcPts val="0"/>
              </a:spcBef>
              <a:spcAft>
                <a:spcPts val="0"/>
              </a:spcAft>
              <a:buSzPts val="1600"/>
              <a:buFont typeface="Viga"/>
              <a:buNone/>
              <a:defRPr>
                <a:latin typeface="Viga"/>
                <a:ea typeface="Viga"/>
                <a:cs typeface="Viga"/>
                <a:sym typeface="Viga"/>
              </a:defRPr>
            </a:lvl2pPr>
            <a:lvl3pPr lvl="2" rtl="0">
              <a:spcBef>
                <a:spcPts val="0"/>
              </a:spcBef>
              <a:spcAft>
                <a:spcPts val="0"/>
              </a:spcAft>
              <a:buSzPts val="1600"/>
              <a:buFont typeface="Viga"/>
              <a:buNone/>
              <a:defRPr>
                <a:latin typeface="Viga"/>
                <a:ea typeface="Viga"/>
                <a:cs typeface="Viga"/>
                <a:sym typeface="Viga"/>
              </a:defRPr>
            </a:lvl3pPr>
            <a:lvl4pPr lvl="3" rtl="0">
              <a:spcBef>
                <a:spcPts val="0"/>
              </a:spcBef>
              <a:spcAft>
                <a:spcPts val="0"/>
              </a:spcAft>
              <a:buSzPts val="1600"/>
              <a:buFont typeface="Viga"/>
              <a:buNone/>
              <a:defRPr>
                <a:latin typeface="Viga"/>
                <a:ea typeface="Viga"/>
                <a:cs typeface="Viga"/>
                <a:sym typeface="Viga"/>
              </a:defRPr>
            </a:lvl4pPr>
            <a:lvl5pPr lvl="4" rtl="0">
              <a:spcBef>
                <a:spcPts val="0"/>
              </a:spcBef>
              <a:spcAft>
                <a:spcPts val="0"/>
              </a:spcAft>
              <a:buSzPts val="1600"/>
              <a:buFont typeface="Viga"/>
              <a:buNone/>
              <a:defRPr>
                <a:latin typeface="Viga"/>
                <a:ea typeface="Viga"/>
                <a:cs typeface="Viga"/>
                <a:sym typeface="Viga"/>
              </a:defRPr>
            </a:lvl5pPr>
            <a:lvl6pPr lvl="5" rtl="0">
              <a:spcBef>
                <a:spcPts val="0"/>
              </a:spcBef>
              <a:spcAft>
                <a:spcPts val="0"/>
              </a:spcAft>
              <a:buSzPts val="1600"/>
              <a:buFont typeface="Viga"/>
              <a:buNone/>
              <a:defRPr>
                <a:latin typeface="Viga"/>
                <a:ea typeface="Viga"/>
                <a:cs typeface="Viga"/>
                <a:sym typeface="Viga"/>
              </a:defRPr>
            </a:lvl6pPr>
            <a:lvl7pPr lvl="6" rtl="0">
              <a:spcBef>
                <a:spcPts val="0"/>
              </a:spcBef>
              <a:spcAft>
                <a:spcPts val="0"/>
              </a:spcAft>
              <a:buSzPts val="1600"/>
              <a:buFont typeface="Viga"/>
              <a:buNone/>
              <a:defRPr>
                <a:latin typeface="Viga"/>
                <a:ea typeface="Viga"/>
                <a:cs typeface="Viga"/>
                <a:sym typeface="Viga"/>
              </a:defRPr>
            </a:lvl7pPr>
            <a:lvl8pPr lvl="7" rtl="0">
              <a:spcBef>
                <a:spcPts val="0"/>
              </a:spcBef>
              <a:spcAft>
                <a:spcPts val="0"/>
              </a:spcAft>
              <a:buSzPts val="1600"/>
              <a:buFont typeface="Viga"/>
              <a:buNone/>
              <a:defRPr>
                <a:latin typeface="Viga"/>
                <a:ea typeface="Viga"/>
                <a:cs typeface="Viga"/>
                <a:sym typeface="Viga"/>
              </a:defRPr>
            </a:lvl8pPr>
            <a:lvl9pPr lvl="8" rtl="0">
              <a:spcBef>
                <a:spcPts val="0"/>
              </a:spcBef>
              <a:spcAft>
                <a:spcPts val="0"/>
              </a:spcAft>
              <a:buSzPts val="1600"/>
              <a:buFont typeface="Viga"/>
              <a:buNone/>
              <a:defRPr>
                <a:latin typeface="Viga"/>
                <a:ea typeface="Viga"/>
                <a:cs typeface="Viga"/>
                <a:sym typeface="Viga"/>
              </a:defRPr>
            </a:lvl9pPr>
          </a:lstStyle>
          <a:p>
            <a:endParaRPr/>
          </a:p>
        </p:txBody>
      </p:sp>
      <p:sp>
        <p:nvSpPr>
          <p:cNvPr id="272" name="Google Shape;272;p24"/>
          <p:cNvSpPr txBox="1">
            <a:spLocks noGrp="1"/>
          </p:cNvSpPr>
          <p:nvPr>
            <p:ph type="subTitle" idx="3"/>
          </p:nvPr>
        </p:nvSpPr>
        <p:spPr>
          <a:xfrm>
            <a:off x="3434750" y="3670650"/>
            <a:ext cx="2259000" cy="93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3" name="Google Shape;273;p24"/>
          <p:cNvSpPr txBox="1">
            <a:spLocks noGrp="1"/>
          </p:cNvSpPr>
          <p:nvPr>
            <p:ph type="subTitle" idx="4"/>
          </p:nvPr>
        </p:nvSpPr>
        <p:spPr>
          <a:xfrm>
            <a:off x="3442450" y="3177200"/>
            <a:ext cx="22668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300"/>
              <a:buFont typeface="Viga"/>
              <a:buNone/>
              <a:defRPr sz="2300">
                <a:latin typeface="Viga"/>
                <a:ea typeface="Viga"/>
                <a:cs typeface="Viga"/>
                <a:sym typeface="Viga"/>
              </a:defRPr>
            </a:lvl1pPr>
            <a:lvl2pPr lvl="1" rtl="0">
              <a:spcBef>
                <a:spcPts val="0"/>
              </a:spcBef>
              <a:spcAft>
                <a:spcPts val="0"/>
              </a:spcAft>
              <a:buSzPts val="1600"/>
              <a:buFont typeface="Viga"/>
              <a:buNone/>
              <a:defRPr>
                <a:latin typeface="Viga"/>
                <a:ea typeface="Viga"/>
                <a:cs typeface="Viga"/>
                <a:sym typeface="Viga"/>
              </a:defRPr>
            </a:lvl2pPr>
            <a:lvl3pPr lvl="2" rtl="0">
              <a:spcBef>
                <a:spcPts val="0"/>
              </a:spcBef>
              <a:spcAft>
                <a:spcPts val="0"/>
              </a:spcAft>
              <a:buSzPts val="1600"/>
              <a:buFont typeface="Viga"/>
              <a:buNone/>
              <a:defRPr>
                <a:latin typeface="Viga"/>
                <a:ea typeface="Viga"/>
                <a:cs typeface="Viga"/>
                <a:sym typeface="Viga"/>
              </a:defRPr>
            </a:lvl3pPr>
            <a:lvl4pPr lvl="3" rtl="0">
              <a:spcBef>
                <a:spcPts val="0"/>
              </a:spcBef>
              <a:spcAft>
                <a:spcPts val="0"/>
              </a:spcAft>
              <a:buSzPts val="1600"/>
              <a:buFont typeface="Viga"/>
              <a:buNone/>
              <a:defRPr>
                <a:latin typeface="Viga"/>
                <a:ea typeface="Viga"/>
                <a:cs typeface="Viga"/>
                <a:sym typeface="Viga"/>
              </a:defRPr>
            </a:lvl4pPr>
            <a:lvl5pPr lvl="4" rtl="0">
              <a:spcBef>
                <a:spcPts val="0"/>
              </a:spcBef>
              <a:spcAft>
                <a:spcPts val="0"/>
              </a:spcAft>
              <a:buSzPts val="1600"/>
              <a:buFont typeface="Viga"/>
              <a:buNone/>
              <a:defRPr>
                <a:latin typeface="Viga"/>
                <a:ea typeface="Viga"/>
                <a:cs typeface="Viga"/>
                <a:sym typeface="Viga"/>
              </a:defRPr>
            </a:lvl5pPr>
            <a:lvl6pPr lvl="5" rtl="0">
              <a:spcBef>
                <a:spcPts val="0"/>
              </a:spcBef>
              <a:spcAft>
                <a:spcPts val="0"/>
              </a:spcAft>
              <a:buSzPts val="1600"/>
              <a:buFont typeface="Viga"/>
              <a:buNone/>
              <a:defRPr>
                <a:latin typeface="Viga"/>
                <a:ea typeface="Viga"/>
                <a:cs typeface="Viga"/>
                <a:sym typeface="Viga"/>
              </a:defRPr>
            </a:lvl6pPr>
            <a:lvl7pPr lvl="6" rtl="0">
              <a:spcBef>
                <a:spcPts val="0"/>
              </a:spcBef>
              <a:spcAft>
                <a:spcPts val="0"/>
              </a:spcAft>
              <a:buSzPts val="1600"/>
              <a:buFont typeface="Viga"/>
              <a:buNone/>
              <a:defRPr>
                <a:latin typeface="Viga"/>
                <a:ea typeface="Viga"/>
                <a:cs typeface="Viga"/>
                <a:sym typeface="Viga"/>
              </a:defRPr>
            </a:lvl7pPr>
            <a:lvl8pPr lvl="7" rtl="0">
              <a:spcBef>
                <a:spcPts val="0"/>
              </a:spcBef>
              <a:spcAft>
                <a:spcPts val="0"/>
              </a:spcAft>
              <a:buSzPts val="1600"/>
              <a:buFont typeface="Viga"/>
              <a:buNone/>
              <a:defRPr>
                <a:latin typeface="Viga"/>
                <a:ea typeface="Viga"/>
                <a:cs typeface="Viga"/>
                <a:sym typeface="Viga"/>
              </a:defRPr>
            </a:lvl8pPr>
            <a:lvl9pPr lvl="8" rtl="0">
              <a:spcBef>
                <a:spcPts val="0"/>
              </a:spcBef>
              <a:spcAft>
                <a:spcPts val="0"/>
              </a:spcAft>
              <a:buSzPts val="1600"/>
              <a:buFont typeface="Viga"/>
              <a:buNone/>
              <a:defRPr>
                <a:latin typeface="Viga"/>
                <a:ea typeface="Viga"/>
                <a:cs typeface="Viga"/>
                <a:sym typeface="Viga"/>
              </a:defRPr>
            </a:lvl9pPr>
          </a:lstStyle>
          <a:p>
            <a:endParaRPr/>
          </a:p>
        </p:txBody>
      </p:sp>
      <p:sp>
        <p:nvSpPr>
          <p:cNvPr id="274" name="Google Shape;274;p24"/>
          <p:cNvSpPr txBox="1">
            <a:spLocks noGrp="1"/>
          </p:cNvSpPr>
          <p:nvPr>
            <p:ph type="subTitle" idx="5"/>
          </p:nvPr>
        </p:nvSpPr>
        <p:spPr>
          <a:xfrm>
            <a:off x="6152000" y="3670650"/>
            <a:ext cx="2259000" cy="93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5" name="Google Shape;275;p24"/>
          <p:cNvSpPr txBox="1">
            <a:spLocks noGrp="1"/>
          </p:cNvSpPr>
          <p:nvPr>
            <p:ph type="subTitle" idx="6"/>
          </p:nvPr>
        </p:nvSpPr>
        <p:spPr>
          <a:xfrm>
            <a:off x="6159700" y="3177200"/>
            <a:ext cx="22668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300"/>
              <a:buFont typeface="Viga"/>
              <a:buNone/>
              <a:defRPr sz="2300">
                <a:latin typeface="Viga"/>
                <a:ea typeface="Viga"/>
                <a:cs typeface="Viga"/>
                <a:sym typeface="Viga"/>
              </a:defRPr>
            </a:lvl1pPr>
            <a:lvl2pPr lvl="1" rtl="0">
              <a:spcBef>
                <a:spcPts val="0"/>
              </a:spcBef>
              <a:spcAft>
                <a:spcPts val="0"/>
              </a:spcAft>
              <a:buSzPts val="1600"/>
              <a:buFont typeface="Viga"/>
              <a:buNone/>
              <a:defRPr>
                <a:latin typeface="Viga"/>
                <a:ea typeface="Viga"/>
                <a:cs typeface="Viga"/>
                <a:sym typeface="Viga"/>
              </a:defRPr>
            </a:lvl2pPr>
            <a:lvl3pPr lvl="2" rtl="0">
              <a:spcBef>
                <a:spcPts val="0"/>
              </a:spcBef>
              <a:spcAft>
                <a:spcPts val="0"/>
              </a:spcAft>
              <a:buSzPts val="1600"/>
              <a:buFont typeface="Viga"/>
              <a:buNone/>
              <a:defRPr>
                <a:latin typeface="Viga"/>
                <a:ea typeface="Viga"/>
                <a:cs typeface="Viga"/>
                <a:sym typeface="Viga"/>
              </a:defRPr>
            </a:lvl3pPr>
            <a:lvl4pPr lvl="3" rtl="0">
              <a:spcBef>
                <a:spcPts val="0"/>
              </a:spcBef>
              <a:spcAft>
                <a:spcPts val="0"/>
              </a:spcAft>
              <a:buSzPts val="1600"/>
              <a:buFont typeface="Viga"/>
              <a:buNone/>
              <a:defRPr>
                <a:latin typeface="Viga"/>
                <a:ea typeface="Viga"/>
                <a:cs typeface="Viga"/>
                <a:sym typeface="Viga"/>
              </a:defRPr>
            </a:lvl4pPr>
            <a:lvl5pPr lvl="4" rtl="0">
              <a:spcBef>
                <a:spcPts val="0"/>
              </a:spcBef>
              <a:spcAft>
                <a:spcPts val="0"/>
              </a:spcAft>
              <a:buSzPts val="1600"/>
              <a:buFont typeface="Viga"/>
              <a:buNone/>
              <a:defRPr>
                <a:latin typeface="Viga"/>
                <a:ea typeface="Viga"/>
                <a:cs typeface="Viga"/>
                <a:sym typeface="Viga"/>
              </a:defRPr>
            </a:lvl5pPr>
            <a:lvl6pPr lvl="5" rtl="0">
              <a:spcBef>
                <a:spcPts val="0"/>
              </a:spcBef>
              <a:spcAft>
                <a:spcPts val="0"/>
              </a:spcAft>
              <a:buSzPts val="1600"/>
              <a:buFont typeface="Viga"/>
              <a:buNone/>
              <a:defRPr>
                <a:latin typeface="Viga"/>
                <a:ea typeface="Viga"/>
                <a:cs typeface="Viga"/>
                <a:sym typeface="Viga"/>
              </a:defRPr>
            </a:lvl6pPr>
            <a:lvl7pPr lvl="6" rtl="0">
              <a:spcBef>
                <a:spcPts val="0"/>
              </a:spcBef>
              <a:spcAft>
                <a:spcPts val="0"/>
              </a:spcAft>
              <a:buSzPts val="1600"/>
              <a:buFont typeface="Viga"/>
              <a:buNone/>
              <a:defRPr>
                <a:latin typeface="Viga"/>
                <a:ea typeface="Viga"/>
                <a:cs typeface="Viga"/>
                <a:sym typeface="Viga"/>
              </a:defRPr>
            </a:lvl7pPr>
            <a:lvl8pPr lvl="7" rtl="0">
              <a:spcBef>
                <a:spcPts val="0"/>
              </a:spcBef>
              <a:spcAft>
                <a:spcPts val="0"/>
              </a:spcAft>
              <a:buSzPts val="1600"/>
              <a:buFont typeface="Viga"/>
              <a:buNone/>
              <a:defRPr>
                <a:latin typeface="Viga"/>
                <a:ea typeface="Viga"/>
                <a:cs typeface="Viga"/>
                <a:sym typeface="Viga"/>
              </a:defRPr>
            </a:lvl8pPr>
            <a:lvl9pPr lvl="8" rtl="0">
              <a:spcBef>
                <a:spcPts val="0"/>
              </a:spcBef>
              <a:spcAft>
                <a:spcPts val="0"/>
              </a:spcAft>
              <a:buSzPts val="1600"/>
              <a:buFont typeface="Viga"/>
              <a:buNone/>
              <a:defRPr>
                <a:latin typeface="Viga"/>
                <a:ea typeface="Viga"/>
                <a:cs typeface="Viga"/>
                <a:sym typeface="Viga"/>
              </a:defRPr>
            </a:lvl9pPr>
          </a:lstStyle>
          <a:p>
            <a:endParaRPr/>
          </a:p>
        </p:txBody>
      </p:sp>
      <p:sp>
        <p:nvSpPr>
          <p:cNvPr id="276" name="Google Shape;276;p24"/>
          <p:cNvSpPr txBox="1">
            <a:spLocks noGrp="1"/>
          </p:cNvSpPr>
          <p:nvPr>
            <p:ph type="title" idx="7" hasCustomPrompt="1"/>
          </p:nvPr>
        </p:nvSpPr>
        <p:spPr>
          <a:xfrm>
            <a:off x="729450" y="1504775"/>
            <a:ext cx="2266800" cy="1188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568691"/>
              </a:buClr>
              <a:buSzPts val="12000"/>
              <a:buNone/>
              <a:defRPr sz="6000">
                <a:solidFill>
                  <a:srgbClr val="BC3F35"/>
                </a:solidFill>
              </a:defRPr>
            </a:lvl1pPr>
            <a:lvl2pPr lvl="1" algn="ctr" rtl="0">
              <a:spcBef>
                <a:spcPts val="0"/>
              </a:spcBef>
              <a:spcAft>
                <a:spcPts val="0"/>
              </a:spcAft>
              <a:buClr>
                <a:srgbClr val="568691"/>
              </a:buClr>
              <a:buSzPts val="12000"/>
              <a:buNone/>
              <a:defRPr sz="12000">
                <a:solidFill>
                  <a:srgbClr val="568691"/>
                </a:solidFill>
              </a:defRPr>
            </a:lvl2pPr>
            <a:lvl3pPr lvl="2" algn="ctr" rtl="0">
              <a:spcBef>
                <a:spcPts val="0"/>
              </a:spcBef>
              <a:spcAft>
                <a:spcPts val="0"/>
              </a:spcAft>
              <a:buClr>
                <a:srgbClr val="568691"/>
              </a:buClr>
              <a:buSzPts val="12000"/>
              <a:buNone/>
              <a:defRPr sz="12000">
                <a:solidFill>
                  <a:srgbClr val="568691"/>
                </a:solidFill>
              </a:defRPr>
            </a:lvl3pPr>
            <a:lvl4pPr lvl="3" algn="ctr" rtl="0">
              <a:spcBef>
                <a:spcPts val="0"/>
              </a:spcBef>
              <a:spcAft>
                <a:spcPts val="0"/>
              </a:spcAft>
              <a:buClr>
                <a:srgbClr val="568691"/>
              </a:buClr>
              <a:buSzPts val="12000"/>
              <a:buNone/>
              <a:defRPr sz="12000">
                <a:solidFill>
                  <a:srgbClr val="568691"/>
                </a:solidFill>
              </a:defRPr>
            </a:lvl4pPr>
            <a:lvl5pPr lvl="4" algn="ctr" rtl="0">
              <a:spcBef>
                <a:spcPts val="0"/>
              </a:spcBef>
              <a:spcAft>
                <a:spcPts val="0"/>
              </a:spcAft>
              <a:buClr>
                <a:srgbClr val="568691"/>
              </a:buClr>
              <a:buSzPts val="12000"/>
              <a:buNone/>
              <a:defRPr sz="12000">
                <a:solidFill>
                  <a:srgbClr val="568691"/>
                </a:solidFill>
              </a:defRPr>
            </a:lvl5pPr>
            <a:lvl6pPr lvl="5" algn="ctr" rtl="0">
              <a:spcBef>
                <a:spcPts val="0"/>
              </a:spcBef>
              <a:spcAft>
                <a:spcPts val="0"/>
              </a:spcAft>
              <a:buClr>
                <a:srgbClr val="568691"/>
              </a:buClr>
              <a:buSzPts val="12000"/>
              <a:buNone/>
              <a:defRPr sz="12000">
                <a:solidFill>
                  <a:srgbClr val="568691"/>
                </a:solidFill>
              </a:defRPr>
            </a:lvl6pPr>
            <a:lvl7pPr lvl="6" algn="ctr" rtl="0">
              <a:spcBef>
                <a:spcPts val="0"/>
              </a:spcBef>
              <a:spcAft>
                <a:spcPts val="0"/>
              </a:spcAft>
              <a:buClr>
                <a:srgbClr val="568691"/>
              </a:buClr>
              <a:buSzPts val="12000"/>
              <a:buNone/>
              <a:defRPr sz="12000">
                <a:solidFill>
                  <a:srgbClr val="568691"/>
                </a:solidFill>
              </a:defRPr>
            </a:lvl7pPr>
            <a:lvl8pPr lvl="7" algn="ctr" rtl="0">
              <a:spcBef>
                <a:spcPts val="0"/>
              </a:spcBef>
              <a:spcAft>
                <a:spcPts val="0"/>
              </a:spcAft>
              <a:buClr>
                <a:srgbClr val="568691"/>
              </a:buClr>
              <a:buSzPts val="12000"/>
              <a:buNone/>
              <a:defRPr sz="12000">
                <a:solidFill>
                  <a:srgbClr val="568691"/>
                </a:solidFill>
              </a:defRPr>
            </a:lvl8pPr>
            <a:lvl9pPr lvl="8" algn="ctr" rtl="0">
              <a:spcBef>
                <a:spcPts val="0"/>
              </a:spcBef>
              <a:spcAft>
                <a:spcPts val="0"/>
              </a:spcAft>
              <a:buClr>
                <a:srgbClr val="568691"/>
              </a:buClr>
              <a:buSzPts val="12000"/>
              <a:buNone/>
              <a:defRPr sz="12000">
                <a:solidFill>
                  <a:srgbClr val="568691"/>
                </a:solidFill>
              </a:defRPr>
            </a:lvl9pPr>
          </a:lstStyle>
          <a:p>
            <a:r>
              <a:t>xx%</a:t>
            </a:r>
          </a:p>
        </p:txBody>
      </p:sp>
      <p:sp>
        <p:nvSpPr>
          <p:cNvPr id="277" name="Google Shape;277;p24"/>
          <p:cNvSpPr txBox="1">
            <a:spLocks noGrp="1"/>
          </p:cNvSpPr>
          <p:nvPr>
            <p:ph type="title" idx="8" hasCustomPrompt="1"/>
          </p:nvPr>
        </p:nvSpPr>
        <p:spPr>
          <a:xfrm>
            <a:off x="3430850" y="1504775"/>
            <a:ext cx="2266800" cy="1188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568691"/>
              </a:buClr>
              <a:buSzPts val="12000"/>
              <a:buNone/>
              <a:defRPr sz="6000">
                <a:solidFill>
                  <a:srgbClr val="FF8661"/>
                </a:solidFill>
              </a:defRPr>
            </a:lvl1pPr>
            <a:lvl2pPr lvl="1" algn="ctr" rtl="0">
              <a:spcBef>
                <a:spcPts val="0"/>
              </a:spcBef>
              <a:spcAft>
                <a:spcPts val="0"/>
              </a:spcAft>
              <a:buClr>
                <a:srgbClr val="568691"/>
              </a:buClr>
              <a:buSzPts val="12000"/>
              <a:buNone/>
              <a:defRPr sz="12000">
                <a:solidFill>
                  <a:srgbClr val="568691"/>
                </a:solidFill>
              </a:defRPr>
            </a:lvl2pPr>
            <a:lvl3pPr lvl="2" algn="ctr" rtl="0">
              <a:spcBef>
                <a:spcPts val="0"/>
              </a:spcBef>
              <a:spcAft>
                <a:spcPts val="0"/>
              </a:spcAft>
              <a:buClr>
                <a:srgbClr val="568691"/>
              </a:buClr>
              <a:buSzPts val="12000"/>
              <a:buNone/>
              <a:defRPr sz="12000">
                <a:solidFill>
                  <a:srgbClr val="568691"/>
                </a:solidFill>
              </a:defRPr>
            </a:lvl3pPr>
            <a:lvl4pPr lvl="3" algn="ctr" rtl="0">
              <a:spcBef>
                <a:spcPts val="0"/>
              </a:spcBef>
              <a:spcAft>
                <a:spcPts val="0"/>
              </a:spcAft>
              <a:buClr>
                <a:srgbClr val="568691"/>
              </a:buClr>
              <a:buSzPts val="12000"/>
              <a:buNone/>
              <a:defRPr sz="12000">
                <a:solidFill>
                  <a:srgbClr val="568691"/>
                </a:solidFill>
              </a:defRPr>
            </a:lvl4pPr>
            <a:lvl5pPr lvl="4" algn="ctr" rtl="0">
              <a:spcBef>
                <a:spcPts val="0"/>
              </a:spcBef>
              <a:spcAft>
                <a:spcPts val="0"/>
              </a:spcAft>
              <a:buClr>
                <a:srgbClr val="568691"/>
              </a:buClr>
              <a:buSzPts val="12000"/>
              <a:buNone/>
              <a:defRPr sz="12000">
                <a:solidFill>
                  <a:srgbClr val="568691"/>
                </a:solidFill>
              </a:defRPr>
            </a:lvl5pPr>
            <a:lvl6pPr lvl="5" algn="ctr" rtl="0">
              <a:spcBef>
                <a:spcPts val="0"/>
              </a:spcBef>
              <a:spcAft>
                <a:spcPts val="0"/>
              </a:spcAft>
              <a:buClr>
                <a:srgbClr val="568691"/>
              </a:buClr>
              <a:buSzPts val="12000"/>
              <a:buNone/>
              <a:defRPr sz="12000">
                <a:solidFill>
                  <a:srgbClr val="568691"/>
                </a:solidFill>
              </a:defRPr>
            </a:lvl6pPr>
            <a:lvl7pPr lvl="6" algn="ctr" rtl="0">
              <a:spcBef>
                <a:spcPts val="0"/>
              </a:spcBef>
              <a:spcAft>
                <a:spcPts val="0"/>
              </a:spcAft>
              <a:buClr>
                <a:srgbClr val="568691"/>
              </a:buClr>
              <a:buSzPts val="12000"/>
              <a:buNone/>
              <a:defRPr sz="12000">
                <a:solidFill>
                  <a:srgbClr val="568691"/>
                </a:solidFill>
              </a:defRPr>
            </a:lvl7pPr>
            <a:lvl8pPr lvl="7" algn="ctr" rtl="0">
              <a:spcBef>
                <a:spcPts val="0"/>
              </a:spcBef>
              <a:spcAft>
                <a:spcPts val="0"/>
              </a:spcAft>
              <a:buClr>
                <a:srgbClr val="568691"/>
              </a:buClr>
              <a:buSzPts val="12000"/>
              <a:buNone/>
              <a:defRPr sz="12000">
                <a:solidFill>
                  <a:srgbClr val="568691"/>
                </a:solidFill>
              </a:defRPr>
            </a:lvl8pPr>
            <a:lvl9pPr lvl="8" algn="ctr" rtl="0">
              <a:spcBef>
                <a:spcPts val="0"/>
              </a:spcBef>
              <a:spcAft>
                <a:spcPts val="0"/>
              </a:spcAft>
              <a:buClr>
                <a:srgbClr val="568691"/>
              </a:buClr>
              <a:buSzPts val="12000"/>
              <a:buNone/>
              <a:defRPr sz="12000">
                <a:solidFill>
                  <a:srgbClr val="568691"/>
                </a:solidFill>
              </a:defRPr>
            </a:lvl9pPr>
          </a:lstStyle>
          <a:p>
            <a:r>
              <a:t>xx%</a:t>
            </a:r>
          </a:p>
        </p:txBody>
      </p:sp>
      <p:sp>
        <p:nvSpPr>
          <p:cNvPr id="278" name="Google Shape;278;p24"/>
          <p:cNvSpPr txBox="1">
            <a:spLocks noGrp="1"/>
          </p:cNvSpPr>
          <p:nvPr>
            <p:ph type="title" idx="9" hasCustomPrompt="1"/>
          </p:nvPr>
        </p:nvSpPr>
        <p:spPr>
          <a:xfrm>
            <a:off x="6145975" y="1504775"/>
            <a:ext cx="2266800" cy="1188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568691"/>
              </a:buClr>
              <a:buSzPts val="12000"/>
              <a:buNone/>
              <a:defRPr sz="6000">
                <a:solidFill>
                  <a:srgbClr val="ED9A42"/>
                </a:solidFill>
              </a:defRPr>
            </a:lvl1pPr>
            <a:lvl2pPr lvl="1" algn="ctr" rtl="0">
              <a:spcBef>
                <a:spcPts val="0"/>
              </a:spcBef>
              <a:spcAft>
                <a:spcPts val="0"/>
              </a:spcAft>
              <a:buClr>
                <a:srgbClr val="568691"/>
              </a:buClr>
              <a:buSzPts val="12000"/>
              <a:buNone/>
              <a:defRPr sz="12000">
                <a:solidFill>
                  <a:srgbClr val="568691"/>
                </a:solidFill>
              </a:defRPr>
            </a:lvl2pPr>
            <a:lvl3pPr lvl="2" algn="ctr" rtl="0">
              <a:spcBef>
                <a:spcPts val="0"/>
              </a:spcBef>
              <a:spcAft>
                <a:spcPts val="0"/>
              </a:spcAft>
              <a:buClr>
                <a:srgbClr val="568691"/>
              </a:buClr>
              <a:buSzPts val="12000"/>
              <a:buNone/>
              <a:defRPr sz="12000">
                <a:solidFill>
                  <a:srgbClr val="568691"/>
                </a:solidFill>
              </a:defRPr>
            </a:lvl3pPr>
            <a:lvl4pPr lvl="3" algn="ctr" rtl="0">
              <a:spcBef>
                <a:spcPts val="0"/>
              </a:spcBef>
              <a:spcAft>
                <a:spcPts val="0"/>
              </a:spcAft>
              <a:buClr>
                <a:srgbClr val="568691"/>
              </a:buClr>
              <a:buSzPts val="12000"/>
              <a:buNone/>
              <a:defRPr sz="12000">
                <a:solidFill>
                  <a:srgbClr val="568691"/>
                </a:solidFill>
              </a:defRPr>
            </a:lvl4pPr>
            <a:lvl5pPr lvl="4" algn="ctr" rtl="0">
              <a:spcBef>
                <a:spcPts val="0"/>
              </a:spcBef>
              <a:spcAft>
                <a:spcPts val="0"/>
              </a:spcAft>
              <a:buClr>
                <a:srgbClr val="568691"/>
              </a:buClr>
              <a:buSzPts val="12000"/>
              <a:buNone/>
              <a:defRPr sz="12000">
                <a:solidFill>
                  <a:srgbClr val="568691"/>
                </a:solidFill>
              </a:defRPr>
            </a:lvl5pPr>
            <a:lvl6pPr lvl="5" algn="ctr" rtl="0">
              <a:spcBef>
                <a:spcPts val="0"/>
              </a:spcBef>
              <a:spcAft>
                <a:spcPts val="0"/>
              </a:spcAft>
              <a:buClr>
                <a:srgbClr val="568691"/>
              </a:buClr>
              <a:buSzPts val="12000"/>
              <a:buNone/>
              <a:defRPr sz="12000">
                <a:solidFill>
                  <a:srgbClr val="568691"/>
                </a:solidFill>
              </a:defRPr>
            </a:lvl6pPr>
            <a:lvl7pPr lvl="6" algn="ctr" rtl="0">
              <a:spcBef>
                <a:spcPts val="0"/>
              </a:spcBef>
              <a:spcAft>
                <a:spcPts val="0"/>
              </a:spcAft>
              <a:buClr>
                <a:srgbClr val="568691"/>
              </a:buClr>
              <a:buSzPts val="12000"/>
              <a:buNone/>
              <a:defRPr sz="12000">
                <a:solidFill>
                  <a:srgbClr val="568691"/>
                </a:solidFill>
              </a:defRPr>
            </a:lvl7pPr>
            <a:lvl8pPr lvl="7" algn="ctr" rtl="0">
              <a:spcBef>
                <a:spcPts val="0"/>
              </a:spcBef>
              <a:spcAft>
                <a:spcPts val="0"/>
              </a:spcAft>
              <a:buClr>
                <a:srgbClr val="568691"/>
              </a:buClr>
              <a:buSzPts val="12000"/>
              <a:buNone/>
              <a:defRPr sz="12000">
                <a:solidFill>
                  <a:srgbClr val="568691"/>
                </a:solidFill>
              </a:defRPr>
            </a:lvl8pPr>
            <a:lvl9pPr lvl="8" algn="ctr" rtl="0">
              <a:spcBef>
                <a:spcPts val="0"/>
              </a:spcBef>
              <a:spcAft>
                <a:spcPts val="0"/>
              </a:spcAft>
              <a:buClr>
                <a:srgbClr val="568691"/>
              </a:buClr>
              <a:buSzPts val="12000"/>
              <a:buNone/>
              <a:defRPr sz="12000">
                <a:solidFill>
                  <a:srgbClr val="568691"/>
                </a:solidFill>
              </a:defRPr>
            </a:lvl9pPr>
          </a:lstStyle>
          <a:p>
            <a:r>
              <a:t>xx%</a:t>
            </a:r>
          </a:p>
        </p:txBody>
      </p:sp>
      <p:pic>
        <p:nvPicPr>
          <p:cNvPr id="13" name="Picture 12"/>
          <p:cNvPicPr/>
          <p:nvPr userDrawn="1"/>
        </p:nvPicPr>
        <p:blipFill>
          <a:blip r:embed="rId3" cstate="print">
            <a:extLst>
              <a:ext uri="{BEBA8EAE-BF5A-486C-A8C5-ECC9F3942E4B}">
                <a14:imgProps xmlns:a14="http://schemas.microsoft.com/office/drawing/2010/main">
                  <a14:imgLayer r:embed="rId4">
                    <a14:imgEffect>
                      <a14:backgroundRemoval t="7018" b="93509" l="0" r="98599">
                        <a14:foregroundMark x1="74956" y1="21930" x2="74956" y2="21930"/>
                        <a14:foregroundMark x1="61121" y1="24035" x2="61121" y2="24035"/>
                        <a14:foregroundMark x1="74256" y1="39649" x2="74256" y2="39649"/>
                        <a14:foregroundMark x1="84063" y1="42632" x2="84063" y2="42632"/>
                        <a14:foregroundMark x1="61821" y1="46842" x2="61821" y2="46842"/>
                        <a14:foregroundMark x1="20140" y1="45439" x2="20140" y2="45439"/>
                        <a14:foregroundMark x1="20140" y1="32632" x2="20140" y2="32632"/>
                        <a14:foregroundMark x1="20140" y1="24737" x2="20140" y2="24737"/>
                        <a14:foregroundMark x1="36778" y1="24035" x2="36778" y2="24035"/>
                        <a14:foregroundMark x1="44483" y1="19123" x2="44483" y2="19123"/>
                        <a14:foregroundMark x1="9807" y1="55965" x2="9807" y2="55965"/>
                        <a14:foregroundMark x1="18039" y1="68070" x2="18039" y2="68070"/>
                        <a14:foregroundMark x1="79159" y1="74386" x2="79159" y2="74386"/>
                      </a14:backgroundRemoval>
                    </a14:imgEffect>
                  </a14:imgLayer>
                </a14:imgProps>
              </a:ext>
              <a:ext uri="{28A0092B-C50C-407E-A947-70E740481C1C}">
                <a14:useLocalDpi xmlns:a14="http://schemas.microsoft.com/office/drawing/2010/main" val="0"/>
              </a:ext>
            </a:extLst>
          </a:blip>
          <a:srcRect/>
          <a:stretch>
            <a:fillRect/>
          </a:stretch>
        </p:blipFill>
        <p:spPr bwMode="auto">
          <a:xfrm>
            <a:off x="8413726" y="-18565"/>
            <a:ext cx="740550" cy="68638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E0B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93500"/>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F5761"/>
              </a:buClr>
              <a:buSzPts val="3200"/>
              <a:buFont typeface="Viga"/>
              <a:buNone/>
              <a:defRPr sz="3200" b="1">
                <a:solidFill>
                  <a:srgbClr val="2F5761"/>
                </a:solidFill>
                <a:latin typeface="Viga"/>
                <a:ea typeface="Viga"/>
                <a:cs typeface="Viga"/>
                <a:sym typeface="Viga"/>
              </a:defRPr>
            </a:lvl1pPr>
            <a:lvl2pPr lvl="1" rtl="0">
              <a:spcBef>
                <a:spcPts val="0"/>
              </a:spcBef>
              <a:spcAft>
                <a:spcPts val="0"/>
              </a:spcAft>
              <a:buClr>
                <a:srgbClr val="2F5761"/>
              </a:buClr>
              <a:buSzPts val="3200"/>
              <a:buFont typeface="Viga"/>
              <a:buNone/>
              <a:defRPr sz="3200" b="1">
                <a:solidFill>
                  <a:srgbClr val="2F5761"/>
                </a:solidFill>
                <a:latin typeface="Viga"/>
                <a:ea typeface="Viga"/>
                <a:cs typeface="Viga"/>
                <a:sym typeface="Viga"/>
              </a:defRPr>
            </a:lvl2pPr>
            <a:lvl3pPr lvl="2" rtl="0">
              <a:spcBef>
                <a:spcPts val="0"/>
              </a:spcBef>
              <a:spcAft>
                <a:spcPts val="0"/>
              </a:spcAft>
              <a:buClr>
                <a:srgbClr val="2F5761"/>
              </a:buClr>
              <a:buSzPts val="3200"/>
              <a:buFont typeface="Viga"/>
              <a:buNone/>
              <a:defRPr sz="3200" b="1">
                <a:solidFill>
                  <a:srgbClr val="2F5761"/>
                </a:solidFill>
                <a:latin typeface="Viga"/>
                <a:ea typeface="Viga"/>
                <a:cs typeface="Viga"/>
                <a:sym typeface="Viga"/>
              </a:defRPr>
            </a:lvl3pPr>
            <a:lvl4pPr lvl="3" rtl="0">
              <a:spcBef>
                <a:spcPts val="0"/>
              </a:spcBef>
              <a:spcAft>
                <a:spcPts val="0"/>
              </a:spcAft>
              <a:buClr>
                <a:srgbClr val="2F5761"/>
              </a:buClr>
              <a:buSzPts val="3200"/>
              <a:buFont typeface="Viga"/>
              <a:buNone/>
              <a:defRPr sz="3200" b="1">
                <a:solidFill>
                  <a:srgbClr val="2F5761"/>
                </a:solidFill>
                <a:latin typeface="Viga"/>
                <a:ea typeface="Viga"/>
                <a:cs typeface="Viga"/>
                <a:sym typeface="Viga"/>
              </a:defRPr>
            </a:lvl4pPr>
            <a:lvl5pPr lvl="4" rtl="0">
              <a:spcBef>
                <a:spcPts val="0"/>
              </a:spcBef>
              <a:spcAft>
                <a:spcPts val="0"/>
              </a:spcAft>
              <a:buClr>
                <a:srgbClr val="2F5761"/>
              </a:buClr>
              <a:buSzPts val="3200"/>
              <a:buFont typeface="Viga"/>
              <a:buNone/>
              <a:defRPr sz="3200" b="1">
                <a:solidFill>
                  <a:srgbClr val="2F5761"/>
                </a:solidFill>
                <a:latin typeface="Viga"/>
                <a:ea typeface="Viga"/>
                <a:cs typeface="Viga"/>
                <a:sym typeface="Viga"/>
              </a:defRPr>
            </a:lvl5pPr>
            <a:lvl6pPr lvl="5" rtl="0">
              <a:spcBef>
                <a:spcPts val="0"/>
              </a:spcBef>
              <a:spcAft>
                <a:spcPts val="0"/>
              </a:spcAft>
              <a:buClr>
                <a:srgbClr val="2F5761"/>
              </a:buClr>
              <a:buSzPts val="3200"/>
              <a:buFont typeface="Viga"/>
              <a:buNone/>
              <a:defRPr sz="3200" b="1">
                <a:solidFill>
                  <a:srgbClr val="2F5761"/>
                </a:solidFill>
                <a:latin typeface="Viga"/>
                <a:ea typeface="Viga"/>
                <a:cs typeface="Viga"/>
                <a:sym typeface="Viga"/>
              </a:defRPr>
            </a:lvl6pPr>
            <a:lvl7pPr lvl="6" rtl="0">
              <a:spcBef>
                <a:spcPts val="0"/>
              </a:spcBef>
              <a:spcAft>
                <a:spcPts val="0"/>
              </a:spcAft>
              <a:buClr>
                <a:srgbClr val="2F5761"/>
              </a:buClr>
              <a:buSzPts val="3200"/>
              <a:buFont typeface="Viga"/>
              <a:buNone/>
              <a:defRPr sz="3200" b="1">
                <a:solidFill>
                  <a:srgbClr val="2F5761"/>
                </a:solidFill>
                <a:latin typeface="Viga"/>
                <a:ea typeface="Viga"/>
                <a:cs typeface="Viga"/>
                <a:sym typeface="Viga"/>
              </a:defRPr>
            </a:lvl7pPr>
            <a:lvl8pPr lvl="7" rtl="0">
              <a:spcBef>
                <a:spcPts val="0"/>
              </a:spcBef>
              <a:spcAft>
                <a:spcPts val="0"/>
              </a:spcAft>
              <a:buClr>
                <a:srgbClr val="2F5761"/>
              </a:buClr>
              <a:buSzPts val="3200"/>
              <a:buFont typeface="Viga"/>
              <a:buNone/>
              <a:defRPr sz="3200" b="1">
                <a:solidFill>
                  <a:srgbClr val="2F5761"/>
                </a:solidFill>
                <a:latin typeface="Viga"/>
                <a:ea typeface="Viga"/>
                <a:cs typeface="Viga"/>
                <a:sym typeface="Viga"/>
              </a:defRPr>
            </a:lvl8pPr>
            <a:lvl9pPr lvl="8" rtl="0">
              <a:spcBef>
                <a:spcPts val="0"/>
              </a:spcBef>
              <a:spcAft>
                <a:spcPts val="0"/>
              </a:spcAft>
              <a:buClr>
                <a:srgbClr val="2F5761"/>
              </a:buClr>
              <a:buSzPts val="3200"/>
              <a:buFont typeface="Viga"/>
              <a:buNone/>
              <a:defRPr sz="3200" b="1">
                <a:solidFill>
                  <a:srgbClr val="2F5761"/>
                </a:solidFill>
                <a:latin typeface="Viga"/>
                <a:ea typeface="Viga"/>
                <a:cs typeface="Viga"/>
                <a:sym typeface="Viga"/>
              </a:defRPr>
            </a:lvl9pPr>
          </a:lstStyle>
          <a:p>
            <a:endParaRPr/>
          </a:p>
        </p:txBody>
      </p:sp>
      <p:sp>
        <p:nvSpPr>
          <p:cNvPr id="7" name="Google Shape;7;p1"/>
          <p:cNvSpPr txBox="1">
            <a:spLocks noGrp="1"/>
          </p:cNvSpPr>
          <p:nvPr>
            <p:ph type="body" idx="1"/>
          </p:nvPr>
        </p:nvSpPr>
        <p:spPr>
          <a:xfrm>
            <a:off x="720000" y="1542650"/>
            <a:ext cx="7704000" cy="30261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rgbClr val="2F5761"/>
              </a:buClr>
              <a:buSzPts val="1600"/>
              <a:buFont typeface="Cabin"/>
              <a:buChar char="●"/>
              <a:defRPr sz="1600">
                <a:solidFill>
                  <a:srgbClr val="2F5761"/>
                </a:solidFill>
                <a:latin typeface="Cabin"/>
                <a:ea typeface="Cabin"/>
                <a:cs typeface="Cabin"/>
                <a:sym typeface="Cabin"/>
              </a:defRPr>
            </a:lvl1pPr>
            <a:lvl2pPr marL="914400" lvl="1" indent="-330200">
              <a:lnSpc>
                <a:spcPct val="100000"/>
              </a:lnSpc>
              <a:spcBef>
                <a:spcPts val="0"/>
              </a:spcBef>
              <a:spcAft>
                <a:spcPts val="0"/>
              </a:spcAft>
              <a:buClr>
                <a:srgbClr val="2F5761"/>
              </a:buClr>
              <a:buSzPts val="1600"/>
              <a:buFont typeface="Cabin"/>
              <a:buChar char="○"/>
              <a:defRPr sz="1600">
                <a:solidFill>
                  <a:srgbClr val="2F5761"/>
                </a:solidFill>
                <a:latin typeface="Cabin"/>
                <a:ea typeface="Cabin"/>
                <a:cs typeface="Cabin"/>
                <a:sym typeface="Cabin"/>
              </a:defRPr>
            </a:lvl2pPr>
            <a:lvl3pPr marL="1371600" lvl="2" indent="-330200">
              <a:lnSpc>
                <a:spcPct val="100000"/>
              </a:lnSpc>
              <a:spcBef>
                <a:spcPts val="0"/>
              </a:spcBef>
              <a:spcAft>
                <a:spcPts val="0"/>
              </a:spcAft>
              <a:buClr>
                <a:srgbClr val="2F5761"/>
              </a:buClr>
              <a:buSzPts val="1600"/>
              <a:buFont typeface="Cabin"/>
              <a:buChar char="■"/>
              <a:defRPr sz="1600">
                <a:solidFill>
                  <a:srgbClr val="2F5761"/>
                </a:solidFill>
                <a:latin typeface="Cabin"/>
                <a:ea typeface="Cabin"/>
                <a:cs typeface="Cabin"/>
                <a:sym typeface="Cabin"/>
              </a:defRPr>
            </a:lvl3pPr>
            <a:lvl4pPr marL="1828800" lvl="3" indent="-330200">
              <a:lnSpc>
                <a:spcPct val="100000"/>
              </a:lnSpc>
              <a:spcBef>
                <a:spcPts val="0"/>
              </a:spcBef>
              <a:spcAft>
                <a:spcPts val="0"/>
              </a:spcAft>
              <a:buClr>
                <a:srgbClr val="2F5761"/>
              </a:buClr>
              <a:buSzPts val="1600"/>
              <a:buFont typeface="Cabin"/>
              <a:buChar char="●"/>
              <a:defRPr sz="1600">
                <a:solidFill>
                  <a:srgbClr val="2F5761"/>
                </a:solidFill>
                <a:latin typeface="Cabin"/>
                <a:ea typeface="Cabin"/>
                <a:cs typeface="Cabin"/>
                <a:sym typeface="Cabin"/>
              </a:defRPr>
            </a:lvl4pPr>
            <a:lvl5pPr marL="2286000" lvl="4" indent="-330200">
              <a:lnSpc>
                <a:spcPct val="100000"/>
              </a:lnSpc>
              <a:spcBef>
                <a:spcPts val="0"/>
              </a:spcBef>
              <a:spcAft>
                <a:spcPts val="0"/>
              </a:spcAft>
              <a:buClr>
                <a:srgbClr val="2F5761"/>
              </a:buClr>
              <a:buSzPts val="1600"/>
              <a:buFont typeface="Cabin"/>
              <a:buChar char="○"/>
              <a:defRPr sz="1600">
                <a:solidFill>
                  <a:srgbClr val="2F5761"/>
                </a:solidFill>
                <a:latin typeface="Cabin"/>
                <a:ea typeface="Cabin"/>
                <a:cs typeface="Cabin"/>
                <a:sym typeface="Cabin"/>
              </a:defRPr>
            </a:lvl5pPr>
            <a:lvl6pPr marL="2743200" lvl="5" indent="-330200">
              <a:lnSpc>
                <a:spcPct val="100000"/>
              </a:lnSpc>
              <a:spcBef>
                <a:spcPts val="0"/>
              </a:spcBef>
              <a:spcAft>
                <a:spcPts val="0"/>
              </a:spcAft>
              <a:buClr>
                <a:srgbClr val="2F5761"/>
              </a:buClr>
              <a:buSzPts val="1600"/>
              <a:buFont typeface="Cabin"/>
              <a:buChar char="■"/>
              <a:defRPr sz="1600">
                <a:solidFill>
                  <a:srgbClr val="2F5761"/>
                </a:solidFill>
                <a:latin typeface="Cabin"/>
                <a:ea typeface="Cabin"/>
                <a:cs typeface="Cabin"/>
                <a:sym typeface="Cabin"/>
              </a:defRPr>
            </a:lvl6pPr>
            <a:lvl7pPr marL="3200400" lvl="6" indent="-330200">
              <a:lnSpc>
                <a:spcPct val="100000"/>
              </a:lnSpc>
              <a:spcBef>
                <a:spcPts val="0"/>
              </a:spcBef>
              <a:spcAft>
                <a:spcPts val="0"/>
              </a:spcAft>
              <a:buClr>
                <a:srgbClr val="2F5761"/>
              </a:buClr>
              <a:buSzPts val="1600"/>
              <a:buFont typeface="Cabin"/>
              <a:buChar char="●"/>
              <a:defRPr sz="1600">
                <a:solidFill>
                  <a:srgbClr val="2F5761"/>
                </a:solidFill>
                <a:latin typeface="Cabin"/>
                <a:ea typeface="Cabin"/>
                <a:cs typeface="Cabin"/>
                <a:sym typeface="Cabin"/>
              </a:defRPr>
            </a:lvl7pPr>
            <a:lvl8pPr marL="3657600" lvl="7" indent="-330200">
              <a:lnSpc>
                <a:spcPct val="100000"/>
              </a:lnSpc>
              <a:spcBef>
                <a:spcPts val="0"/>
              </a:spcBef>
              <a:spcAft>
                <a:spcPts val="0"/>
              </a:spcAft>
              <a:buClr>
                <a:srgbClr val="2F5761"/>
              </a:buClr>
              <a:buSzPts val="1600"/>
              <a:buFont typeface="Cabin"/>
              <a:buChar char="○"/>
              <a:defRPr sz="1600">
                <a:solidFill>
                  <a:srgbClr val="2F5761"/>
                </a:solidFill>
                <a:latin typeface="Cabin"/>
                <a:ea typeface="Cabin"/>
                <a:cs typeface="Cabin"/>
                <a:sym typeface="Cabin"/>
              </a:defRPr>
            </a:lvl8pPr>
            <a:lvl9pPr marL="4114800" lvl="8" indent="-330200">
              <a:lnSpc>
                <a:spcPct val="100000"/>
              </a:lnSpc>
              <a:spcBef>
                <a:spcPts val="0"/>
              </a:spcBef>
              <a:spcAft>
                <a:spcPts val="0"/>
              </a:spcAft>
              <a:buClr>
                <a:srgbClr val="2F5761"/>
              </a:buClr>
              <a:buSzPts val="1600"/>
              <a:buFont typeface="Cabin"/>
              <a:buChar char="■"/>
              <a:defRPr sz="1600">
                <a:solidFill>
                  <a:srgbClr val="2F5761"/>
                </a:solidFill>
                <a:latin typeface="Cabin"/>
                <a:ea typeface="Cabin"/>
                <a:cs typeface="Cabin"/>
                <a:sym typeface="Cabin"/>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60" r:id="rId7"/>
    <p:sldLayoutId id="2147483669" r:id="rId8"/>
    <p:sldLayoutId id="2147483670" r:id="rId9"/>
    <p:sldLayoutId id="2147483672" r:id="rId10"/>
    <p:sldLayoutId id="2147483673"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jpeg"/><Relationship Id="rId7" Type="http://schemas.openxmlformats.org/officeDocument/2006/relationships/image" Target="../media/image19.jpg"/><Relationship Id="rId2" Type="http://schemas.openxmlformats.org/officeDocument/2006/relationships/image" Target="../media/image14.jpg"/><Relationship Id="rId1" Type="http://schemas.openxmlformats.org/officeDocument/2006/relationships/slideLayout" Target="../slideLayouts/slideLayout4.xml"/><Relationship Id="rId6" Type="http://schemas.openxmlformats.org/officeDocument/2006/relationships/image" Target="../media/image18.jpeg"/><Relationship Id="rId5" Type="http://schemas.openxmlformats.org/officeDocument/2006/relationships/image" Target="../media/image17.jpg"/><Relationship Id="rId4" Type="http://schemas.openxmlformats.org/officeDocument/2006/relationships/image" Target="../media/image16.jp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1"/>
          <p:cNvSpPr txBox="1">
            <a:spLocks noGrp="1"/>
          </p:cNvSpPr>
          <p:nvPr>
            <p:ph type="subTitle" idx="1"/>
          </p:nvPr>
        </p:nvSpPr>
        <p:spPr>
          <a:xfrm>
            <a:off x="720000" y="4114913"/>
            <a:ext cx="4991100" cy="45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Tri Mar’ati Nur Utami (H72218034)</a:t>
            </a:r>
            <a:endParaRPr dirty="0"/>
          </a:p>
        </p:txBody>
      </p:sp>
      <p:sp>
        <p:nvSpPr>
          <p:cNvPr id="302" name="Google Shape;302;p31"/>
          <p:cNvSpPr/>
          <p:nvPr/>
        </p:nvSpPr>
        <p:spPr>
          <a:xfrm>
            <a:off x="4897325" y="2135102"/>
            <a:ext cx="3713498" cy="2711441"/>
          </a:xfrm>
          <a:custGeom>
            <a:avLst/>
            <a:gdLst/>
            <a:ahLst/>
            <a:cxnLst/>
            <a:rect l="l" t="t" r="r" b="b"/>
            <a:pathLst>
              <a:path w="31364" h="22577" extrusionOk="0">
                <a:moveTo>
                  <a:pt x="1537" y="21843"/>
                </a:moveTo>
                <a:lnTo>
                  <a:pt x="29273" y="22556"/>
                </a:lnTo>
                <a:cubicBezTo>
                  <a:pt x="30125" y="22576"/>
                  <a:pt x="30839" y="21903"/>
                  <a:pt x="30858" y="21041"/>
                </a:cubicBezTo>
                <a:lnTo>
                  <a:pt x="31343" y="2328"/>
                </a:lnTo>
                <a:cubicBezTo>
                  <a:pt x="31363" y="1476"/>
                  <a:pt x="30690" y="754"/>
                  <a:pt x="29828" y="734"/>
                </a:cubicBezTo>
                <a:lnTo>
                  <a:pt x="2091" y="21"/>
                </a:lnTo>
                <a:cubicBezTo>
                  <a:pt x="1240" y="1"/>
                  <a:pt x="526" y="674"/>
                  <a:pt x="506" y="1536"/>
                </a:cubicBezTo>
                <a:lnTo>
                  <a:pt x="21" y="20249"/>
                </a:lnTo>
                <a:cubicBezTo>
                  <a:pt x="1" y="21110"/>
                  <a:pt x="674" y="21823"/>
                  <a:pt x="1537" y="2184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6721790" y="1838008"/>
            <a:ext cx="605883" cy="809318"/>
          </a:xfrm>
          <a:custGeom>
            <a:avLst/>
            <a:gdLst/>
            <a:ahLst/>
            <a:cxnLst/>
            <a:rect l="l" t="t" r="r" b="b"/>
            <a:pathLst>
              <a:path w="4747" h="6341" extrusionOk="0">
                <a:moveTo>
                  <a:pt x="4746" y="1"/>
                </a:moveTo>
                <a:lnTo>
                  <a:pt x="3963" y="5202"/>
                </a:lnTo>
                <a:cubicBezTo>
                  <a:pt x="3686" y="6321"/>
                  <a:pt x="1" y="6341"/>
                  <a:pt x="1" y="5202"/>
                </a:cubicBezTo>
                <a:lnTo>
                  <a:pt x="456" y="117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6738255" y="1849494"/>
            <a:ext cx="574230" cy="523549"/>
          </a:xfrm>
          <a:custGeom>
            <a:avLst/>
            <a:gdLst/>
            <a:ahLst/>
            <a:cxnLst/>
            <a:rect l="l" t="t" r="r" b="b"/>
            <a:pathLst>
              <a:path w="4499" h="4102" extrusionOk="0">
                <a:moveTo>
                  <a:pt x="4498" y="714"/>
                </a:moveTo>
                <a:lnTo>
                  <a:pt x="4419" y="1209"/>
                </a:lnTo>
                <a:cubicBezTo>
                  <a:pt x="4369" y="1377"/>
                  <a:pt x="4290" y="1566"/>
                  <a:pt x="4171" y="1764"/>
                </a:cubicBezTo>
                <a:cubicBezTo>
                  <a:pt x="2903" y="3953"/>
                  <a:pt x="1021" y="4102"/>
                  <a:pt x="1" y="3992"/>
                </a:cubicBezTo>
                <a:lnTo>
                  <a:pt x="327" y="1080"/>
                </a:lnTo>
                <a:lnTo>
                  <a:pt x="4280" y="1"/>
                </a:lnTo>
                <a:cubicBezTo>
                  <a:pt x="4419" y="208"/>
                  <a:pt x="4498" y="446"/>
                  <a:pt x="4498" y="714"/>
                </a:cubicBezTo>
                <a:close/>
              </a:path>
            </a:pathLst>
          </a:custGeom>
          <a:solidFill>
            <a:srgbClr val="ED9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6076978" y="672340"/>
            <a:ext cx="1401049" cy="919337"/>
          </a:xfrm>
          <a:custGeom>
            <a:avLst/>
            <a:gdLst/>
            <a:ahLst/>
            <a:cxnLst/>
            <a:rect l="l" t="t" r="r" b="b"/>
            <a:pathLst>
              <a:path w="10977" h="7203" extrusionOk="0">
                <a:moveTo>
                  <a:pt x="10531" y="7104"/>
                </a:moveTo>
                <a:lnTo>
                  <a:pt x="10878" y="2448"/>
                </a:lnTo>
                <a:cubicBezTo>
                  <a:pt x="10878" y="2448"/>
                  <a:pt x="10977" y="2061"/>
                  <a:pt x="10234" y="2279"/>
                </a:cubicBezTo>
                <a:cubicBezTo>
                  <a:pt x="10234" y="2279"/>
                  <a:pt x="4092" y="1"/>
                  <a:pt x="2052" y="1566"/>
                </a:cubicBezTo>
                <a:cubicBezTo>
                  <a:pt x="1" y="3131"/>
                  <a:pt x="2299" y="5806"/>
                  <a:pt x="2299" y="5806"/>
                </a:cubicBezTo>
                <a:cubicBezTo>
                  <a:pt x="2299" y="5806"/>
                  <a:pt x="1566" y="6420"/>
                  <a:pt x="2547" y="6875"/>
                </a:cubicBezTo>
                <a:cubicBezTo>
                  <a:pt x="3240" y="7203"/>
                  <a:pt x="9125" y="7104"/>
                  <a:pt x="10531" y="710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6276727" y="1295697"/>
            <a:ext cx="1165946" cy="295980"/>
          </a:xfrm>
          <a:custGeom>
            <a:avLst/>
            <a:gdLst/>
            <a:ahLst/>
            <a:cxnLst/>
            <a:rect l="l" t="t" r="r" b="b"/>
            <a:pathLst>
              <a:path w="9135" h="2319" extrusionOk="0">
                <a:moveTo>
                  <a:pt x="8966" y="2220"/>
                </a:moveTo>
                <a:lnTo>
                  <a:pt x="9134" y="1"/>
                </a:lnTo>
                <a:cubicBezTo>
                  <a:pt x="8511" y="397"/>
                  <a:pt x="8015" y="149"/>
                  <a:pt x="8015" y="149"/>
                </a:cubicBezTo>
                <a:lnTo>
                  <a:pt x="5559" y="664"/>
                </a:lnTo>
                <a:cubicBezTo>
                  <a:pt x="5559" y="664"/>
                  <a:pt x="4815" y="952"/>
                  <a:pt x="2814" y="1011"/>
                </a:cubicBezTo>
                <a:cubicBezTo>
                  <a:pt x="804" y="1071"/>
                  <a:pt x="1408" y="327"/>
                  <a:pt x="1408" y="327"/>
                </a:cubicBezTo>
                <a:cubicBezTo>
                  <a:pt x="903" y="298"/>
                  <a:pt x="506" y="228"/>
                  <a:pt x="189" y="129"/>
                </a:cubicBezTo>
                <a:cubicBezTo>
                  <a:pt x="467" y="605"/>
                  <a:pt x="734" y="922"/>
                  <a:pt x="734" y="922"/>
                </a:cubicBezTo>
                <a:cubicBezTo>
                  <a:pt x="734" y="922"/>
                  <a:pt x="1" y="1536"/>
                  <a:pt x="982" y="1991"/>
                </a:cubicBezTo>
                <a:cubicBezTo>
                  <a:pt x="1675" y="2319"/>
                  <a:pt x="7560" y="2220"/>
                  <a:pt x="8966" y="222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6267920" y="835454"/>
            <a:ext cx="584313" cy="486918"/>
          </a:xfrm>
          <a:custGeom>
            <a:avLst/>
            <a:gdLst/>
            <a:ahLst/>
            <a:cxnLst/>
            <a:rect l="l" t="t" r="r" b="b"/>
            <a:pathLst>
              <a:path w="4578" h="3815" extrusionOk="0">
                <a:moveTo>
                  <a:pt x="2289" y="1"/>
                </a:moveTo>
                <a:cubicBezTo>
                  <a:pt x="3547" y="1"/>
                  <a:pt x="4577" y="853"/>
                  <a:pt x="4577" y="1912"/>
                </a:cubicBezTo>
                <a:cubicBezTo>
                  <a:pt x="4577" y="1962"/>
                  <a:pt x="4577" y="2022"/>
                  <a:pt x="4567" y="2071"/>
                </a:cubicBezTo>
                <a:cubicBezTo>
                  <a:pt x="4478" y="1269"/>
                  <a:pt x="3656" y="635"/>
                  <a:pt x="2665" y="635"/>
                </a:cubicBezTo>
                <a:cubicBezTo>
                  <a:pt x="1615" y="635"/>
                  <a:pt x="763" y="1348"/>
                  <a:pt x="763" y="2229"/>
                </a:cubicBezTo>
                <a:cubicBezTo>
                  <a:pt x="763" y="3052"/>
                  <a:pt x="1516" y="3735"/>
                  <a:pt x="2487" y="3805"/>
                </a:cubicBezTo>
                <a:cubicBezTo>
                  <a:pt x="2418" y="3814"/>
                  <a:pt x="2359" y="3814"/>
                  <a:pt x="2289" y="3814"/>
                </a:cubicBezTo>
                <a:cubicBezTo>
                  <a:pt x="1021" y="3814"/>
                  <a:pt x="1" y="2962"/>
                  <a:pt x="1" y="1912"/>
                </a:cubicBezTo>
                <a:cubicBezTo>
                  <a:pt x="1" y="853"/>
                  <a:pt x="1021"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6401937" y="1286763"/>
            <a:ext cx="1093832" cy="1004085"/>
          </a:xfrm>
          <a:custGeom>
            <a:avLst/>
            <a:gdLst/>
            <a:ahLst/>
            <a:cxnLst/>
            <a:rect l="l" t="t" r="r" b="b"/>
            <a:pathLst>
              <a:path w="8570" h="7867" extrusionOk="0">
                <a:moveTo>
                  <a:pt x="7470" y="1"/>
                </a:moveTo>
                <a:lnTo>
                  <a:pt x="7470" y="1735"/>
                </a:lnTo>
                <a:cubicBezTo>
                  <a:pt x="8074" y="1665"/>
                  <a:pt x="8569" y="2101"/>
                  <a:pt x="8569" y="2715"/>
                </a:cubicBezTo>
                <a:cubicBezTo>
                  <a:pt x="8569" y="3320"/>
                  <a:pt x="8074" y="3875"/>
                  <a:pt x="7470" y="3944"/>
                </a:cubicBezTo>
                <a:lnTo>
                  <a:pt x="7470" y="4132"/>
                </a:lnTo>
                <a:cubicBezTo>
                  <a:pt x="7470" y="6182"/>
                  <a:pt x="5786" y="7866"/>
                  <a:pt x="3735" y="7866"/>
                </a:cubicBezTo>
                <a:lnTo>
                  <a:pt x="3735" y="7866"/>
                </a:lnTo>
                <a:cubicBezTo>
                  <a:pt x="1685" y="7866"/>
                  <a:pt x="1" y="6182"/>
                  <a:pt x="1" y="4132"/>
                </a:cubicBezTo>
                <a:lnTo>
                  <a:pt x="1" y="556"/>
                </a:lnTo>
                <a:cubicBezTo>
                  <a:pt x="793" y="952"/>
                  <a:pt x="3111" y="665"/>
                  <a:pt x="3567" y="575"/>
                </a:cubicBezTo>
                <a:cubicBezTo>
                  <a:pt x="4171" y="467"/>
                  <a:pt x="3290" y="278"/>
                  <a:pt x="3290" y="2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7352818" y="1566278"/>
            <a:ext cx="142951" cy="223867"/>
          </a:xfrm>
          <a:custGeom>
            <a:avLst/>
            <a:gdLst/>
            <a:ahLst/>
            <a:cxnLst/>
            <a:rect l="l" t="t" r="r" b="b"/>
            <a:pathLst>
              <a:path w="1120" h="1754" extrusionOk="0">
                <a:moveTo>
                  <a:pt x="981" y="1"/>
                </a:moveTo>
                <a:cubicBezTo>
                  <a:pt x="1070" y="149"/>
                  <a:pt x="1119" y="327"/>
                  <a:pt x="1119" y="525"/>
                </a:cubicBezTo>
                <a:cubicBezTo>
                  <a:pt x="1119" y="1130"/>
                  <a:pt x="624" y="1685"/>
                  <a:pt x="20" y="1754"/>
                </a:cubicBezTo>
                <a:lnTo>
                  <a:pt x="20" y="1318"/>
                </a:lnTo>
                <a:cubicBezTo>
                  <a:pt x="446" y="1368"/>
                  <a:pt x="565" y="367"/>
                  <a:pt x="0" y="595"/>
                </a:cubicBezTo>
                <a:lnTo>
                  <a:pt x="10" y="318"/>
                </a:lnTo>
                <a:cubicBezTo>
                  <a:pt x="10" y="318"/>
                  <a:pt x="555" y="10"/>
                  <a:pt x="9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6401937" y="1286763"/>
            <a:ext cx="953561" cy="997831"/>
          </a:xfrm>
          <a:custGeom>
            <a:avLst/>
            <a:gdLst/>
            <a:ahLst/>
            <a:cxnLst/>
            <a:rect l="l" t="t" r="r" b="b"/>
            <a:pathLst>
              <a:path w="7471" h="7818" extrusionOk="0">
                <a:moveTo>
                  <a:pt x="7470" y="1"/>
                </a:moveTo>
                <a:lnTo>
                  <a:pt x="7470" y="1735"/>
                </a:lnTo>
                <a:lnTo>
                  <a:pt x="7272" y="199"/>
                </a:lnTo>
                <a:lnTo>
                  <a:pt x="3775" y="487"/>
                </a:lnTo>
                <a:cubicBezTo>
                  <a:pt x="3775" y="487"/>
                  <a:pt x="4459" y="804"/>
                  <a:pt x="3101" y="952"/>
                </a:cubicBezTo>
                <a:lnTo>
                  <a:pt x="2933" y="3023"/>
                </a:lnTo>
                <a:cubicBezTo>
                  <a:pt x="2933" y="3023"/>
                  <a:pt x="2447" y="2576"/>
                  <a:pt x="2210" y="3023"/>
                </a:cubicBezTo>
                <a:cubicBezTo>
                  <a:pt x="1972" y="3459"/>
                  <a:pt x="2447" y="4053"/>
                  <a:pt x="2923" y="4241"/>
                </a:cubicBezTo>
                <a:lnTo>
                  <a:pt x="3131" y="7817"/>
                </a:lnTo>
                <a:cubicBezTo>
                  <a:pt x="1368" y="7520"/>
                  <a:pt x="1" y="5975"/>
                  <a:pt x="1" y="4132"/>
                </a:cubicBezTo>
                <a:lnTo>
                  <a:pt x="1" y="556"/>
                </a:lnTo>
                <a:cubicBezTo>
                  <a:pt x="793" y="952"/>
                  <a:pt x="3111" y="665"/>
                  <a:pt x="3567" y="575"/>
                </a:cubicBezTo>
                <a:cubicBezTo>
                  <a:pt x="4171" y="467"/>
                  <a:pt x="3290" y="278"/>
                  <a:pt x="3290" y="2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6788926" y="1771128"/>
            <a:ext cx="72114" cy="59477"/>
          </a:xfrm>
          <a:custGeom>
            <a:avLst/>
            <a:gdLst/>
            <a:ahLst/>
            <a:cxnLst/>
            <a:rect l="l" t="t" r="r" b="b"/>
            <a:pathLst>
              <a:path w="565" h="466" extrusionOk="0">
                <a:moveTo>
                  <a:pt x="366" y="80"/>
                </a:moveTo>
                <a:cubicBezTo>
                  <a:pt x="505" y="159"/>
                  <a:pt x="564" y="298"/>
                  <a:pt x="505" y="397"/>
                </a:cubicBezTo>
                <a:cubicBezTo>
                  <a:pt x="485" y="436"/>
                  <a:pt x="456" y="456"/>
                  <a:pt x="406" y="466"/>
                </a:cubicBezTo>
                <a:cubicBezTo>
                  <a:pt x="456" y="377"/>
                  <a:pt x="416" y="248"/>
                  <a:pt x="307" y="179"/>
                </a:cubicBezTo>
                <a:cubicBezTo>
                  <a:pt x="198" y="119"/>
                  <a:pt x="69" y="149"/>
                  <a:pt x="10" y="238"/>
                </a:cubicBezTo>
                <a:cubicBezTo>
                  <a:pt x="0" y="198"/>
                  <a:pt x="0" y="159"/>
                  <a:pt x="20" y="119"/>
                </a:cubicBezTo>
                <a:cubicBezTo>
                  <a:pt x="79" y="20"/>
                  <a:pt x="238" y="0"/>
                  <a:pt x="366" y="80"/>
                </a:cubicBezTo>
                <a:close/>
              </a:path>
            </a:pathLst>
          </a:custGeom>
          <a:solidFill>
            <a:srgbClr val="ED9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6964552" y="1382870"/>
            <a:ext cx="261907" cy="78494"/>
          </a:xfrm>
          <a:custGeom>
            <a:avLst/>
            <a:gdLst/>
            <a:ahLst/>
            <a:cxnLst/>
            <a:rect l="l" t="t" r="r" b="b"/>
            <a:pathLst>
              <a:path w="2052" h="615" extrusionOk="0">
                <a:moveTo>
                  <a:pt x="1" y="615"/>
                </a:moveTo>
                <a:lnTo>
                  <a:pt x="2052" y="615"/>
                </a:lnTo>
                <a:cubicBezTo>
                  <a:pt x="2052" y="615"/>
                  <a:pt x="1685" y="130"/>
                  <a:pt x="586" y="338"/>
                </a:cubicBezTo>
                <a:cubicBezTo>
                  <a:pt x="784" y="1"/>
                  <a:pt x="1" y="110"/>
                  <a:pt x="1" y="615"/>
                </a:cubicBezTo>
                <a:close/>
              </a:path>
            </a:pathLst>
          </a:custGeom>
          <a:solidFill>
            <a:srgbClr val="3B4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6476603" y="1387975"/>
            <a:ext cx="261779" cy="73389"/>
          </a:xfrm>
          <a:custGeom>
            <a:avLst/>
            <a:gdLst/>
            <a:ahLst/>
            <a:cxnLst/>
            <a:rect l="l" t="t" r="r" b="b"/>
            <a:pathLst>
              <a:path w="2051" h="575" extrusionOk="0">
                <a:moveTo>
                  <a:pt x="2051" y="575"/>
                </a:moveTo>
                <a:lnTo>
                  <a:pt x="0" y="575"/>
                </a:lnTo>
                <a:cubicBezTo>
                  <a:pt x="0" y="575"/>
                  <a:pt x="357" y="70"/>
                  <a:pt x="1457" y="278"/>
                </a:cubicBezTo>
                <a:cubicBezTo>
                  <a:pt x="1308" y="0"/>
                  <a:pt x="2051" y="60"/>
                  <a:pt x="2051" y="575"/>
                </a:cubicBezTo>
                <a:close/>
              </a:path>
            </a:pathLst>
          </a:custGeom>
          <a:solidFill>
            <a:srgbClr val="3B4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6678777" y="1912673"/>
            <a:ext cx="361845" cy="118953"/>
          </a:xfrm>
          <a:custGeom>
            <a:avLst/>
            <a:gdLst/>
            <a:ahLst/>
            <a:cxnLst/>
            <a:rect l="l" t="t" r="r" b="b"/>
            <a:pathLst>
              <a:path w="2835" h="932" extrusionOk="0">
                <a:moveTo>
                  <a:pt x="11" y="466"/>
                </a:moveTo>
                <a:cubicBezTo>
                  <a:pt x="21" y="466"/>
                  <a:pt x="2695" y="842"/>
                  <a:pt x="2755" y="1"/>
                </a:cubicBezTo>
                <a:lnTo>
                  <a:pt x="2834" y="1"/>
                </a:lnTo>
                <a:cubicBezTo>
                  <a:pt x="2765" y="932"/>
                  <a:pt x="11" y="545"/>
                  <a:pt x="1" y="545"/>
                </a:cubicBezTo>
                <a:close/>
              </a:path>
            </a:pathLst>
          </a:custGeom>
          <a:solidFill>
            <a:srgbClr val="ED9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5678757" y="2879872"/>
            <a:ext cx="943350" cy="1781622"/>
          </a:xfrm>
          <a:custGeom>
            <a:avLst/>
            <a:gdLst/>
            <a:ahLst/>
            <a:cxnLst/>
            <a:rect l="l" t="t" r="r" b="b"/>
            <a:pathLst>
              <a:path w="7391" h="13959" extrusionOk="0">
                <a:moveTo>
                  <a:pt x="7391" y="833"/>
                </a:moveTo>
                <a:lnTo>
                  <a:pt x="4419" y="1"/>
                </a:lnTo>
                <a:lnTo>
                  <a:pt x="1892" y="9144"/>
                </a:lnTo>
                <a:lnTo>
                  <a:pt x="89" y="9085"/>
                </a:lnTo>
                <a:cubicBezTo>
                  <a:pt x="89" y="9085"/>
                  <a:pt x="1" y="11690"/>
                  <a:pt x="655" y="12948"/>
                </a:cubicBezTo>
                <a:lnTo>
                  <a:pt x="2209" y="12532"/>
                </a:lnTo>
                <a:lnTo>
                  <a:pt x="4894" y="1395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6063194" y="2501952"/>
            <a:ext cx="1886445" cy="2336568"/>
          </a:xfrm>
          <a:custGeom>
            <a:avLst/>
            <a:gdLst/>
            <a:ahLst/>
            <a:cxnLst/>
            <a:rect l="l" t="t" r="r" b="b"/>
            <a:pathLst>
              <a:path w="14780" h="18307" extrusionOk="0">
                <a:moveTo>
                  <a:pt x="9123" y="0"/>
                </a:moveTo>
                <a:lnTo>
                  <a:pt x="13521" y="2536"/>
                </a:lnTo>
                <a:lnTo>
                  <a:pt x="14780" y="18306"/>
                </a:lnTo>
                <a:lnTo>
                  <a:pt x="0" y="17860"/>
                </a:lnTo>
                <a:lnTo>
                  <a:pt x="1407" y="2962"/>
                </a:lnTo>
                <a:lnTo>
                  <a:pt x="51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6063194" y="2957089"/>
            <a:ext cx="1886445" cy="1881431"/>
          </a:xfrm>
          <a:custGeom>
            <a:avLst/>
            <a:gdLst/>
            <a:ahLst/>
            <a:cxnLst/>
            <a:rect l="l" t="t" r="r" b="b"/>
            <a:pathLst>
              <a:path w="14780" h="14741" extrusionOk="0">
                <a:moveTo>
                  <a:pt x="13601" y="0"/>
                </a:moveTo>
                <a:lnTo>
                  <a:pt x="14780" y="14740"/>
                </a:lnTo>
                <a:lnTo>
                  <a:pt x="0" y="14364"/>
                </a:lnTo>
                <a:lnTo>
                  <a:pt x="505" y="8935"/>
                </a:lnTo>
                <a:cubicBezTo>
                  <a:pt x="4240" y="13354"/>
                  <a:pt x="13026" y="9936"/>
                  <a:pt x="12432" y="4269"/>
                </a:cubicBezTo>
                <a:lnTo>
                  <a:pt x="12224" y="208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6751019" y="2501952"/>
            <a:ext cx="446340" cy="815572"/>
          </a:xfrm>
          <a:custGeom>
            <a:avLst/>
            <a:gdLst/>
            <a:ahLst/>
            <a:cxnLst/>
            <a:rect l="l" t="t" r="r" b="b"/>
            <a:pathLst>
              <a:path w="3497" h="6390" extrusionOk="0">
                <a:moveTo>
                  <a:pt x="0" y="0"/>
                </a:moveTo>
                <a:lnTo>
                  <a:pt x="1228" y="6389"/>
                </a:lnTo>
                <a:lnTo>
                  <a:pt x="3496" y="0"/>
                </a:lnTo>
                <a:close/>
              </a:path>
            </a:pathLst>
          </a:custGeom>
          <a:solidFill>
            <a:srgbClr val="3B4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6907754" y="2356451"/>
            <a:ext cx="447744" cy="961073"/>
          </a:xfrm>
          <a:custGeom>
            <a:avLst/>
            <a:gdLst/>
            <a:ahLst/>
            <a:cxnLst/>
            <a:rect l="l" t="t" r="r" b="b"/>
            <a:pathLst>
              <a:path w="3508" h="7530" extrusionOk="0">
                <a:moveTo>
                  <a:pt x="2675" y="0"/>
                </a:moveTo>
                <a:lnTo>
                  <a:pt x="3507" y="1843"/>
                </a:lnTo>
                <a:lnTo>
                  <a:pt x="2833" y="4270"/>
                </a:lnTo>
                <a:lnTo>
                  <a:pt x="1942" y="4072"/>
                </a:lnTo>
                <a:lnTo>
                  <a:pt x="2605" y="4874"/>
                </a:lnTo>
                <a:lnTo>
                  <a:pt x="0" y="752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6638317" y="2405845"/>
            <a:ext cx="269565" cy="911679"/>
          </a:xfrm>
          <a:custGeom>
            <a:avLst/>
            <a:gdLst/>
            <a:ahLst/>
            <a:cxnLst/>
            <a:rect l="l" t="t" r="r" b="b"/>
            <a:pathLst>
              <a:path w="2112" h="7143" extrusionOk="0">
                <a:moveTo>
                  <a:pt x="744" y="0"/>
                </a:moveTo>
                <a:lnTo>
                  <a:pt x="2111" y="7142"/>
                </a:lnTo>
                <a:lnTo>
                  <a:pt x="437" y="4181"/>
                </a:lnTo>
                <a:lnTo>
                  <a:pt x="952" y="3547"/>
                </a:lnTo>
                <a:lnTo>
                  <a:pt x="278" y="3655"/>
                </a:lnTo>
                <a:lnTo>
                  <a:pt x="1" y="127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6184575" y="3474129"/>
            <a:ext cx="545001" cy="284620"/>
          </a:xfrm>
          <a:custGeom>
            <a:avLst/>
            <a:gdLst/>
            <a:ahLst/>
            <a:cxnLst/>
            <a:rect l="l" t="t" r="r" b="b"/>
            <a:pathLst>
              <a:path w="4270" h="2230" extrusionOk="0">
                <a:moveTo>
                  <a:pt x="683" y="0"/>
                </a:moveTo>
                <a:lnTo>
                  <a:pt x="3655" y="11"/>
                </a:lnTo>
                <a:cubicBezTo>
                  <a:pt x="3814" y="20"/>
                  <a:pt x="3943" y="139"/>
                  <a:pt x="3963" y="298"/>
                </a:cubicBezTo>
                <a:lnTo>
                  <a:pt x="4051" y="1348"/>
                </a:lnTo>
                <a:cubicBezTo>
                  <a:pt x="4111" y="1358"/>
                  <a:pt x="4170" y="1417"/>
                  <a:pt x="4180" y="1477"/>
                </a:cubicBezTo>
                <a:lnTo>
                  <a:pt x="4260" y="2100"/>
                </a:lnTo>
                <a:cubicBezTo>
                  <a:pt x="4269" y="2170"/>
                  <a:pt x="4210" y="2230"/>
                  <a:pt x="4141" y="2230"/>
                </a:cubicBezTo>
                <a:lnTo>
                  <a:pt x="3477" y="2230"/>
                </a:lnTo>
                <a:cubicBezTo>
                  <a:pt x="3408" y="2230"/>
                  <a:pt x="3338" y="2170"/>
                  <a:pt x="3329" y="2100"/>
                </a:cubicBezTo>
                <a:lnTo>
                  <a:pt x="3249" y="1477"/>
                </a:lnTo>
                <a:cubicBezTo>
                  <a:pt x="3239" y="1398"/>
                  <a:pt x="3289" y="1338"/>
                  <a:pt x="3368" y="1338"/>
                </a:cubicBezTo>
                <a:lnTo>
                  <a:pt x="3329" y="863"/>
                </a:lnTo>
                <a:cubicBezTo>
                  <a:pt x="3309" y="694"/>
                  <a:pt x="3180" y="575"/>
                  <a:pt x="3012" y="575"/>
                </a:cubicBezTo>
                <a:lnTo>
                  <a:pt x="1288" y="565"/>
                </a:lnTo>
                <a:cubicBezTo>
                  <a:pt x="1129" y="565"/>
                  <a:pt x="991" y="684"/>
                  <a:pt x="971" y="843"/>
                </a:cubicBezTo>
                <a:lnTo>
                  <a:pt x="921" y="1328"/>
                </a:lnTo>
                <a:cubicBezTo>
                  <a:pt x="980" y="1338"/>
                  <a:pt x="1030" y="1398"/>
                  <a:pt x="1020" y="1466"/>
                </a:cubicBezTo>
                <a:lnTo>
                  <a:pt x="931" y="2091"/>
                </a:lnTo>
                <a:cubicBezTo>
                  <a:pt x="921" y="2160"/>
                  <a:pt x="852" y="2219"/>
                  <a:pt x="782" y="2219"/>
                </a:cubicBezTo>
                <a:lnTo>
                  <a:pt x="119" y="2219"/>
                </a:lnTo>
                <a:cubicBezTo>
                  <a:pt x="49" y="2219"/>
                  <a:pt x="0" y="2160"/>
                  <a:pt x="10" y="2081"/>
                </a:cubicBezTo>
                <a:lnTo>
                  <a:pt x="89" y="1466"/>
                </a:lnTo>
                <a:cubicBezTo>
                  <a:pt x="99" y="1387"/>
                  <a:pt x="168" y="1328"/>
                  <a:pt x="247" y="1328"/>
                </a:cubicBezTo>
                <a:lnTo>
                  <a:pt x="247" y="1328"/>
                </a:lnTo>
                <a:lnTo>
                  <a:pt x="366" y="278"/>
                </a:lnTo>
                <a:cubicBezTo>
                  <a:pt x="386" y="119"/>
                  <a:pt x="525" y="0"/>
                  <a:pt x="6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5762230" y="3662514"/>
            <a:ext cx="1402198" cy="944608"/>
          </a:xfrm>
          <a:custGeom>
            <a:avLst/>
            <a:gdLst/>
            <a:ahLst/>
            <a:cxnLst/>
            <a:rect l="l" t="t" r="r" b="b"/>
            <a:pathLst>
              <a:path w="10986" h="7401" extrusionOk="0">
                <a:moveTo>
                  <a:pt x="565" y="1"/>
                </a:moveTo>
                <a:lnTo>
                  <a:pt x="10451" y="40"/>
                </a:lnTo>
                <a:cubicBezTo>
                  <a:pt x="10748" y="40"/>
                  <a:pt x="10986" y="278"/>
                  <a:pt x="10986" y="575"/>
                </a:cubicBezTo>
                <a:lnTo>
                  <a:pt x="10966" y="6865"/>
                </a:lnTo>
                <a:cubicBezTo>
                  <a:pt x="10966" y="7153"/>
                  <a:pt x="10719" y="7400"/>
                  <a:pt x="10422" y="7400"/>
                </a:cubicBezTo>
                <a:lnTo>
                  <a:pt x="535" y="7361"/>
                </a:lnTo>
                <a:cubicBezTo>
                  <a:pt x="238" y="7361"/>
                  <a:pt x="1" y="7113"/>
                  <a:pt x="1" y="6816"/>
                </a:cubicBezTo>
                <a:lnTo>
                  <a:pt x="30" y="536"/>
                </a:lnTo>
                <a:cubicBezTo>
                  <a:pt x="30" y="239"/>
                  <a:pt x="268" y="1"/>
                  <a:pt x="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5763507" y="3662514"/>
            <a:ext cx="997723" cy="672751"/>
          </a:xfrm>
          <a:custGeom>
            <a:avLst/>
            <a:gdLst/>
            <a:ahLst/>
            <a:cxnLst/>
            <a:rect l="l" t="t" r="r" b="b"/>
            <a:pathLst>
              <a:path w="7817" h="5271" extrusionOk="0">
                <a:moveTo>
                  <a:pt x="0" y="4934"/>
                </a:moveTo>
                <a:lnTo>
                  <a:pt x="20" y="536"/>
                </a:lnTo>
                <a:cubicBezTo>
                  <a:pt x="20" y="248"/>
                  <a:pt x="248" y="10"/>
                  <a:pt x="525" y="1"/>
                </a:cubicBezTo>
                <a:lnTo>
                  <a:pt x="7430" y="30"/>
                </a:lnTo>
                <a:cubicBezTo>
                  <a:pt x="7647" y="30"/>
                  <a:pt x="7816" y="199"/>
                  <a:pt x="7816" y="407"/>
                </a:cubicBezTo>
                <a:lnTo>
                  <a:pt x="7796" y="4884"/>
                </a:lnTo>
                <a:cubicBezTo>
                  <a:pt x="7796" y="5092"/>
                  <a:pt x="7628" y="5271"/>
                  <a:pt x="7410" y="5271"/>
                </a:cubicBezTo>
                <a:lnTo>
                  <a:pt x="367" y="5241"/>
                </a:lnTo>
                <a:cubicBezTo>
                  <a:pt x="189" y="5241"/>
                  <a:pt x="30" y="5102"/>
                  <a:pt x="0" y="49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6217377" y="3888807"/>
            <a:ext cx="491905" cy="492023"/>
          </a:xfrm>
          <a:custGeom>
            <a:avLst/>
            <a:gdLst/>
            <a:ahLst/>
            <a:cxnLst/>
            <a:rect l="l" t="t" r="r" b="b"/>
            <a:pathLst>
              <a:path w="3854" h="3855" extrusionOk="0">
                <a:moveTo>
                  <a:pt x="3854" y="1427"/>
                </a:moveTo>
                <a:lnTo>
                  <a:pt x="3854" y="2437"/>
                </a:lnTo>
                <a:cubicBezTo>
                  <a:pt x="3854" y="2517"/>
                  <a:pt x="3785" y="2586"/>
                  <a:pt x="3695" y="2586"/>
                </a:cubicBezTo>
                <a:lnTo>
                  <a:pt x="2586" y="2586"/>
                </a:lnTo>
                <a:lnTo>
                  <a:pt x="2576" y="3696"/>
                </a:lnTo>
                <a:cubicBezTo>
                  <a:pt x="2576" y="3785"/>
                  <a:pt x="2507" y="3854"/>
                  <a:pt x="2427" y="3854"/>
                </a:cubicBezTo>
                <a:lnTo>
                  <a:pt x="1417" y="3844"/>
                </a:lnTo>
                <a:cubicBezTo>
                  <a:pt x="1328" y="3844"/>
                  <a:pt x="1258" y="3775"/>
                  <a:pt x="1258" y="3696"/>
                </a:cubicBezTo>
                <a:lnTo>
                  <a:pt x="1269" y="2576"/>
                </a:lnTo>
                <a:lnTo>
                  <a:pt x="159" y="2576"/>
                </a:lnTo>
                <a:cubicBezTo>
                  <a:pt x="70" y="2576"/>
                  <a:pt x="1" y="2507"/>
                  <a:pt x="1" y="2418"/>
                </a:cubicBezTo>
                <a:lnTo>
                  <a:pt x="10" y="1418"/>
                </a:lnTo>
                <a:cubicBezTo>
                  <a:pt x="10" y="1328"/>
                  <a:pt x="80" y="1259"/>
                  <a:pt x="159" y="1259"/>
                </a:cubicBezTo>
                <a:lnTo>
                  <a:pt x="1269" y="1269"/>
                </a:lnTo>
                <a:lnTo>
                  <a:pt x="1278" y="150"/>
                </a:lnTo>
                <a:cubicBezTo>
                  <a:pt x="1278" y="70"/>
                  <a:pt x="1348" y="1"/>
                  <a:pt x="1437" y="1"/>
                </a:cubicBezTo>
                <a:lnTo>
                  <a:pt x="2438" y="1"/>
                </a:lnTo>
                <a:cubicBezTo>
                  <a:pt x="2526" y="1"/>
                  <a:pt x="2596" y="70"/>
                  <a:pt x="2596" y="159"/>
                </a:cubicBezTo>
                <a:lnTo>
                  <a:pt x="2586" y="1269"/>
                </a:lnTo>
                <a:lnTo>
                  <a:pt x="3695" y="1279"/>
                </a:lnTo>
                <a:cubicBezTo>
                  <a:pt x="3785" y="1279"/>
                  <a:pt x="3854" y="1348"/>
                  <a:pt x="3854" y="1427"/>
                </a:cubicBezTo>
                <a:close/>
              </a:path>
            </a:pathLst>
          </a:custGeom>
          <a:solidFill>
            <a:srgbClr val="3B4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7453905" y="2825500"/>
            <a:ext cx="1351655" cy="1433951"/>
          </a:xfrm>
          <a:custGeom>
            <a:avLst/>
            <a:gdLst/>
            <a:ahLst/>
            <a:cxnLst/>
            <a:rect l="l" t="t" r="r" b="b"/>
            <a:pathLst>
              <a:path w="10590" h="11235" extrusionOk="0">
                <a:moveTo>
                  <a:pt x="1328" y="3111"/>
                </a:moveTo>
                <a:lnTo>
                  <a:pt x="2625" y="1"/>
                </a:lnTo>
                <a:lnTo>
                  <a:pt x="9520" y="7193"/>
                </a:lnTo>
                <a:cubicBezTo>
                  <a:pt x="9520" y="7193"/>
                  <a:pt x="10590" y="7757"/>
                  <a:pt x="9094" y="8936"/>
                </a:cubicBezTo>
                <a:cubicBezTo>
                  <a:pt x="7598" y="10115"/>
                  <a:pt x="655" y="11234"/>
                  <a:pt x="655" y="11234"/>
                </a:cubicBezTo>
                <a:lnTo>
                  <a:pt x="1" y="9183"/>
                </a:lnTo>
                <a:lnTo>
                  <a:pt x="4617" y="696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7039219" y="3997549"/>
            <a:ext cx="498287" cy="464199"/>
          </a:xfrm>
          <a:custGeom>
            <a:avLst/>
            <a:gdLst/>
            <a:ahLst/>
            <a:cxnLst/>
            <a:rect l="l" t="t" r="r" b="b"/>
            <a:pathLst>
              <a:path w="3904" h="3637" extrusionOk="0">
                <a:moveTo>
                  <a:pt x="3250" y="0"/>
                </a:moveTo>
                <a:lnTo>
                  <a:pt x="1" y="218"/>
                </a:lnTo>
                <a:lnTo>
                  <a:pt x="1258" y="3636"/>
                </a:lnTo>
                <a:lnTo>
                  <a:pt x="3904" y="2051"/>
                </a:lnTo>
                <a:close/>
              </a:path>
            </a:pathLst>
          </a:custGeom>
          <a:solidFill>
            <a:srgbClr val="FFB2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6781268" y="4025373"/>
            <a:ext cx="418643" cy="436376"/>
          </a:xfrm>
          <a:custGeom>
            <a:avLst/>
            <a:gdLst/>
            <a:ahLst/>
            <a:cxnLst/>
            <a:rect l="l" t="t" r="r" b="b"/>
            <a:pathLst>
              <a:path w="3280" h="3419" extrusionOk="0">
                <a:moveTo>
                  <a:pt x="2022" y="0"/>
                </a:moveTo>
                <a:lnTo>
                  <a:pt x="1" y="793"/>
                </a:lnTo>
                <a:cubicBezTo>
                  <a:pt x="1" y="793"/>
                  <a:pt x="219" y="1398"/>
                  <a:pt x="338" y="1417"/>
                </a:cubicBezTo>
                <a:cubicBezTo>
                  <a:pt x="466" y="1437"/>
                  <a:pt x="1110" y="1437"/>
                  <a:pt x="1110" y="1437"/>
                </a:cubicBezTo>
                <a:lnTo>
                  <a:pt x="1912" y="3151"/>
                </a:lnTo>
                <a:lnTo>
                  <a:pt x="3279" y="341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5661143" y="4062132"/>
            <a:ext cx="342700" cy="413402"/>
          </a:xfrm>
          <a:custGeom>
            <a:avLst/>
            <a:gdLst/>
            <a:ahLst/>
            <a:cxnLst/>
            <a:rect l="l" t="t" r="r" b="b"/>
            <a:pathLst>
              <a:path w="2685" h="3239" extrusionOk="0">
                <a:moveTo>
                  <a:pt x="436" y="0"/>
                </a:moveTo>
                <a:lnTo>
                  <a:pt x="2684" y="793"/>
                </a:lnTo>
                <a:cubicBezTo>
                  <a:pt x="2684" y="793"/>
                  <a:pt x="2536" y="1367"/>
                  <a:pt x="2338" y="1427"/>
                </a:cubicBezTo>
                <a:cubicBezTo>
                  <a:pt x="2140" y="1476"/>
                  <a:pt x="1872" y="1515"/>
                  <a:pt x="1872" y="1515"/>
                </a:cubicBezTo>
                <a:lnTo>
                  <a:pt x="1278" y="2972"/>
                </a:lnTo>
                <a:cubicBezTo>
                  <a:pt x="1209" y="3150"/>
                  <a:pt x="1000" y="3239"/>
                  <a:pt x="822" y="3170"/>
                </a:cubicBezTo>
                <a:lnTo>
                  <a:pt x="20" y="2863"/>
                </a:lnTo>
                <a:cubicBezTo>
                  <a:pt x="20" y="2863"/>
                  <a:pt x="0" y="1347"/>
                  <a:pt x="4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txBox="1">
            <a:spLocks noGrp="1"/>
          </p:cNvSpPr>
          <p:nvPr>
            <p:ph type="title"/>
          </p:nvPr>
        </p:nvSpPr>
        <p:spPr>
          <a:xfrm>
            <a:off x="720000" y="1286763"/>
            <a:ext cx="3713400" cy="2343747"/>
          </a:xfrm>
          <a:prstGeom prst="rect">
            <a:avLst/>
          </a:prstGeom>
        </p:spPr>
        <p:txBody>
          <a:bodyPr spcFirstLastPara="1" wrap="square" lIns="91425" tIns="91425" rIns="91425" bIns="91425" anchor="b" anchorCtr="0">
            <a:noAutofit/>
          </a:bodyPr>
          <a:lstStyle/>
          <a:p>
            <a:r>
              <a:rPr lang="en-US" sz="2000" dirty="0"/>
              <a:t>KLASIFIKASI KANKER KULIT PADA CITRA </a:t>
            </a:r>
            <a:r>
              <a:rPr lang="en-US" sz="2000" i="1" dirty="0"/>
              <a:t>DERMOSCOPY </a:t>
            </a:r>
            <a:r>
              <a:rPr lang="en-US" sz="2000" dirty="0"/>
              <a:t>DENGAN MENGGUNAKAN </a:t>
            </a:r>
            <a:r>
              <a:rPr lang="en-US" sz="2000" i="1" dirty="0"/>
              <a:t>GRAY LEVEL CO-OCCURRENCE MATRIX</a:t>
            </a:r>
            <a:r>
              <a:rPr lang="en-US" sz="2000" dirty="0"/>
              <a:t> (GLCM) DAN </a:t>
            </a:r>
            <a:r>
              <a:rPr lang="en-US" sz="2000" i="1" dirty="0"/>
              <a:t>KERNEL EXTREME LEARNING MACHINE </a:t>
            </a:r>
            <a:r>
              <a:rPr lang="en-US" sz="2000" dirty="0"/>
              <a:t>(KELM)</a:t>
            </a:r>
          </a:p>
        </p:txBody>
      </p:sp>
      <p:grpSp>
        <p:nvGrpSpPr>
          <p:cNvPr id="330" name="Google Shape;330;p31"/>
          <p:cNvGrpSpPr/>
          <p:nvPr/>
        </p:nvGrpSpPr>
        <p:grpSpPr>
          <a:xfrm>
            <a:off x="4820259" y="3164643"/>
            <a:ext cx="274250" cy="274141"/>
            <a:chOff x="593622" y="3300393"/>
            <a:chExt cx="274250" cy="274141"/>
          </a:xfrm>
        </p:grpSpPr>
        <p:sp>
          <p:nvSpPr>
            <p:cNvPr id="331" name="Google Shape;331;p31"/>
            <p:cNvSpPr/>
            <p:nvPr/>
          </p:nvSpPr>
          <p:spPr>
            <a:xfrm>
              <a:off x="593622" y="3300393"/>
              <a:ext cx="274250" cy="274141"/>
            </a:xfrm>
            <a:custGeom>
              <a:avLst/>
              <a:gdLst/>
              <a:ahLst/>
              <a:cxnLst/>
              <a:rect l="l" t="t" r="r" b="b"/>
              <a:pathLst>
                <a:path w="78357" h="78326" extrusionOk="0">
                  <a:moveTo>
                    <a:pt x="39163" y="0"/>
                  </a:moveTo>
                  <a:cubicBezTo>
                    <a:pt x="17593" y="0"/>
                    <a:pt x="1" y="17562"/>
                    <a:pt x="1" y="39163"/>
                  </a:cubicBezTo>
                  <a:cubicBezTo>
                    <a:pt x="1" y="47791"/>
                    <a:pt x="2816" y="55776"/>
                    <a:pt x="7558" y="62262"/>
                  </a:cubicBezTo>
                  <a:cubicBezTo>
                    <a:pt x="9944" y="65506"/>
                    <a:pt x="12820" y="68382"/>
                    <a:pt x="16094" y="70768"/>
                  </a:cubicBezTo>
                  <a:cubicBezTo>
                    <a:pt x="22550" y="75541"/>
                    <a:pt x="30535" y="78325"/>
                    <a:pt x="39163" y="78325"/>
                  </a:cubicBezTo>
                  <a:cubicBezTo>
                    <a:pt x="60764" y="78325"/>
                    <a:pt x="78356" y="60763"/>
                    <a:pt x="78356" y="39163"/>
                  </a:cubicBezTo>
                  <a:cubicBezTo>
                    <a:pt x="78356" y="30535"/>
                    <a:pt x="75541" y="22549"/>
                    <a:pt x="70799" y="16063"/>
                  </a:cubicBezTo>
                  <a:cubicBezTo>
                    <a:pt x="68413" y="12820"/>
                    <a:pt x="65537" y="9944"/>
                    <a:pt x="62263" y="7557"/>
                  </a:cubicBezTo>
                  <a:cubicBezTo>
                    <a:pt x="55807" y="2815"/>
                    <a:pt x="47822" y="0"/>
                    <a:pt x="39163" y="0"/>
                  </a:cubicBez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620071" y="3326842"/>
              <a:ext cx="221351" cy="221239"/>
            </a:xfrm>
            <a:custGeom>
              <a:avLst/>
              <a:gdLst/>
              <a:ahLst/>
              <a:cxnLst/>
              <a:rect l="l" t="t" r="r" b="b"/>
              <a:pathLst>
                <a:path w="63243" h="63211" extrusionOk="0">
                  <a:moveTo>
                    <a:pt x="54706" y="0"/>
                  </a:moveTo>
                  <a:lnTo>
                    <a:pt x="1" y="54705"/>
                  </a:lnTo>
                  <a:cubicBezTo>
                    <a:pt x="2387" y="57949"/>
                    <a:pt x="5263" y="60825"/>
                    <a:pt x="8537" y="63211"/>
                  </a:cubicBezTo>
                  <a:lnTo>
                    <a:pt x="63242" y="8506"/>
                  </a:lnTo>
                  <a:cubicBezTo>
                    <a:pt x="60856" y="5263"/>
                    <a:pt x="57980" y="2387"/>
                    <a:pt x="54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593622" y="3337871"/>
              <a:ext cx="236768" cy="236663"/>
            </a:xfrm>
            <a:custGeom>
              <a:avLst/>
              <a:gdLst/>
              <a:ahLst/>
              <a:cxnLst/>
              <a:rect l="l" t="t" r="r" b="b"/>
              <a:pathLst>
                <a:path w="67648" h="67618" extrusionOk="0">
                  <a:moveTo>
                    <a:pt x="12300" y="1"/>
                  </a:moveTo>
                  <a:cubicBezTo>
                    <a:pt x="4743" y="7160"/>
                    <a:pt x="1" y="17257"/>
                    <a:pt x="1" y="28455"/>
                  </a:cubicBezTo>
                  <a:cubicBezTo>
                    <a:pt x="1" y="37083"/>
                    <a:pt x="2816" y="45068"/>
                    <a:pt x="7558" y="51554"/>
                  </a:cubicBezTo>
                  <a:cubicBezTo>
                    <a:pt x="9944" y="54798"/>
                    <a:pt x="12820" y="57674"/>
                    <a:pt x="16094" y="60060"/>
                  </a:cubicBezTo>
                  <a:cubicBezTo>
                    <a:pt x="22550" y="64833"/>
                    <a:pt x="30535" y="67617"/>
                    <a:pt x="39163" y="67617"/>
                  </a:cubicBezTo>
                  <a:cubicBezTo>
                    <a:pt x="50361" y="67617"/>
                    <a:pt x="60488" y="62905"/>
                    <a:pt x="67648" y="55348"/>
                  </a:cubicBezTo>
                  <a:lnTo>
                    <a:pt x="123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620071" y="3419792"/>
              <a:ext cx="128401" cy="128289"/>
            </a:xfrm>
            <a:custGeom>
              <a:avLst/>
              <a:gdLst/>
              <a:ahLst/>
              <a:cxnLst/>
              <a:rect l="l" t="t" r="r" b="b"/>
              <a:pathLst>
                <a:path w="36686" h="36654" extrusionOk="0">
                  <a:moveTo>
                    <a:pt x="28149" y="0"/>
                  </a:moveTo>
                  <a:lnTo>
                    <a:pt x="1" y="28148"/>
                  </a:lnTo>
                  <a:cubicBezTo>
                    <a:pt x="2387" y="31392"/>
                    <a:pt x="5263" y="34268"/>
                    <a:pt x="8537" y="36654"/>
                  </a:cubicBezTo>
                  <a:lnTo>
                    <a:pt x="36685" y="8537"/>
                  </a:lnTo>
                  <a:lnTo>
                    <a:pt x="28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31"/>
          <p:cNvGrpSpPr/>
          <p:nvPr/>
        </p:nvGrpSpPr>
        <p:grpSpPr>
          <a:xfrm>
            <a:off x="5260234" y="835451"/>
            <a:ext cx="345352" cy="335073"/>
            <a:chOff x="272584" y="3138801"/>
            <a:chExt cx="345352" cy="335073"/>
          </a:xfrm>
        </p:grpSpPr>
        <p:sp>
          <p:nvSpPr>
            <p:cNvPr id="336" name="Google Shape;336;p31"/>
            <p:cNvSpPr/>
            <p:nvPr/>
          </p:nvSpPr>
          <p:spPr>
            <a:xfrm>
              <a:off x="272584" y="3138801"/>
              <a:ext cx="345352" cy="335073"/>
            </a:xfrm>
            <a:custGeom>
              <a:avLst/>
              <a:gdLst/>
              <a:ahLst/>
              <a:cxnLst/>
              <a:rect l="l" t="t" r="r" b="b"/>
              <a:pathLst>
                <a:path w="98672" h="95735" extrusionOk="0">
                  <a:moveTo>
                    <a:pt x="65628" y="0"/>
                  </a:moveTo>
                  <a:cubicBezTo>
                    <a:pt x="57918" y="0"/>
                    <a:pt x="50208" y="2937"/>
                    <a:pt x="44333" y="8812"/>
                  </a:cubicBezTo>
                  <a:lnTo>
                    <a:pt x="30841" y="22304"/>
                  </a:lnTo>
                  <a:lnTo>
                    <a:pt x="8812" y="44303"/>
                  </a:lnTo>
                  <a:cubicBezTo>
                    <a:pt x="3121" y="49994"/>
                    <a:pt x="0" y="57581"/>
                    <a:pt x="0" y="65597"/>
                  </a:cubicBezTo>
                  <a:cubicBezTo>
                    <a:pt x="0" y="73644"/>
                    <a:pt x="3121" y="81232"/>
                    <a:pt x="8812" y="86923"/>
                  </a:cubicBezTo>
                  <a:cubicBezTo>
                    <a:pt x="14686" y="92797"/>
                    <a:pt x="22396" y="95734"/>
                    <a:pt x="30106" y="95734"/>
                  </a:cubicBezTo>
                  <a:cubicBezTo>
                    <a:pt x="37847" y="95734"/>
                    <a:pt x="45557" y="92797"/>
                    <a:pt x="51431" y="86923"/>
                  </a:cubicBezTo>
                  <a:lnTo>
                    <a:pt x="73430" y="64894"/>
                  </a:lnTo>
                  <a:lnTo>
                    <a:pt x="86922" y="51401"/>
                  </a:lnTo>
                  <a:cubicBezTo>
                    <a:pt x="98671" y="39652"/>
                    <a:pt x="98671" y="20560"/>
                    <a:pt x="86922" y="8812"/>
                  </a:cubicBezTo>
                  <a:cubicBezTo>
                    <a:pt x="81048" y="2937"/>
                    <a:pt x="73338" y="0"/>
                    <a:pt x="65628" y="0"/>
                  </a:cubicBez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350648" y="3216865"/>
              <a:ext cx="178941" cy="178941"/>
            </a:xfrm>
            <a:custGeom>
              <a:avLst/>
              <a:gdLst/>
              <a:ahLst/>
              <a:cxnLst/>
              <a:rect l="l" t="t" r="r" b="b"/>
              <a:pathLst>
                <a:path w="51126" h="51126" extrusionOk="0">
                  <a:moveTo>
                    <a:pt x="8537" y="0"/>
                  </a:moveTo>
                  <a:lnTo>
                    <a:pt x="0" y="8506"/>
                  </a:lnTo>
                  <a:lnTo>
                    <a:pt x="42620" y="51126"/>
                  </a:lnTo>
                  <a:lnTo>
                    <a:pt x="51126" y="42590"/>
                  </a:lnTo>
                  <a:lnTo>
                    <a:pt x="85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303423" y="3169640"/>
              <a:ext cx="314514" cy="304234"/>
            </a:xfrm>
            <a:custGeom>
              <a:avLst/>
              <a:gdLst/>
              <a:ahLst/>
              <a:cxnLst/>
              <a:rect l="l" t="t" r="r" b="b"/>
              <a:pathLst>
                <a:path w="89861" h="86924" extrusionOk="0">
                  <a:moveTo>
                    <a:pt x="78111" y="1"/>
                  </a:moveTo>
                  <a:lnTo>
                    <a:pt x="1" y="78112"/>
                  </a:lnTo>
                  <a:cubicBezTo>
                    <a:pt x="5875" y="83986"/>
                    <a:pt x="13585" y="86923"/>
                    <a:pt x="21295" y="86923"/>
                  </a:cubicBezTo>
                  <a:cubicBezTo>
                    <a:pt x="29036" y="86923"/>
                    <a:pt x="36746" y="83986"/>
                    <a:pt x="42620" y="78112"/>
                  </a:cubicBezTo>
                  <a:lnTo>
                    <a:pt x="64619" y="56083"/>
                  </a:lnTo>
                  <a:lnTo>
                    <a:pt x="78111" y="42590"/>
                  </a:lnTo>
                  <a:cubicBezTo>
                    <a:pt x="89860" y="30841"/>
                    <a:pt x="89860" y="11749"/>
                    <a:pt x="78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425177" y="3291398"/>
              <a:ext cx="104412" cy="104408"/>
            </a:xfrm>
            <a:custGeom>
              <a:avLst/>
              <a:gdLst/>
              <a:ahLst/>
              <a:cxnLst/>
              <a:rect l="l" t="t" r="r" b="b"/>
              <a:pathLst>
                <a:path w="29832" h="29831" extrusionOk="0">
                  <a:moveTo>
                    <a:pt x="8537" y="0"/>
                  </a:moveTo>
                  <a:lnTo>
                    <a:pt x="1" y="8506"/>
                  </a:lnTo>
                  <a:lnTo>
                    <a:pt x="21326" y="29831"/>
                  </a:lnTo>
                  <a:lnTo>
                    <a:pt x="29832" y="21295"/>
                  </a:lnTo>
                  <a:lnTo>
                    <a:pt x="85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31"/>
          <p:cNvGrpSpPr/>
          <p:nvPr/>
        </p:nvGrpSpPr>
        <p:grpSpPr>
          <a:xfrm>
            <a:off x="8152271" y="2092533"/>
            <a:ext cx="311836" cy="300258"/>
            <a:chOff x="430746" y="3569508"/>
            <a:chExt cx="311836" cy="300258"/>
          </a:xfrm>
        </p:grpSpPr>
        <p:sp>
          <p:nvSpPr>
            <p:cNvPr id="341" name="Google Shape;341;p31"/>
            <p:cNvSpPr/>
            <p:nvPr/>
          </p:nvSpPr>
          <p:spPr>
            <a:xfrm>
              <a:off x="430746" y="3569508"/>
              <a:ext cx="311836" cy="300258"/>
            </a:xfrm>
            <a:custGeom>
              <a:avLst/>
              <a:gdLst/>
              <a:ahLst/>
              <a:cxnLst/>
              <a:rect l="l" t="t" r="r" b="b"/>
              <a:pathLst>
                <a:path w="89096" h="85788" extrusionOk="0">
                  <a:moveTo>
                    <a:pt x="26413" y="0"/>
                  </a:moveTo>
                  <a:cubicBezTo>
                    <a:pt x="19175" y="0"/>
                    <a:pt x="12995" y="2311"/>
                    <a:pt x="8476" y="6851"/>
                  </a:cubicBezTo>
                  <a:cubicBezTo>
                    <a:pt x="1898" y="13398"/>
                    <a:pt x="1" y="23433"/>
                    <a:pt x="3030" y="35121"/>
                  </a:cubicBezTo>
                  <a:cubicBezTo>
                    <a:pt x="5814" y="45646"/>
                    <a:pt x="12423" y="56538"/>
                    <a:pt x="21663" y="65808"/>
                  </a:cubicBezTo>
                  <a:cubicBezTo>
                    <a:pt x="34635" y="78750"/>
                    <a:pt x="49902" y="85787"/>
                    <a:pt x="62600" y="85787"/>
                  </a:cubicBezTo>
                  <a:cubicBezTo>
                    <a:pt x="69728" y="85787"/>
                    <a:pt x="76000" y="83585"/>
                    <a:pt x="80620" y="78995"/>
                  </a:cubicBezTo>
                  <a:cubicBezTo>
                    <a:pt x="87168" y="72448"/>
                    <a:pt x="89095" y="62382"/>
                    <a:pt x="86036" y="50725"/>
                  </a:cubicBezTo>
                  <a:cubicBezTo>
                    <a:pt x="83282" y="40169"/>
                    <a:pt x="76674" y="29277"/>
                    <a:pt x="67434" y="20037"/>
                  </a:cubicBezTo>
                  <a:cubicBezTo>
                    <a:pt x="58194" y="10797"/>
                    <a:pt x="47271" y="4189"/>
                    <a:pt x="36746" y="1405"/>
                  </a:cubicBezTo>
                  <a:cubicBezTo>
                    <a:pt x="33125" y="466"/>
                    <a:pt x="29662" y="0"/>
                    <a:pt x="26413" y="0"/>
                  </a:cubicBez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539011" y="3674144"/>
              <a:ext cx="89740" cy="85645"/>
            </a:xfrm>
            <a:custGeom>
              <a:avLst/>
              <a:gdLst/>
              <a:ahLst/>
              <a:cxnLst/>
              <a:rect l="l" t="t" r="r" b="b"/>
              <a:pathLst>
                <a:path w="25640" h="24470" extrusionOk="0">
                  <a:moveTo>
                    <a:pt x="19042" y="1"/>
                  </a:moveTo>
                  <a:cubicBezTo>
                    <a:pt x="17501" y="1"/>
                    <a:pt x="15956" y="590"/>
                    <a:pt x="14778" y="1768"/>
                  </a:cubicBezTo>
                  <a:lnTo>
                    <a:pt x="2356" y="14190"/>
                  </a:lnTo>
                  <a:cubicBezTo>
                    <a:pt x="0" y="16545"/>
                    <a:pt x="0" y="20339"/>
                    <a:pt x="2356" y="22695"/>
                  </a:cubicBezTo>
                  <a:cubicBezTo>
                    <a:pt x="3549" y="23888"/>
                    <a:pt x="5079" y="24470"/>
                    <a:pt x="6609" y="24470"/>
                  </a:cubicBezTo>
                  <a:cubicBezTo>
                    <a:pt x="8169" y="24470"/>
                    <a:pt x="9699" y="23888"/>
                    <a:pt x="10892" y="22695"/>
                  </a:cubicBezTo>
                  <a:lnTo>
                    <a:pt x="23283" y="10304"/>
                  </a:lnTo>
                  <a:cubicBezTo>
                    <a:pt x="25639" y="7948"/>
                    <a:pt x="25639" y="4124"/>
                    <a:pt x="23283" y="1768"/>
                  </a:cubicBezTo>
                  <a:cubicBezTo>
                    <a:pt x="22121" y="590"/>
                    <a:pt x="20583" y="1"/>
                    <a:pt x="19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430746" y="3593374"/>
              <a:ext cx="282174" cy="276392"/>
            </a:xfrm>
            <a:custGeom>
              <a:avLst/>
              <a:gdLst/>
              <a:ahLst/>
              <a:cxnLst/>
              <a:rect l="l" t="t" r="r" b="b"/>
              <a:pathLst>
                <a:path w="80621" h="78969" extrusionOk="0">
                  <a:moveTo>
                    <a:pt x="8476" y="1"/>
                  </a:moveTo>
                  <a:cubicBezTo>
                    <a:pt x="8476" y="1"/>
                    <a:pt x="8476" y="1"/>
                    <a:pt x="8476" y="32"/>
                  </a:cubicBezTo>
                  <a:cubicBezTo>
                    <a:pt x="1898" y="6579"/>
                    <a:pt x="1" y="16614"/>
                    <a:pt x="3030" y="28302"/>
                  </a:cubicBezTo>
                  <a:cubicBezTo>
                    <a:pt x="5814" y="38827"/>
                    <a:pt x="12423" y="49719"/>
                    <a:pt x="21663" y="58989"/>
                  </a:cubicBezTo>
                  <a:cubicBezTo>
                    <a:pt x="34635" y="71931"/>
                    <a:pt x="49933" y="78968"/>
                    <a:pt x="62600" y="78968"/>
                  </a:cubicBezTo>
                  <a:cubicBezTo>
                    <a:pt x="69728" y="78968"/>
                    <a:pt x="76000" y="76766"/>
                    <a:pt x="80620" y="72176"/>
                  </a:cubicBezTo>
                  <a:cubicBezTo>
                    <a:pt x="80620" y="72176"/>
                    <a:pt x="80620" y="72176"/>
                    <a:pt x="80620" y="72146"/>
                  </a:cubicBezTo>
                  <a:lnTo>
                    <a:pt x="84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539011" y="3702067"/>
              <a:ext cx="59864" cy="57722"/>
            </a:xfrm>
            <a:custGeom>
              <a:avLst/>
              <a:gdLst/>
              <a:ahLst/>
              <a:cxnLst/>
              <a:rect l="l" t="t" r="r" b="b"/>
              <a:pathLst>
                <a:path w="17104" h="16492" extrusionOk="0">
                  <a:moveTo>
                    <a:pt x="8567" y="1"/>
                  </a:moveTo>
                  <a:lnTo>
                    <a:pt x="2356" y="6212"/>
                  </a:lnTo>
                  <a:cubicBezTo>
                    <a:pt x="0" y="8567"/>
                    <a:pt x="0" y="12361"/>
                    <a:pt x="2356" y="14717"/>
                  </a:cubicBezTo>
                  <a:cubicBezTo>
                    <a:pt x="3549" y="15910"/>
                    <a:pt x="5079" y="16492"/>
                    <a:pt x="6609" y="16492"/>
                  </a:cubicBezTo>
                  <a:cubicBezTo>
                    <a:pt x="8169" y="16492"/>
                    <a:pt x="9699" y="15910"/>
                    <a:pt x="10892" y="14717"/>
                  </a:cubicBezTo>
                  <a:lnTo>
                    <a:pt x="17103" y="8506"/>
                  </a:lnTo>
                  <a:lnTo>
                    <a:pt x="85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31"/>
          <p:cNvGrpSpPr/>
          <p:nvPr/>
        </p:nvGrpSpPr>
        <p:grpSpPr>
          <a:xfrm rot="5236307">
            <a:off x="845668" y="596136"/>
            <a:ext cx="311846" cy="300268"/>
            <a:chOff x="430746" y="3569508"/>
            <a:chExt cx="311836" cy="300258"/>
          </a:xfrm>
        </p:grpSpPr>
        <p:sp>
          <p:nvSpPr>
            <p:cNvPr id="346" name="Google Shape;346;p31"/>
            <p:cNvSpPr/>
            <p:nvPr/>
          </p:nvSpPr>
          <p:spPr>
            <a:xfrm>
              <a:off x="430746" y="3569508"/>
              <a:ext cx="311836" cy="300258"/>
            </a:xfrm>
            <a:custGeom>
              <a:avLst/>
              <a:gdLst/>
              <a:ahLst/>
              <a:cxnLst/>
              <a:rect l="l" t="t" r="r" b="b"/>
              <a:pathLst>
                <a:path w="89096" h="85788" extrusionOk="0">
                  <a:moveTo>
                    <a:pt x="26413" y="0"/>
                  </a:moveTo>
                  <a:cubicBezTo>
                    <a:pt x="19175" y="0"/>
                    <a:pt x="12995" y="2311"/>
                    <a:pt x="8476" y="6851"/>
                  </a:cubicBezTo>
                  <a:cubicBezTo>
                    <a:pt x="1898" y="13398"/>
                    <a:pt x="1" y="23433"/>
                    <a:pt x="3030" y="35121"/>
                  </a:cubicBezTo>
                  <a:cubicBezTo>
                    <a:pt x="5814" y="45646"/>
                    <a:pt x="12423" y="56538"/>
                    <a:pt x="21663" y="65808"/>
                  </a:cubicBezTo>
                  <a:cubicBezTo>
                    <a:pt x="34635" y="78750"/>
                    <a:pt x="49902" y="85787"/>
                    <a:pt x="62600" y="85787"/>
                  </a:cubicBezTo>
                  <a:cubicBezTo>
                    <a:pt x="69728" y="85787"/>
                    <a:pt x="76000" y="83585"/>
                    <a:pt x="80620" y="78995"/>
                  </a:cubicBezTo>
                  <a:cubicBezTo>
                    <a:pt x="87168" y="72448"/>
                    <a:pt x="89095" y="62382"/>
                    <a:pt x="86036" y="50725"/>
                  </a:cubicBezTo>
                  <a:cubicBezTo>
                    <a:pt x="83282" y="40169"/>
                    <a:pt x="76674" y="29277"/>
                    <a:pt x="67434" y="20037"/>
                  </a:cubicBezTo>
                  <a:cubicBezTo>
                    <a:pt x="58194" y="10797"/>
                    <a:pt x="47271" y="4189"/>
                    <a:pt x="36746" y="1405"/>
                  </a:cubicBezTo>
                  <a:cubicBezTo>
                    <a:pt x="33125" y="466"/>
                    <a:pt x="29662" y="0"/>
                    <a:pt x="26413" y="0"/>
                  </a:cubicBez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539011" y="3674144"/>
              <a:ext cx="89740" cy="85645"/>
            </a:xfrm>
            <a:custGeom>
              <a:avLst/>
              <a:gdLst/>
              <a:ahLst/>
              <a:cxnLst/>
              <a:rect l="l" t="t" r="r" b="b"/>
              <a:pathLst>
                <a:path w="25640" h="24470" extrusionOk="0">
                  <a:moveTo>
                    <a:pt x="19042" y="1"/>
                  </a:moveTo>
                  <a:cubicBezTo>
                    <a:pt x="17501" y="1"/>
                    <a:pt x="15956" y="590"/>
                    <a:pt x="14778" y="1768"/>
                  </a:cubicBezTo>
                  <a:lnTo>
                    <a:pt x="2356" y="14190"/>
                  </a:lnTo>
                  <a:cubicBezTo>
                    <a:pt x="0" y="16545"/>
                    <a:pt x="0" y="20339"/>
                    <a:pt x="2356" y="22695"/>
                  </a:cubicBezTo>
                  <a:cubicBezTo>
                    <a:pt x="3549" y="23888"/>
                    <a:pt x="5079" y="24470"/>
                    <a:pt x="6609" y="24470"/>
                  </a:cubicBezTo>
                  <a:cubicBezTo>
                    <a:pt x="8169" y="24470"/>
                    <a:pt x="9699" y="23888"/>
                    <a:pt x="10892" y="22695"/>
                  </a:cubicBezTo>
                  <a:lnTo>
                    <a:pt x="23283" y="10304"/>
                  </a:lnTo>
                  <a:cubicBezTo>
                    <a:pt x="25639" y="7948"/>
                    <a:pt x="25639" y="4124"/>
                    <a:pt x="23283" y="1768"/>
                  </a:cubicBezTo>
                  <a:cubicBezTo>
                    <a:pt x="22121" y="590"/>
                    <a:pt x="20583" y="1"/>
                    <a:pt x="19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430746" y="3593374"/>
              <a:ext cx="282174" cy="276392"/>
            </a:xfrm>
            <a:custGeom>
              <a:avLst/>
              <a:gdLst/>
              <a:ahLst/>
              <a:cxnLst/>
              <a:rect l="l" t="t" r="r" b="b"/>
              <a:pathLst>
                <a:path w="80621" h="78969" extrusionOk="0">
                  <a:moveTo>
                    <a:pt x="8476" y="1"/>
                  </a:moveTo>
                  <a:cubicBezTo>
                    <a:pt x="8476" y="1"/>
                    <a:pt x="8476" y="1"/>
                    <a:pt x="8476" y="32"/>
                  </a:cubicBezTo>
                  <a:cubicBezTo>
                    <a:pt x="1898" y="6579"/>
                    <a:pt x="1" y="16614"/>
                    <a:pt x="3030" y="28302"/>
                  </a:cubicBezTo>
                  <a:cubicBezTo>
                    <a:pt x="5814" y="38827"/>
                    <a:pt x="12423" y="49719"/>
                    <a:pt x="21663" y="58989"/>
                  </a:cubicBezTo>
                  <a:cubicBezTo>
                    <a:pt x="34635" y="71931"/>
                    <a:pt x="49933" y="78968"/>
                    <a:pt x="62600" y="78968"/>
                  </a:cubicBezTo>
                  <a:cubicBezTo>
                    <a:pt x="69728" y="78968"/>
                    <a:pt x="76000" y="76766"/>
                    <a:pt x="80620" y="72176"/>
                  </a:cubicBezTo>
                  <a:cubicBezTo>
                    <a:pt x="80620" y="72176"/>
                    <a:pt x="80620" y="72176"/>
                    <a:pt x="80620" y="72146"/>
                  </a:cubicBezTo>
                  <a:lnTo>
                    <a:pt x="84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539011" y="3702067"/>
              <a:ext cx="59864" cy="57722"/>
            </a:xfrm>
            <a:custGeom>
              <a:avLst/>
              <a:gdLst/>
              <a:ahLst/>
              <a:cxnLst/>
              <a:rect l="l" t="t" r="r" b="b"/>
              <a:pathLst>
                <a:path w="17104" h="16492" extrusionOk="0">
                  <a:moveTo>
                    <a:pt x="8567" y="1"/>
                  </a:moveTo>
                  <a:lnTo>
                    <a:pt x="2356" y="6212"/>
                  </a:lnTo>
                  <a:cubicBezTo>
                    <a:pt x="0" y="8567"/>
                    <a:pt x="0" y="12361"/>
                    <a:pt x="2356" y="14717"/>
                  </a:cubicBezTo>
                  <a:cubicBezTo>
                    <a:pt x="3549" y="15910"/>
                    <a:pt x="5079" y="16492"/>
                    <a:pt x="6609" y="16492"/>
                  </a:cubicBezTo>
                  <a:cubicBezTo>
                    <a:pt x="8169" y="16492"/>
                    <a:pt x="9699" y="15910"/>
                    <a:pt x="10892" y="14717"/>
                  </a:cubicBezTo>
                  <a:lnTo>
                    <a:pt x="17103" y="8506"/>
                  </a:lnTo>
                  <a:lnTo>
                    <a:pt x="85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2"/>
          <p:cNvSpPr txBox="1">
            <a:spLocks noGrp="1"/>
          </p:cNvSpPr>
          <p:nvPr>
            <p:ph type="body" idx="1"/>
          </p:nvPr>
        </p:nvSpPr>
        <p:spPr>
          <a:xfrm>
            <a:off x="720000" y="1235525"/>
            <a:ext cx="7704000" cy="1981400"/>
          </a:xfrm>
          <a:prstGeom prst="rect">
            <a:avLst/>
          </a:prstGeom>
        </p:spPr>
        <p:txBody>
          <a:bodyPr spcFirstLastPara="1" wrap="square" lIns="91425" tIns="91425" rIns="91425" bIns="91425" anchor="t" anchorCtr="0">
            <a:noAutofit/>
          </a:bodyPr>
          <a:lstStyle/>
          <a:p>
            <a:pPr marL="285750" indent="-285750" algn="just">
              <a:buClr>
                <a:schemeClr val="accent1"/>
              </a:buClr>
              <a:buSzPts val="1100"/>
              <a:buFont typeface="Wingdings" panose="05000000000000000000" pitchFamily="2" charset="2"/>
              <a:buChar char="Ø"/>
            </a:pPr>
            <a:r>
              <a:rPr lang="en-US" dirty="0" err="1"/>
              <a:t>A</a:t>
            </a:r>
            <a:r>
              <a:rPr lang="en-US" dirty="0" err="1" smtClean="0"/>
              <a:t>danya</a:t>
            </a:r>
            <a:r>
              <a:rPr lang="en-US" dirty="0" smtClean="0"/>
              <a:t> </a:t>
            </a:r>
            <a:r>
              <a:rPr lang="en-US" dirty="0" err="1"/>
              <a:t>radiasi</a:t>
            </a:r>
            <a:r>
              <a:rPr lang="en-US" dirty="0"/>
              <a:t> </a:t>
            </a:r>
            <a:r>
              <a:rPr lang="en-US" dirty="0" err="1"/>
              <a:t>dari</a:t>
            </a:r>
            <a:r>
              <a:rPr lang="en-US" dirty="0"/>
              <a:t> </a:t>
            </a:r>
            <a:r>
              <a:rPr lang="en-US" dirty="0" err="1"/>
              <a:t>sinar</a:t>
            </a:r>
            <a:r>
              <a:rPr lang="en-US" dirty="0"/>
              <a:t> </a:t>
            </a:r>
            <a:r>
              <a:rPr lang="en-US" i="1" dirty="0"/>
              <a:t>Ultra </a:t>
            </a:r>
            <a:r>
              <a:rPr lang="en-US" i="1" dirty="0" smtClean="0"/>
              <a:t>Violet</a:t>
            </a:r>
            <a:r>
              <a:rPr lang="en-US" dirty="0"/>
              <a:t> </a:t>
            </a:r>
            <a:r>
              <a:rPr lang="en-US" dirty="0" smtClean="0"/>
              <a:t>(UV</a:t>
            </a:r>
            <a:r>
              <a:rPr lang="en-US" dirty="0"/>
              <a:t>), </a:t>
            </a:r>
            <a:r>
              <a:rPr lang="en-US" dirty="0" err="1"/>
              <a:t>faktor</a:t>
            </a:r>
            <a:r>
              <a:rPr lang="en-US" dirty="0"/>
              <a:t> </a:t>
            </a:r>
            <a:r>
              <a:rPr lang="en-US" dirty="0" err="1"/>
              <a:t>genetik</a:t>
            </a:r>
            <a:r>
              <a:rPr lang="en-US" dirty="0"/>
              <a:t> </a:t>
            </a:r>
            <a:r>
              <a:rPr lang="en-US" dirty="0" err="1"/>
              <a:t>dan</a:t>
            </a:r>
            <a:r>
              <a:rPr lang="en-US" dirty="0"/>
              <a:t> </a:t>
            </a:r>
            <a:r>
              <a:rPr lang="en-US" dirty="0" err="1"/>
              <a:t>toksin</a:t>
            </a:r>
            <a:r>
              <a:rPr lang="en-US" dirty="0"/>
              <a:t> </a:t>
            </a:r>
            <a:r>
              <a:rPr lang="en-US" dirty="0" err="1"/>
              <a:t>tertentu</a:t>
            </a:r>
            <a:r>
              <a:rPr lang="en-US" dirty="0"/>
              <a:t>. </a:t>
            </a:r>
            <a:endParaRPr lang="en-US" dirty="0" smtClean="0"/>
          </a:p>
          <a:p>
            <a:pPr marL="285750" indent="-285750" algn="just">
              <a:buClr>
                <a:schemeClr val="accent1"/>
              </a:buClr>
              <a:buSzPts val="1100"/>
              <a:buFont typeface="Wingdings" panose="05000000000000000000" pitchFamily="2" charset="2"/>
              <a:buChar char="Ø"/>
            </a:pPr>
            <a:r>
              <a:rPr lang="en-US" dirty="0" smtClean="0"/>
              <a:t>WHO </a:t>
            </a:r>
            <a:r>
              <a:rPr lang="en-US" dirty="0" err="1" smtClean="0"/>
              <a:t>memperkirakan</a:t>
            </a:r>
            <a:r>
              <a:rPr lang="en-US" dirty="0" smtClean="0"/>
              <a:t> 132 </a:t>
            </a:r>
            <a:r>
              <a:rPr lang="en-US" dirty="0" err="1"/>
              <a:t>ribu</a:t>
            </a:r>
            <a:r>
              <a:rPr lang="en-US" dirty="0"/>
              <a:t> </a:t>
            </a:r>
            <a:r>
              <a:rPr lang="en-US" dirty="0" err="1"/>
              <a:t>kasus</a:t>
            </a:r>
            <a:r>
              <a:rPr lang="en-US" dirty="0"/>
              <a:t> </a:t>
            </a:r>
            <a:r>
              <a:rPr lang="en-US" i="1" dirty="0"/>
              <a:t>malignant melanoma</a:t>
            </a:r>
            <a:r>
              <a:rPr lang="en-US" dirty="0"/>
              <a:t> </a:t>
            </a:r>
            <a:r>
              <a:rPr lang="en-US" dirty="0" err="1" smtClean="0"/>
              <a:t>setiap</a:t>
            </a:r>
            <a:r>
              <a:rPr lang="en-US" dirty="0" smtClean="0"/>
              <a:t> </a:t>
            </a:r>
            <a:r>
              <a:rPr lang="en-US" dirty="0" err="1"/>
              <a:t>tahun</a:t>
            </a:r>
            <a:r>
              <a:rPr lang="en-US" dirty="0"/>
              <a:t>, </a:t>
            </a:r>
            <a:r>
              <a:rPr lang="en-US" dirty="0" err="1"/>
              <a:t>serta</a:t>
            </a:r>
            <a:r>
              <a:rPr lang="en-US" dirty="0"/>
              <a:t> </a:t>
            </a:r>
            <a:r>
              <a:rPr lang="en-US" dirty="0" err="1"/>
              <a:t>diperkirakan</a:t>
            </a:r>
            <a:r>
              <a:rPr lang="en-US" dirty="0"/>
              <a:t> 66 </a:t>
            </a:r>
            <a:r>
              <a:rPr lang="en-US" dirty="0" err="1"/>
              <a:t>ribu</a:t>
            </a:r>
            <a:r>
              <a:rPr lang="en-US" dirty="0"/>
              <a:t> </a:t>
            </a:r>
            <a:r>
              <a:rPr lang="en-US" dirty="0" err="1"/>
              <a:t>kematian</a:t>
            </a:r>
            <a:r>
              <a:rPr lang="en-US" dirty="0"/>
              <a:t> </a:t>
            </a:r>
            <a:r>
              <a:rPr lang="en-US" dirty="0" err="1"/>
              <a:t>akibat</a:t>
            </a:r>
            <a:r>
              <a:rPr lang="en-US" dirty="0"/>
              <a:t> </a:t>
            </a:r>
            <a:r>
              <a:rPr lang="en-US" i="1" dirty="0"/>
              <a:t>malignant</a:t>
            </a:r>
            <a:r>
              <a:rPr lang="en-US" dirty="0"/>
              <a:t> </a:t>
            </a:r>
            <a:r>
              <a:rPr lang="en-US" i="1" dirty="0"/>
              <a:t>melanoma</a:t>
            </a:r>
            <a:r>
              <a:rPr lang="en-US" dirty="0"/>
              <a:t> </a:t>
            </a:r>
            <a:r>
              <a:rPr lang="en-US" dirty="0" err="1"/>
              <a:t>dan</a:t>
            </a:r>
            <a:r>
              <a:rPr lang="en-US" dirty="0"/>
              <a:t> </a:t>
            </a:r>
            <a:r>
              <a:rPr lang="en-US" dirty="0" err="1"/>
              <a:t>jenis</a:t>
            </a:r>
            <a:r>
              <a:rPr lang="en-US" dirty="0"/>
              <a:t> </a:t>
            </a:r>
            <a:r>
              <a:rPr lang="en-US" dirty="0" err="1"/>
              <a:t>kanker</a:t>
            </a:r>
            <a:r>
              <a:rPr lang="en-US" dirty="0"/>
              <a:t> </a:t>
            </a:r>
            <a:r>
              <a:rPr lang="en-US" dirty="0" err="1"/>
              <a:t>kulit</a:t>
            </a:r>
            <a:r>
              <a:rPr lang="en-US" dirty="0"/>
              <a:t> </a:t>
            </a:r>
            <a:r>
              <a:rPr lang="en-US" dirty="0" err="1" smtClean="0"/>
              <a:t>lainnya</a:t>
            </a:r>
            <a:r>
              <a:rPr lang="en-US" dirty="0" smtClean="0"/>
              <a:t>.</a:t>
            </a:r>
          </a:p>
          <a:p>
            <a:pPr marL="285750" indent="-285750" algn="just">
              <a:buClr>
                <a:schemeClr val="accent1"/>
              </a:buClr>
              <a:buSzPts val="1100"/>
              <a:buFont typeface="Wingdings" panose="05000000000000000000" pitchFamily="2" charset="2"/>
              <a:buChar char="Ø"/>
            </a:pPr>
            <a:r>
              <a:rPr lang="en-US" dirty="0" err="1"/>
              <a:t>Deteksi</a:t>
            </a:r>
            <a:r>
              <a:rPr lang="en-US" dirty="0"/>
              <a:t> </a:t>
            </a:r>
            <a:r>
              <a:rPr lang="en-US" dirty="0" err="1"/>
              <a:t>dini</a:t>
            </a:r>
            <a:r>
              <a:rPr lang="en-US" dirty="0"/>
              <a:t> </a:t>
            </a:r>
            <a:r>
              <a:rPr lang="en-US" dirty="0" err="1"/>
              <a:t>menggunakan</a:t>
            </a:r>
            <a:r>
              <a:rPr lang="en-US" dirty="0"/>
              <a:t> </a:t>
            </a:r>
            <a:r>
              <a:rPr lang="en-US" dirty="0" err="1"/>
              <a:t>penglihatan</a:t>
            </a:r>
            <a:r>
              <a:rPr lang="en-US" dirty="0"/>
              <a:t> </a:t>
            </a:r>
            <a:r>
              <a:rPr lang="en-US" dirty="0" err="1"/>
              <a:t>secara</a:t>
            </a:r>
            <a:r>
              <a:rPr lang="en-US" dirty="0"/>
              <a:t> </a:t>
            </a:r>
            <a:r>
              <a:rPr lang="en-US" dirty="0" err="1"/>
              <a:t>langsung</a:t>
            </a:r>
            <a:r>
              <a:rPr lang="en-US" dirty="0"/>
              <a:t> </a:t>
            </a:r>
            <a:r>
              <a:rPr lang="en-US" dirty="0" err="1"/>
              <a:t>oleh</a:t>
            </a:r>
            <a:r>
              <a:rPr lang="en-US" dirty="0"/>
              <a:t> </a:t>
            </a:r>
            <a:r>
              <a:rPr lang="en-US" dirty="0" err="1" smtClean="0"/>
              <a:t>dokter</a:t>
            </a:r>
            <a:r>
              <a:rPr lang="en-US" dirty="0" smtClean="0"/>
              <a:t>.</a:t>
            </a:r>
            <a:endParaRPr lang="en-US" dirty="0"/>
          </a:p>
          <a:p>
            <a:pPr marL="285750" indent="-285750" algn="just">
              <a:buClr>
                <a:schemeClr val="accent1"/>
              </a:buClr>
              <a:buSzPts val="1100"/>
              <a:buFont typeface="Wingdings" panose="05000000000000000000" pitchFamily="2" charset="2"/>
              <a:buChar char="Ø"/>
            </a:pPr>
            <a:r>
              <a:rPr lang="en-US" dirty="0" err="1" smtClean="0">
                <a:latin typeface="Muli"/>
              </a:rPr>
              <a:t>Deteksi</a:t>
            </a:r>
            <a:r>
              <a:rPr lang="en-US" dirty="0" smtClean="0">
                <a:latin typeface="Muli"/>
              </a:rPr>
              <a:t> </a:t>
            </a:r>
            <a:r>
              <a:rPr lang="en-US" dirty="0" err="1">
                <a:latin typeface="Muli"/>
              </a:rPr>
              <a:t>menggunakan</a:t>
            </a:r>
            <a:r>
              <a:rPr lang="en-US" dirty="0">
                <a:latin typeface="Muli"/>
              </a:rPr>
              <a:t> CAD</a:t>
            </a:r>
          </a:p>
        </p:txBody>
      </p:sp>
      <p:sp>
        <p:nvSpPr>
          <p:cNvPr id="354" name="Google Shape;354;p32"/>
          <p:cNvSpPr txBox="1">
            <a:spLocks noGrp="1"/>
          </p:cNvSpPr>
          <p:nvPr>
            <p:ph type="title"/>
          </p:nvPr>
        </p:nvSpPr>
        <p:spPr>
          <a:xfrm>
            <a:off x="720000" y="393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PENDAHULUAN</a:t>
            </a:r>
            <a:endParaRPr dirty="0"/>
          </a:p>
        </p:txBody>
      </p:sp>
      <p:sp>
        <p:nvSpPr>
          <p:cNvPr id="4" name="Google Shape;355;p32"/>
          <p:cNvSpPr txBox="1">
            <a:spLocks/>
          </p:cNvSpPr>
          <p:nvPr/>
        </p:nvSpPr>
        <p:spPr>
          <a:xfrm>
            <a:off x="543730" y="1281650"/>
            <a:ext cx="6771470" cy="1705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2F5761"/>
              </a:buClr>
              <a:buSzPts val="1600"/>
              <a:buFont typeface="Cabin"/>
              <a:buChar char="●"/>
              <a:defRPr sz="1600" b="0" i="0" u="none" strike="noStrike" cap="none">
                <a:solidFill>
                  <a:srgbClr val="2F5761"/>
                </a:solidFill>
                <a:latin typeface="Cabin"/>
                <a:ea typeface="Cabin"/>
                <a:cs typeface="Cabin"/>
                <a:sym typeface="Cabin"/>
              </a:defRPr>
            </a:lvl1pPr>
            <a:lvl2pPr marL="914400" marR="0" lvl="1" indent="-330200" algn="l" rtl="0">
              <a:lnSpc>
                <a:spcPct val="100000"/>
              </a:lnSpc>
              <a:spcBef>
                <a:spcPts val="1000"/>
              </a:spcBef>
              <a:spcAft>
                <a:spcPts val="0"/>
              </a:spcAft>
              <a:buClr>
                <a:srgbClr val="2F5761"/>
              </a:buClr>
              <a:buSzPts val="1600"/>
              <a:buFont typeface="Cabin"/>
              <a:buChar char="○"/>
              <a:defRPr sz="1600" b="0" i="0" u="none" strike="noStrike" cap="none">
                <a:solidFill>
                  <a:srgbClr val="2F5761"/>
                </a:solidFill>
                <a:latin typeface="Cabin"/>
                <a:ea typeface="Cabin"/>
                <a:cs typeface="Cabin"/>
                <a:sym typeface="Cabin"/>
              </a:defRPr>
            </a:lvl2pPr>
            <a:lvl3pPr marL="1371600" marR="0" lvl="2" indent="-330200" algn="l" rtl="0">
              <a:lnSpc>
                <a:spcPct val="100000"/>
              </a:lnSpc>
              <a:spcBef>
                <a:spcPts val="0"/>
              </a:spcBef>
              <a:spcAft>
                <a:spcPts val="0"/>
              </a:spcAft>
              <a:buClr>
                <a:srgbClr val="2F5761"/>
              </a:buClr>
              <a:buSzPts val="1600"/>
              <a:buFont typeface="Cabin"/>
              <a:buChar char="■"/>
              <a:defRPr sz="1600" b="0" i="0" u="none" strike="noStrike" cap="none">
                <a:solidFill>
                  <a:srgbClr val="2F5761"/>
                </a:solidFill>
                <a:latin typeface="Cabin"/>
                <a:ea typeface="Cabin"/>
                <a:cs typeface="Cabin"/>
                <a:sym typeface="Cabin"/>
              </a:defRPr>
            </a:lvl3pPr>
            <a:lvl4pPr marL="1828800" marR="0" lvl="3" indent="-330200" algn="l" rtl="0">
              <a:lnSpc>
                <a:spcPct val="100000"/>
              </a:lnSpc>
              <a:spcBef>
                <a:spcPts val="0"/>
              </a:spcBef>
              <a:spcAft>
                <a:spcPts val="0"/>
              </a:spcAft>
              <a:buClr>
                <a:srgbClr val="2F5761"/>
              </a:buClr>
              <a:buSzPts val="1600"/>
              <a:buFont typeface="Cabin"/>
              <a:buChar char="●"/>
              <a:defRPr sz="1600" b="0" i="0" u="none" strike="noStrike" cap="none">
                <a:solidFill>
                  <a:srgbClr val="2F5761"/>
                </a:solidFill>
                <a:latin typeface="Cabin"/>
                <a:ea typeface="Cabin"/>
                <a:cs typeface="Cabin"/>
                <a:sym typeface="Cabin"/>
              </a:defRPr>
            </a:lvl4pPr>
            <a:lvl5pPr marL="2286000" marR="0" lvl="4" indent="-330200" algn="l" rtl="0">
              <a:lnSpc>
                <a:spcPct val="100000"/>
              </a:lnSpc>
              <a:spcBef>
                <a:spcPts val="0"/>
              </a:spcBef>
              <a:spcAft>
                <a:spcPts val="0"/>
              </a:spcAft>
              <a:buClr>
                <a:srgbClr val="2F5761"/>
              </a:buClr>
              <a:buSzPts val="1600"/>
              <a:buFont typeface="Cabin"/>
              <a:buChar char="○"/>
              <a:defRPr sz="1600" b="0" i="0" u="none" strike="noStrike" cap="none">
                <a:solidFill>
                  <a:srgbClr val="2F5761"/>
                </a:solidFill>
                <a:latin typeface="Cabin"/>
                <a:ea typeface="Cabin"/>
                <a:cs typeface="Cabin"/>
                <a:sym typeface="Cabin"/>
              </a:defRPr>
            </a:lvl5pPr>
            <a:lvl6pPr marL="2743200" marR="0" lvl="5" indent="-330200" algn="l" rtl="0">
              <a:lnSpc>
                <a:spcPct val="100000"/>
              </a:lnSpc>
              <a:spcBef>
                <a:spcPts val="0"/>
              </a:spcBef>
              <a:spcAft>
                <a:spcPts val="0"/>
              </a:spcAft>
              <a:buClr>
                <a:srgbClr val="2F5761"/>
              </a:buClr>
              <a:buSzPts val="1600"/>
              <a:buFont typeface="Cabin"/>
              <a:buChar char="■"/>
              <a:defRPr sz="1600" b="0" i="0" u="none" strike="noStrike" cap="none">
                <a:solidFill>
                  <a:srgbClr val="2F5761"/>
                </a:solidFill>
                <a:latin typeface="Cabin"/>
                <a:ea typeface="Cabin"/>
                <a:cs typeface="Cabin"/>
                <a:sym typeface="Cabin"/>
              </a:defRPr>
            </a:lvl6pPr>
            <a:lvl7pPr marL="3200400" marR="0" lvl="6" indent="-330200" algn="l" rtl="0">
              <a:lnSpc>
                <a:spcPct val="100000"/>
              </a:lnSpc>
              <a:spcBef>
                <a:spcPts val="0"/>
              </a:spcBef>
              <a:spcAft>
                <a:spcPts val="0"/>
              </a:spcAft>
              <a:buClr>
                <a:srgbClr val="2F5761"/>
              </a:buClr>
              <a:buSzPts val="1600"/>
              <a:buFont typeface="Cabin"/>
              <a:buChar char="●"/>
              <a:defRPr sz="1600" b="0" i="0" u="none" strike="noStrike" cap="none">
                <a:solidFill>
                  <a:srgbClr val="2F5761"/>
                </a:solidFill>
                <a:latin typeface="Cabin"/>
                <a:ea typeface="Cabin"/>
                <a:cs typeface="Cabin"/>
                <a:sym typeface="Cabin"/>
              </a:defRPr>
            </a:lvl7pPr>
            <a:lvl8pPr marL="3657600" marR="0" lvl="7" indent="-330200" algn="l" rtl="0">
              <a:lnSpc>
                <a:spcPct val="100000"/>
              </a:lnSpc>
              <a:spcBef>
                <a:spcPts val="0"/>
              </a:spcBef>
              <a:spcAft>
                <a:spcPts val="0"/>
              </a:spcAft>
              <a:buClr>
                <a:srgbClr val="2F5761"/>
              </a:buClr>
              <a:buSzPts val="1600"/>
              <a:buFont typeface="Cabin"/>
              <a:buChar char="○"/>
              <a:defRPr sz="1600" b="0" i="0" u="none" strike="noStrike" cap="none">
                <a:solidFill>
                  <a:srgbClr val="2F5761"/>
                </a:solidFill>
                <a:latin typeface="Cabin"/>
                <a:ea typeface="Cabin"/>
                <a:cs typeface="Cabin"/>
                <a:sym typeface="Cabin"/>
              </a:defRPr>
            </a:lvl8pPr>
            <a:lvl9pPr marL="4114800" marR="0" lvl="8" indent="-330200" algn="l" rtl="0">
              <a:lnSpc>
                <a:spcPct val="100000"/>
              </a:lnSpc>
              <a:spcBef>
                <a:spcPts val="0"/>
              </a:spcBef>
              <a:spcAft>
                <a:spcPts val="0"/>
              </a:spcAft>
              <a:buClr>
                <a:srgbClr val="2F5761"/>
              </a:buClr>
              <a:buSzPts val="1600"/>
              <a:buFont typeface="Cabin"/>
              <a:buChar char="■"/>
              <a:defRPr sz="1600" b="0" i="0" u="none" strike="noStrike" cap="none">
                <a:solidFill>
                  <a:srgbClr val="2F5761"/>
                </a:solidFill>
                <a:latin typeface="Cabin"/>
                <a:ea typeface="Cabin"/>
                <a:cs typeface="Cabin"/>
                <a:sym typeface="Cabin"/>
              </a:defRPr>
            </a:lvl9pPr>
          </a:lstStyle>
          <a:p>
            <a:pPr marL="469900" lvl="0" indent="-342900">
              <a:buClr>
                <a:schemeClr val="accent1"/>
              </a:buClr>
              <a:buFont typeface="+mj-lt"/>
              <a:buAutoNum type="arabicPeriod"/>
            </a:pPr>
            <a:r>
              <a:rPr lang="en-US" dirty="0" err="1"/>
              <a:t>Bagaimana</a:t>
            </a:r>
            <a:r>
              <a:rPr lang="en-US" dirty="0"/>
              <a:t> </a:t>
            </a:r>
            <a:r>
              <a:rPr lang="en-US" dirty="0" err="1"/>
              <a:t>hasil</a:t>
            </a:r>
            <a:r>
              <a:rPr lang="en-US" dirty="0"/>
              <a:t> </a:t>
            </a:r>
            <a:r>
              <a:rPr lang="en-US" dirty="0" err="1"/>
              <a:t>ekstraksi</a:t>
            </a:r>
            <a:r>
              <a:rPr lang="en-US" dirty="0"/>
              <a:t> </a:t>
            </a:r>
            <a:r>
              <a:rPr lang="en-US" dirty="0" err="1"/>
              <a:t>fitur</a:t>
            </a:r>
            <a:r>
              <a:rPr lang="en-US" dirty="0"/>
              <a:t> </a:t>
            </a:r>
            <a:r>
              <a:rPr lang="en-US" dirty="0" err="1"/>
              <a:t>pada</a:t>
            </a:r>
            <a:r>
              <a:rPr lang="en-US" dirty="0"/>
              <a:t> </a:t>
            </a:r>
            <a:r>
              <a:rPr lang="en-US" dirty="0" err="1"/>
              <a:t>citra</a:t>
            </a:r>
            <a:r>
              <a:rPr lang="en-US" i="1" dirty="0"/>
              <a:t> </a:t>
            </a:r>
            <a:r>
              <a:rPr lang="en-US" dirty="0" err="1"/>
              <a:t>kanker</a:t>
            </a:r>
            <a:r>
              <a:rPr lang="en-US" dirty="0"/>
              <a:t> </a:t>
            </a:r>
            <a:r>
              <a:rPr lang="en-US" dirty="0" err="1"/>
              <a:t>kulit</a:t>
            </a:r>
            <a:r>
              <a:rPr lang="en-US" i="1" dirty="0"/>
              <a:t> </a:t>
            </a:r>
            <a:r>
              <a:rPr lang="en-US" dirty="0" err="1"/>
              <a:t>menggunakan</a:t>
            </a:r>
            <a:r>
              <a:rPr lang="en-US" dirty="0"/>
              <a:t> </a:t>
            </a:r>
            <a:r>
              <a:rPr lang="en-US" dirty="0" err="1"/>
              <a:t>metode</a:t>
            </a:r>
            <a:r>
              <a:rPr lang="en-US" i="1" dirty="0"/>
              <a:t> Gray Level Co-Occurrence Matrix</a:t>
            </a:r>
            <a:r>
              <a:rPr lang="en-US" dirty="0"/>
              <a:t> (GLCM</a:t>
            </a:r>
            <a:r>
              <a:rPr lang="en-US" dirty="0" smtClean="0"/>
              <a:t>)?</a:t>
            </a:r>
          </a:p>
          <a:p>
            <a:pPr marL="469900" lvl="0" indent="-342900">
              <a:buClr>
                <a:schemeClr val="accent1"/>
              </a:buClr>
              <a:buFont typeface="+mj-lt"/>
              <a:buAutoNum type="arabicPeriod"/>
            </a:pPr>
            <a:r>
              <a:rPr lang="en-US" dirty="0" err="1" smtClean="0"/>
              <a:t>Bagaimana</a:t>
            </a:r>
            <a:r>
              <a:rPr lang="en-US" dirty="0" smtClean="0"/>
              <a:t> </a:t>
            </a:r>
            <a:r>
              <a:rPr lang="en-US" dirty="0" err="1"/>
              <a:t>hasil</a:t>
            </a:r>
            <a:r>
              <a:rPr lang="en-US" dirty="0"/>
              <a:t> </a:t>
            </a:r>
            <a:r>
              <a:rPr lang="en-US" dirty="0" err="1"/>
              <a:t>klasifikasi</a:t>
            </a:r>
            <a:r>
              <a:rPr lang="en-US" dirty="0"/>
              <a:t> </a:t>
            </a:r>
            <a:r>
              <a:rPr lang="en-US" dirty="0" err="1"/>
              <a:t>pada</a:t>
            </a:r>
            <a:r>
              <a:rPr lang="en-US" dirty="0"/>
              <a:t> </a:t>
            </a:r>
            <a:r>
              <a:rPr lang="en-US" dirty="0" err="1"/>
              <a:t>citra</a:t>
            </a:r>
            <a:r>
              <a:rPr lang="en-US" dirty="0"/>
              <a:t> </a:t>
            </a:r>
            <a:r>
              <a:rPr lang="en-US" dirty="0" err="1"/>
              <a:t>kanker</a:t>
            </a:r>
            <a:r>
              <a:rPr lang="en-US" dirty="0"/>
              <a:t> </a:t>
            </a:r>
            <a:r>
              <a:rPr lang="en-US" dirty="0" err="1"/>
              <a:t>kulit</a:t>
            </a:r>
            <a:r>
              <a:rPr lang="en-US" dirty="0"/>
              <a:t> </a:t>
            </a:r>
            <a:r>
              <a:rPr lang="en-US" dirty="0" err="1"/>
              <a:t>menggunakan</a:t>
            </a:r>
            <a:r>
              <a:rPr lang="en-US" dirty="0"/>
              <a:t> </a:t>
            </a:r>
            <a:r>
              <a:rPr lang="en-US" dirty="0" err="1"/>
              <a:t>metode</a:t>
            </a:r>
            <a:r>
              <a:rPr lang="en-US" dirty="0"/>
              <a:t> </a:t>
            </a:r>
            <a:r>
              <a:rPr lang="en-US" i="1" dirty="0"/>
              <a:t>Kernel Extreme Learning Machine </a:t>
            </a:r>
            <a:r>
              <a:rPr lang="en-US" dirty="0"/>
              <a:t>(KELM)?</a:t>
            </a:r>
          </a:p>
        </p:txBody>
      </p:sp>
      <p:sp>
        <p:nvSpPr>
          <p:cNvPr id="2" name="TextBox 1"/>
          <p:cNvSpPr txBox="1"/>
          <p:nvPr/>
        </p:nvSpPr>
        <p:spPr>
          <a:xfrm>
            <a:off x="705425" y="920076"/>
            <a:ext cx="2133369" cy="361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rgbClr val="2F5761"/>
              </a:buClr>
              <a:buSzPts val="3200"/>
              <a:buFont typeface="Viga"/>
              <a:buNone/>
              <a:defRPr sz="3200" b="1">
                <a:solidFill>
                  <a:srgbClr val="2F5761"/>
                </a:solidFill>
                <a:latin typeface="Viga"/>
                <a:ea typeface="Viga"/>
                <a:cs typeface="Viga"/>
                <a:sym typeface="Viga"/>
              </a:defRPr>
            </a:lvl1pPr>
            <a:lvl2pPr>
              <a:buClr>
                <a:srgbClr val="2F5761"/>
              </a:buClr>
              <a:buSzPts val="3200"/>
              <a:buFont typeface="Viga"/>
              <a:buNone/>
              <a:defRPr sz="3200" b="1">
                <a:solidFill>
                  <a:srgbClr val="2F5761"/>
                </a:solidFill>
                <a:latin typeface="Viga"/>
                <a:ea typeface="Viga"/>
                <a:cs typeface="Viga"/>
                <a:sym typeface="Viga"/>
              </a:defRPr>
            </a:lvl2pPr>
            <a:lvl3pPr>
              <a:buClr>
                <a:srgbClr val="2F5761"/>
              </a:buClr>
              <a:buSzPts val="3200"/>
              <a:buFont typeface="Viga"/>
              <a:buNone/>
              <a:defRPr sz="3200" b="1">
                <a:solidFill>
                  <a:srgbClr val="2F5761"/>
                </a:solidFill>
                <a:latin typeface="Viga"/>
                <a:ea typeface="Viga"/>
                <a:cs typeface="Viga"/>
                <a:sym typeface="Viga"/>
              </a:defRPr>
            </a:lvl3pPr>
            <a:lvl4pPr>
              <a:buClr>
                <a:srgbClr val="2F5761"/>
              </a:buClr>
              <a:buSzPts val="3200"/>
              <a:buFont typeface="Viga"/>
              <a:buNone/>
              <a:defRPr sz="3200" b="1">
                <a:solidFill>
                  <a:srgbClr val="2F5761"/>
                </a:solidFill>
                <a:latin typeface="Viga"/>
                <a:ea typeface="Viga"/>
                <a:cs typeface="Viga"/>
                <a:sym typeface="Viga"/>
              </a:defRPr>
            </a:lvl4pPr>
            <a:lvl5pPr>
              <a:buClr>
                <a:srgbClr val="2F5761"/>
              </a:buClr>
              <a:buSzPts val="3200"/>
              <a:buFont typeface="Viga"/>
              <a:buNone/>
              <a:defRPr sz="3200" b="1">
                <a:solidFill>
                  <a:srgbClr val="2F5761"/>
                </a:solidFill>
                <a:latin typeface="Viga"/>
                <a:ea typeface="Viga"/>
                <a:cs typeface="Viga"/>
                <a:sym typeface="Viga"/>
              </a:defRPr>
            </a:lvl5pPr>
            <a:lvl6pPr>
              <a:buClr>
                <a:srgbClr val="2F5761"/>
              </a:buClr>
              <a:buSzPts val="3200"/>
              <a:buFont typeface="Viga"/>
              <a:buNone/>
              <a:defRPr sz="3200" b="1">
                <a:solidFill>
                  <a:srgbClr val="2F5761"/>
                </a:solidFill>
                <a:latin typeface="Viga"/>
                <a:ea typeface="Viga"/>
                <a:cs typeface="Viga"/>
                <a:sym typeface="Viga"/>
              </a:defRPr>
            </a:lvl6pPr>
            <a:lvl7pPr>
              <a:buClr>
                <a:srgbClr val="2F5761"/>
              </a:buClr>
              <a:buSzPts val="3200"/>
              <a:buFont typeface="Viga"/>
              <a:buNone/>
              <a:defRPr sz="3200" b="1">
                <a:solidFill>
                  <a:srgbClr val="2F5761"/>
                </a:solidFill>
                <a:latin typeface="Viga"/>
                <a:ea typeface="Viga"/>
                <a:cs typeface="Viga"/>
                <a:sym typeface="Viga"/>
              </a:defRPr>
            </a:lvl7pPr>
            <a:lvl8pPr>
              <a:buClr>
                <a:srgbClr val="2F5761"/>
              </a:buClr>
              <a:buSzPts val="3200"/>
              <a:buFont typeface="Viga"/>
              <a:buNone/>
              <a:defRPr sz="3200" b="1">
                <a:solidFill>
                  <a:srgbClr val="2F5761"/>
                </a:solidFill>
                <a:latin typeface="Viga"/>
                <a:ea typeface="Viga"/>
                <a:cs typeface="Viga"/>
                <a:sym typeface="Viga"/>
              </a:defRPr>
            </a:lvl8pPr>
            <a:lvl9pPr>
              <a:buClr>
                <a:srgbClr val="2F5761"/>
              </a:buClr>
              <a:buSzPts val="3200"/>
              <a:buFont typeface="Viga"/>
              <a:buNone/>
              <a:defRPr sz="3200" b="1">
                <a:solidFill>
                  <a:srgbClr val="2F5761"/>
                </a:solidFill>
                <a:latin typeface="Viga"/>
                <a:ea typeface="Viga"/>
                <a:cs typeface="Viga"/>
                <a:sym typeface="Viga"/>
              </a:defRPr>
            </a:lvl9pPr>
          </a:lstStyle>
          <a:p>
            <a:pPr algn="ctr"/>
            <a:r>
              <a:rPr lang="en-US" sz="2000" dirty="0" err="1"/>
              <a:t>Latar</a:t>
            </a:r>
            <a:r>
              <a:rPr lang="en-US" sz="2000" dirty="0"/>
              <a:t> </a:t>
            </a:r>
            <a:r>
              <a:rPr lang="en-US" sz="2000" dirty="0" err="1"/>
              <a:t>Belakang</a:t>
            </a:r>
            <a:endParaRPr lang="en-US" sz="2000" dirty="0"/>
          </a:p>
        </p:txBody>
      </p:sp>
      <p:sp>
        <p:nvSpPr>
          <p:cNvPr id="6" name="TextBox 5"/>
          <p:cNvSpPr txBox="1"/>
          <p:nvPr/>
        </p:nvSpPr>
        <p:spPr>
          <a:xfrm>
            <a:off x="751444" y="920076"/>
            <a:ext cx="2357612" cy="361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rgbClr val="2F5761"/>
              </a:buClr>
              <a:buSzPts val="3200"/>
              <a:buFont typeface="Viga"/>
              <a:buNone/>
              <a:defRPr sz="3200" b="1">
                <a:solidFill>
                  <a:srgbClr val="2F5761"/>
                </a:solidFill>
                <a:latin typeface="Viga"/>
                <a:ea typeface="Viga"/>
                <a:cs typeface="Viga"/>
                <a:sym typeface="Viga"/>
              </a:defRPr>
            </a:lvl1pPr>
            <a:lvl2pPr>
              <a:buClr>
                <a:srgbClr val="2F5761"/>
              </a:buClr>
              <a:buSzPts val="3200"/>
              <a:buFont typeface="Viga"/>
              <a:buNone/>
              <a:defRPr sz="3200" b="1">
                <a:solidFill>
                  <a:srgbClr val="2F5761"/>
                </a:solidFill>
                <a:latin typeface="Viga"/>
                <a:ea typeface="Viga"/>
                <a:cs typeface="Viga"/>
                <a:sym typeface="Viga"/>
              </a:defRPr>
            </a:lvl2pPr>
            <a:lvl3pPr>
              <a:buClr>
                <a:srgbClr val="2F5761"/>
              </a:buClr>
              <a:buSzPts val="3200"/>
              <a:buFont typeface="Viga"/>
              <a:buNone/>
              <a:defRPr sz="3200" b="1">
                <a:solidFill>
                  <a:srgbClr val="2F5761"/>
                </a:solidFill>
                <a:latin typeface="Viga"/>
                <a:ea typeface="Viga"/>
                <a:cs typeface="Viga"/>
                <a:sym typeface="Viga"/>
              </a:defRPr>
            </a:lvl3pPr>
            <a:lvl4pPr>
              <a:buClr>
                <a:srgbClr val="2F5761"/>
              </a:buClr>
              <a:buSzPts val="3200"/>
              <a:buFont typeface="Viga"/>
              <a:buNone/>
              <a:defRPr sz="3200" b="1">
                <a:solidFill>
                  <a:srgbClr val="2F5761"/>
                </a:solidFill>
                <a:latin typeface="Viga"/>
                <a:ea typeface="Viga"/>
                <a:cs typeface="Viga"/>
                <a:sym typeface="Viga"/>
              </a:defRPr>
            </a:lvl4pPr>
            <a:lvl5pPr>
              <a:buClr>
                <a:srgbClr val="2F5761"/>
              </a:buClr>
              <a:buSzPts val="3200"/>
              <a:buFont typeface="Viga"/>
              <a:buNone/>
              <a:defRPr sz="3200" b="1">
                <a:solidFill>
                  <a:srgbClr val="2F5761"/>
                </a:solidFill>
                <a:latin typeface="Viga"/>
                <a:ea typeface="Viga"/>
                <a:cs typeface="Viga"/>
                <a:sym typeface="Viga"/>
              </a:defRPr>
            </a:lvl5pPr>
            <a:lvl6pPr>
              <a:buClr>
                <a:srgbClr val="2F5761"/>
              </a:buClr>
              <a:buSzPts val="3200"/>
              <a:buFont typeface="Viga"/>
              <a:buNone/>
              <a:defRPr sz="3200" b="1">
                <a:solidFill>
                  <a:srgbClr val="2F5761"/>
                </a:solidFill>
                <a:latin typeface="Viga"/>
                <a:ea typeface="Viga"/>
                <a:cs typeface="Viga"/>
                <a:sym typeface="Viga"/>
              </a:defRPr>
            </a:lvl6pPr>
            <a:lvl7pPr>
              <a:buClr>
                <a:srgbClr val="2F5761"/>
              </a:buClr>
              <a:buSzPts val="3200"/>
              <a:buFont typeface="Viga"/>
              <a:buNone/>
              <a:defRPr sz="3200" b="1">
                <a:solidFill>
                  <a:srgbClr val="2F5761"/>
                </a:solidFill>
                <a:latin typeface="Viga"/>
                <a:ea typeface="Viga"/>
                <a:cs typeface="Viga"/>
                <a:sym typeface="Viga"/>
              </a:defRPr>
            </a:lvl7pPr>
            <a:lvl8pPr>
              <a:buClr>
                <a:srgbClr val="2F5761"/>
              </a:buClr>
              <a:buSzPts val="3200"/>
              <a:buFont typeface="Viga"/>
              <a:buNone/>
              <a:defRPr sz="3200" b="1">
                <a:solidFill>
                  <a:srgbClr val="2F5761"/>
                </a:solidFill>
                <a:latin typeface="Viga"/>
                <a:ea typeface="Viga"/>
                <a:cs typeface="Viga"/>
                <a:sym typeface="Viga"/>
              </a:defRPr>
            </a:lvl8pPr>
            <a:lvl9pPr>
              <a:buClr>
                <a:srgbClr val="2F5761"/>
              </a:buClr>
              <a:buSzPts val="3200"/>
              <a:buFont typeface="Viga"/>
              <a:buNone/>
              <a:defRPr sz="3200" b="1">
                <a:solidFill>
                  <a:srgbClr val="2F5761"/>
                </a:solidFill>
                <a:latin typeface="Viga"/>
                <a:ea typeface="Viga"/>
                <a:cs typeface="Viga"/>
                <a:sym typeface="Viga"/>
              </a:defRPr>
            </a:lvl9pPr>
          </a:lstStyle>
          <a:p>
            <a:pPr algn="ctr"/>
            <a:r>
              <a:rPr lang="en-US" sz="2000" dirty="0" err="1" smtClean="0"/>
              <a:t>Rumusan</a:t>
            </a:r>
            <a:r>
              <a:rPr lang="en-US" sz="2000" dirty="0" smtClean="0"/>
              <a:t> </a:t>
            </a:r>
            <a:r>
              <a:rPr lang="en-US" sz="2000" dirty="0" err="1" smtClean="0"/>
              <a:t>Masalah</a:t>
            </a:r>
            <a:endParaRPr lang="en-US" sz="2000" dirty="0"/>
          </a:p>
        </p:txBody>
      </p:sp>
      <p:sp>
        <p:nvSpPr>
          <p:cNvPr id="7" name="TextBox 6"/>
          <p:cNvSpPr txBox="1"/>
          <p:nvPr/>
        </p:nvSpPr>
        <p:spPr>
          <a:xfrm>
            <a:off x="-11017" y="922132"/>
            <a:ext cx="2357612" cy="361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rgbClr val="2F5761"/>
              </a:buClr>
              <a:buSzPts val="3200"/>
              <a:buFont typeface="Viga"/>
              <a:buNone/>
              <a:defRPr sz="3200" b="1">
                <a:solidFill>
                  <a:srgbClr val="2F5761"/>
                </a:solidFill>
                <a:latin typeface="Viga"/>
                <a:ea typeface="Viga"/>
                <a:cs typeface="Viga"/>
                <a:sym typeface="Viga"/>
              </a:defRPr>
            </a:lvl1pPr>
            <a:lvl2pPr>
              <a:buClr>
                <a:srgbClr val="2F5761"/>
              </a:buClr>
              <a:buSzPts val="3200"/>
              <a:buFont typeface="Viga"/>
              <a:buNone/>
              <a:defRPr sz="3200" b="1">
                <a:solidFill>
                  <a:srgbClr val="2F5761"/>
                </a:solidFill>
                <a:latin typeface="Viga"/>
                <a:ea typeface="Viga"/>
                <a:cs typeface="Viga"/>
                <a:sym typeface="Viga"/>
              </a:defRPr>
            </a:lvl2pPr>
            <a:lvl3pPr>
              <a:buClr>
                <a:srgbClr val="2F5761"/>
              </a:buClr>
              <a:buSzPts val="3200"/>
              <a:buFont typeface="Viga"/>
              <a:buNone/>
              <a:defRPr sz="3200" b="1">
                <a:solidFill>
                  <a:srgbClr val="2F5761"/>
                </a:solidFill>
                <a:latin typeface="Viga"/>
                <a:ea typeface="Viga"/>
                <a:cs typeface="Viga"/>
                <a:sym typeface="Viga"/>
              </a:defRPr>
            </a:lvl3pPr>
            <a:lvl4pPr>
              <a:buClr>
                <a:srgbClr val="2F5761"/>
              </a:buClr>
              <a:buSzPts val="3200"/>
              <a:buFont typeface="Viga"/>
              <a:buNone/>
              <a:defRPr sz="3200" b="1">
                <a:solidFill>
                  <a:srgbClr val="2F5761"/>
                </a:solidFill>
                <a:latin typeface="Viga"/>
                <a:ea typeface="Viga"/>
                <a:cs typeface="Viga"/>
                <a:sym typeface="Viga"/>
              </a:defRPr>
            </a:lvl4pPr>
            <a:lvl5pPr>
              <a:buClr>
                <a:srgbClr val="2F5761"/>
              </a:buClr>
              <a:buSzPts val="3200"/>
              <a:buFont typeface="Viga"/>
              <a:buNone/>
              <a:defRPr sz="3200" b="1">
                <a:solidFill>
                  <a:srgbClr val="2F5761"/>
                </a:solidFill>
                <a:latin typeface="Viga"/>
                <a:ea typeface="Viga"/>
                <a:cs typeface="Viga"/>
                <a:sym typeface="Viga"/>
              </a:defRPr>
            </a:lvl5pPr>
            <a:lvl6pPr>
              <a:buClr>
                <a:srgbClr val="2F5761"/>
              </a:buClr>
              <a:buSzPts val="3200"/>
              <a:buFont typeface="Viga"/>
              <a:buNone/>
              <a:defRPr sz="3200" b="1">
                <a:solidFill>
                  <a:srgbClr val="2F5761"/>
                </a:solidFill>
                <a:latin typeface="Viga"/>
                <a:ea typeface="Viga"/>
                <a:cs typeface="Viga"/>
                <a:sym typeface="Viga"/>
              </a:defRPr>
            </a:lvl6pPr>
            <a:lvl7pPr>
              <a:buClr>
                <a:srgbClr val="2F5761"/>
              </a:buClr>
              <a:buSzPts val="3200"/>
              <a:buFont typeface="Viga"/>
              <a:buNone/>
              <a:defRPr sz="3200" b="1">
                <a:solidFill>
                  <a:srgbClr val="2F5761"/>
                </a:solidFill>
                <a:latin typeface="Viga"/>
                <a:ea typeface="Viga"/>
                <a:cs typeface="Viga"/>
                <a:sym typeface="Viga"/>
              </a:defRPr>
            </a:lvl7pPr>
            <a:lvl8pPr>
              <a:buClr>
                <a:srgbClr val="2F5761"/>
              </a:buClr>
              <a:buSzPts val="3200"/>
              <a:buFont typeface="Viga"/>
              <a:buNone/>
              <a:defRPr sz="3200" b="1">
                <a:solidFill>
                  <a:srgbClr val="2F5761"/>
                </a:solidFill>
                <a:latin typeface="Viga"/>
                <a:ea typeface="Viga"/>
                <a:cs typeface="Viga"/>
                <a:sym typeface="Viga"/>
              </a:defRPr>
            </a:lvl8pPr>
            <a:lvl9pPr>
              <a:buClr>
                <a:srgbClr val="2F5761"/>
              </a:buClr>
              <a:buSzPts val="3200"/>
              <a:buFont typeface="Viga"/>
              <a:buNone/>
              <a:defRPr sz="3200" b="1">
                <a:solidFill>
                  <a:srgbClr val="2F5761"/>
                </a:solidFill>
                <a:latin typeface="Viga"/>
                <a:ea typeface="Viga"/>
                <a:cs typeface="Viga"/>
                <a:sym typeface="Viga"/>
              </a:defRPr>
            </a:lvl9pPr>
          </a:lstStyle>
          <a:p>
            <a:pPr algn="ctr"/>
            <a:r>
              <a:rPr lang="en-US" sz="2000" dirty="0" smtClean="0"/>
              <a:t>Data</a:t>
            </a:r>
            <a:endParaRPr lang="en-US" sz="2000" dirty="0"/>
          </a:p>
        </p:txBody>
      </p:sp>
      <p:sp>
        <p:nvSpPr>
          <p:cNvPr id="8" name="Google Shape;388;p34"/>
          <p:cNvSpPr txBox="1">
            <a:spLocks/>
          </p:cNvSpPr>
          <p:nvPr/>
        </p:nvSpPr>
        <p:spPr>
          <a:xfrm>
            <a:off x="3666769" y="4437911"/>
            <a:ext cx="1628700" cy="4750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1pPr>
            <a:lvl2pPr marL="914400" marR="0" lvl="1"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2pPr>
            <a:lvl3pPr marL="1371600" marR="0" lvl="2"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3pPr>
            <a:lvl4pPr marL="1828800" marR="0" lvl="3"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4pPr>
            <a:lvl5pPr marL="2286000" marR="0" lvl="4"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5pPr>
            <a:lvl6pPr marL="2743200" marR="0" lvl="5"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6pPr>
            <a:lvl7pPr marL="3200400" marR="0" lvl="6"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7pPr>
            <a:lvl8pPr marL="3657600" marR="0" lvl="7"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8pPr>
            <a:lvl9pPr marL="4114800" marR="0" lvl="8"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9pPr>
          </a:lstStyle>
          <a:p>
            <a:pPr marL="0" indent="0" algn="ctr">
              <a:buClr>
                <a:schemeClr val="dk1"/>
              </a:buClr>
              <a:buSzPts val="1100"/>
              <a:buFont typeface="Arial"/>
              <a:buNone/>
            </a:pPr>
            <a:r>
              <a:rPr lang="en-US" i="1" dirty="0">
                <a:solidFill>
                  <a:schemeClr val="tx1"/>
                </a:solidFill>
              </a:rPr>
              <a:t>Actinic Keratosis </a:t>
            </a:r>
            <a:r>
              <a:rPr lang="en-US" dirty="0" smtClean="0">
                <a:solidFill>
                  <a:schemeClr val="tx1"/>
                </a:solidFill>
              </a:rPr>
              <a:t>(130)</a:t>
            </a:r>
            <a:endParaRPr lang="en-US" dirty="0">
              <a:solidFill>
                <a:schemeClr val="tx1"/>
              </a:solidFill>
            </a:endParaRPr>
          </a:p>
        </p:txBody>
      </p:sp>
      <p:sp>
        <p:nvSpPr>
          <p:cNvPr id="9" name="Google Shape;388;p34"/>
          <p:cNvSpPr txBox="1">
            <a:spLocks/>
          </p:cNvSpPr>
          <p:nvPr/>
        </p:nvSpPr>
        <p:spPr>
          <a:xfrm>
            <a:off x="1482074" y="4437911"/>
            <a:ext cx="1628700" cy="4750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1pPr>
            <a:lvl2pPr marL="914400" marR="0" lvl="1"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2pPr>
            <a:lvl3pPr marL="1371600" marR="0" lvl="2"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3pPr>
            <a:lvl4pPr marL="1828800" marR="0" lvl="3"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4pPr>
            <a:lvl5pPr marL="2286000" marR="0" lvl="4"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5pPr>
            <a:lvl6pPr marL="2743200" marR="0" lvl="5"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6pPr>
            <a:lvl7pPr marL="3200400" marR="0" lvl="6"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7pPr>
            <a:lvl8pPr marL="3657600" marR="0" lvl="7"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8pPr>
            <a:lvl9pPr marL="4114800" marR="0" lvl="8"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9pPr>
          </a:lstStyle>
          <a:p>
            <a:pPr marL="0" indent="0" algn="ctr">
              <a:buClr>
                <a:schemeClr val="dk1"/>
              </a:buClr>
              <a:buSzPts val="1100"/>
              <a:buFont typeface="Arial"/>
              <a:buNone/>
            </a:pPr>
            <a:r>
              <a:rPr lang="en-US" i="1" dirty="0" smtClean="0">
                <a:solidFill>
                  <a:schemeClr val="tx1"/>
                </a:solidFill>
              </a:rPr>
              <a:t>Melanoma </a:t>
            </a:r>
          </a:p>
          <a:p>
            <a:pPr marL="0" indent="0" algn="ctr">
              <a:buClr>
                <a:schemeClr val="dk1"/>
              </a:buClr>
              <a:buSzPts val="1100"/>
              <a:buFont typeface="Arial"/>
              <a:buNone/>
            </a:pPr>
            <a:r>
              <a:rPr lang="en-US" dirty="0" smtClean="0">
                <a:solidFill>
                  <a:schemeClr val="tx1"/>
                </a:solidFill>
              </a:rPr>
              <a:t>(144)</a:t>
            </a:r>
            <a:endParaRPr lang="en-US" dirty="0">
              <a:solidFill>
                <a:schemeClr val="tx1"/>
              </a:solidFill>
            </a:endParaRPr>
          </a:p>
        </p:txBody>
      </p:sp>
      <p:grpSp>
        <p:nvGrpSpPr>
          <p:cNvPr id="10" name="Group 9"/>
          <p:cNvGrpSpPr/>
          <p:nvPr/>
        </p:nvGrpSpPr>
        <p:grpSpPr>
          <a:xfrm>
            <a:off x="1382024" y="1386386"/>
            <a:ext cx="6198190" cy="3051525"/>
            <a:chOff x="1382024" y="1386386"/>
            <a:chExt cx="6198190" cy="3051525"/>
          </a:xfrm>
        </p:grpSpPr>
        <p:pic>
          <p:nvPicPr>
            <p:cNvPr id="11" name="Picture 10" descr="E:\data\ME\G 17.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2024" y="1386386"/>
              <a:ext cx="1828800" cy="1438910"/>
            </a:xfrm>
            <a:prstGeom prst="rect">
              <a:avLst/>
            </a:prstGeom>
            <a:noFill/>
            <a:ln>
              <a:noFill/>
            </a:ln>
          </p:spPr>
        </p:pic>
        <p:pic>
          <p:nvPicPr>
            <p:cNvPr id="12" name="Picture 11" descr="E:\data\ME\B 3.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82024" y="2997096"/>
              <a:ext cx="1828800" cy="1440815"/>
            </a:xfrm>
            <a:prstGeom prst="rect">
              <a:avLst/>
            </a:prstGeom>
            <a:noFill/>
            <a:ln>
              <a:noFill/>
            </a:ln>
          </p:spPr>
        </p:pic>
        <p:pic>
          <p:nvPicPr>
            <p:cNvPr id="13" name="Picture 12" descr="E:\data\AC\AC 2.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6719" y="1386386"/>
              <a:ext cx="1828800" cy="1438910"/>
            </a:xfrm>
            <a:prstGeom prst="rect">
              <a:avLst/>
            </a:prstGeom>
            <a:noFill/>
            <a:ln>
              <a:noFill/>
            </a:ln>
          </p:spPr>
        </p:pic>
        <p:pic>
          <p:nvPicPr>
            <p:cNvPr id="14" name="Picture 13" descr="E:\data\AC\AC 36.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6719" y="2999001"/>
              <a:ext cx="1828800" cy="1438910"/>
            </a:xfrm>
            <a:prstGeom prst="rect">
              <a:avLst/>
            </a:prstGeom>
            <a:noFill/>
            <a:ln>
              <a:noFill/>
            </a:ln>
          </p:spPr>
        </p:pic>
        <p:pic>
          <p:nvPicPr>
            <p:cNvPr id="15" name="Picture 14" descr="E:\data\NE\F 23.jp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51414" y="1386386"/>
              <a:ext cx="1828800" cy="1438910"/>
            </a:xfrm>
            <a:prstGeom prst="rect">
              <a:avLst/>
            </a:prstGeom>
            <a:noFill/>
            <a:ln>
              <a:noFill/>
            </a:ln>
          </p:spPr>
        </p:pic>
        <p:pic>
          <p:nvPicPr>
            <p:cNvPr id="16" name="Picture 15" descr="E:\data\NE\A 12.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51414" y="2997096"/>
              <a:ext cx="1828800" cy="1440815"/>
            </a:xfrm>
            <a:prstGeom prst="rect">
              <a:avLst/>
            </a:prstGeom>
            <a:noFill/>
            <a:ln>
              <a:noFill/>
            </a:ln>
          </p:spPr>
        </p:pic>
      </p:grpSp>
      <p:sp>
        <p:nvSpPr>
          <p:cNvPr id="17" name="Google Shape;388;p34"/>
          <p:cNvSpPr txBox="1">
            <a:spLocks/>
          </p:cNvSpPr>
          <p:nvPr/>
        </p:nvSpPr>
        <p:spPr>
          <a:xfrm>
            <a:off x="5851464" y="4437911"/>
            <a:ext cx="1628700" cy="4750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1pPr>
            <a:lvl2pPr marL="914400" marR="0" lvl="1"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2pPr>
            <a:lvl3pPr marL="1371600" marR="0" lvl="2"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3pPr>
            <a:lvl4pPr marL="1828800" marR="0" lvl="3"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4pPr>
            <a:lvl5pPr marL="2286000" marR="0" lvl="4"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5pPr>
            <a:lvl6pPr marL="2743200" marR="0" lvl="5"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6pPr>
            <a:lvl7pPr marL="3200400" marR="0" lvl="6"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7pPr>
            <a:lvl8pPr marL="3657600" marR="0" lvl="7"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8pPr>
            <a:lvl9pPr marL="4114800" marR="0" lvl="8" indent="-330200" algn="l" rtl="0">
              <a:lnSpc>
                <a:spcPct val="100000"/>
              </a:lnSpc>
              <a:spcBef>
                <a:spcPts val="0"/>
              </a:spcBef>
              <a:spcAft>
                <a:spcPts val="0"/>
              </a:spcAft>
              <a:buClr>
                <a:srgbClr val="2F5761"/>
              </a:buClr>
              <a:buSzPts val="1600"/>
              <a:buFont typeface="Barlow"/>
              <a:buChar char="■"/>
              <a:defRPr sz="1600" b="0" i="0" u="none" strike="noStrike" cap="none">
                <a:solidFill>
                  <a:srgbClr val="2F5761"/>
                </a:solidFill>
                <a:latin typeface="Cabin"/>
                <a:ea typeface="Cabin"/>
                <a:cs typeface="Cabin"/>
                <a:sym typeface="Cabin"/>
              </a:defRPr>
            </a:lvl9pPr>
          </a:lstStyle>
          <a:p>
            <a:pPr marL="0" indent="0" algn="ctr">
              <a:buClr>
                <a:schemeClr val="dk1"/>
              </a:buClr>
              <a:buSzPts val="1100"/>
              <a:buFont typeface="Arial"/>
              <a:buNone/>
            </a:pPr>
            <a:r>
              <a:rPr lang="en-US" i="1" dirty="0" smtClean="0">
                <a:solidFill>
                  <a:schemeClr val="tx1"/>
                </a:solidFill>
              </a:rPr>
              <a:t>Nevus</a:t>
            </a:r>
          </a:p>
          <a:p>
            <a:pPr marL="0" indent="0" algn="ctr">
              <a:buClr>
                <a:schemeClr val="dk1"/>
              </a:buClr>
              <a:buSzPts val="1100"/>
              <a:buFont typeface="Arial"/>
              <a:buNone/>
            </a:pPr>
            <a:r>
              <a:rPr lang="en-US" dirty="0" smtClean="0">
                <a:solidFill>
                  <a:schemeClr val="tx1"/>
                </a:solidFill>
              </a:rPr>
              <a:t>(134)</a:t>
            </a:r>
            <a:endParaRPr lang="en-US" dirty="0">
              <a:solidFill>
                <a:schemeClr val="tx1"/>
              </a:solidFill>
            </a:endParaRPr>
          </a:p>
        </p:txBody>
      </p:sp>
      <p:pic>
        <p:nvPicPr>
          <p:cNvPr id="3" name="Picture 2"/>
          <p:cNvPicPr>
            <a:picLocks noChangeAspect="1"/>
          </p:cNvPicPr>
          <p:nvPr/>
        </p:nvPicPr>
        <p:blipFill>
          <a:blip r:embed="rId9"/>
          <a:stretch>
            <a:fillRect/>
          </a:stretch>
        </p:blipFill>
        <p:spPr>
          <a:xfrm>
            <a:off x="753346" y="1013300"/>
            <a:ext cx="5155669" cy="3967592"/>
          </a:xfrm>
          <a:prstGeom prst="rect">
            <a:avLst/>
          </a:prstGeom>
        </p:spPr>
      </p:pic>
      <p:sp>
        <p:nvSpPr>
          <p:cNvPr id="22" name="Google Shape;354;p32"/>
          <p:cNvSpPr txBox="1">
            <a:spLocks/>
          </p:cNvSpPr>
          <p:nvPr/>
        </p:nvSpPr>
        <p:spPr>
          <a:xfrm>
            <a:off x="2993224" y="1914709"/>
            <a:ext cx="2659972" cy="1072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F5761"/>
              </a:buClr>
              <a:buSzPts val="3200"/>
              <a:buFont typeface="Viga"/>
              <a:buNone/>
              <a:defRPr sz="3200" b="1" i="0" u="none" strike="noStrike" cap="none">
                <a:solidFill>
                  <a:srgbClr val="2F5761"/>
                </a:solidFill>
                <a:latin typeface="Viga"/>
                <a:ea typeface="Viga"/>
                <a:cs typeface="Viga"/>
                <a:sym typeface="Viga"/>
              </a:defRPr>
            </a:lvl1pPr>
            <a:lvl2pPr marR="0" lvl="1" algn="l" rtl="0">
              <a:lnSpc>
                <a:spcPct val="100000"/>
              </a:lnSpc>
              <a:spcBef>
                <a:spcPts val="0"/>
              </a:spcBef>
              <a:spcAft>
                <a:spcPts val="0"/>
              </a:spcAft>
              <a:buClr>
                <a:srgbClr val="2F5761"/>
              </a:buClr>
              <a:buSzPts val="3200"/>
              <a:buFont typeface="Viga"/>
              <a:buNone/>
              <a:defRPr sz="3200" b="1" i="0" u="none" strike="noStrike" cap="none">
                <a:solidFill>
                  <a:srgbClr val="2F5761"/>
                </a:solidFill>
                <a:latin typeface="Viga"/>
                <a:ea typeface="Viga"/>
                <a:cs typeface="Viga"/>
                <a:sym typeface="Viga"/>
              </a:defRPr>
            </a:lvl2pPr>
            <a:lvl3pPr marR="0" lvl="2" algn="l" rtl="0">
              <a:lnSpc>
                <a:spcPct val="100000"/>
              </a:lnSpc>
              <a:spcBef>
                <a:spcPts val="0"/>
              </a:spcBef>
              <a:spcAft>
                <a:spcPts val="0"/>
              </a:spcAft>
              <a:buClr>
                <a:srgbClr val="2F5761"/>
              </a:buClr>
              <a:buSzPts val="3200"/>
              <a:buFont typeface="Viga"/>
              <a:buNone/>
              <a:defRPr sz="3200" b="1" i="0" u="none" strike="noStrike" cap="none">
                <a:solidFill>
                  <a:srgbClr val="2F5761"/>
                </a:solidFill>
                <a:latin typeface="Viga"/>
                <a:ea typeface="Viga"/>
                <a:cs typeface="Viga"/>
                <a:sym typeface="Viga"/>
              </a:defRPr>
            </a:lvl3pPr>
            <a:lvl4pPr marR="0" lvl="3" algn="l" rtl="0">
              <a:lnSpc>
                <a:spcPct val="100000"/>
              </a:lnSpc>
              <a:spcBef>
                <a:spcPts val="0"/>
              </a:spcBef>
              <a:spcAft>
                <a:spcPts val="0"/>
              </a:spcAft>
              <a:buClr>
                <a:srgbClr val="2F5761"/>
              </a:buClr>
              <a:buSzPts val="3200"/>
              <a:buFont typeface="Viga"/>
              <a:buNone/>
              <a:defRPr sz="3200" b="1" i="0" u="none" strike="noStrike" cap="none">
                <a:solidFill>
                  <a:srgbClr val="2F5761"/>
                </a:solidFill>
                <a:latin typeface="Viga"/>
                <a:ea typeface="Viga"/>
                <a:cs typeface="Viga"/>
                <a:sym typeface="Viga"/>
              </a:defRPr>
            </a:lvl4pPr>
            <a:lvl5pPr marR="0" lvl="4" algn="l" rtl="0">
              <a:lnSpc>
                <a:spcPct val="100000"/>
              </a:lnSpc>
              <a:spcBef>
                <a:spcPts val="0"/>
              </a:spcBef>
              <a:spcAft>
                <a:spcPts val="0"/>
              </a:spcAft>
              <a:buClr>
                <a:srgbClr val="2F5761"/>
              </a:buClr>
              <a:buSzPts val="3200"/>
              <a:buFont typeface="Viga"/>
              <a:buNone/>
              <a:defRPr sz="3200" b="1" i="0" u="none" strike="noStrike" cap="none">
                <a:solidFill>
                  <a:srgbClr val="2F5761"/>
                </a:solidFill>
                <a:latin typeface="Viga"/>
                <a:ea typeface="Viga"/>
                <a:cs typeface="Viga"/>
                <a:sym typeface="Viga"/>
              </a:defRPr>
            </a:lvl5pPr>
            <a:lvl6pPr marR="0" lvl="5" algn="l" rtl="0">
              <a:lnSpc>
                <a:spcPct val="100000"/>
              </a:lnSpc>
              <a:spcBef>
                <a:spcPts val="0"/>
              </a:spcBef>
              <a:spcAft>
                <a:spcPts val="0"/>
              </a:spcAft>
              <a:buClr>
                <a:srgbClr val="2F5761"/>
              </a:buClr>
              <a:buSzPts val="3200"/>
              <a:buFont typeface="Viga"/>
              <a:buNone/>
              <a:defRPr sz="3200" b="1" i="0" u="none" strike="noStrike" cap="none">
                <a:solidFill>
                  <a:srgbClr val="2F5761"/>
                </a:solidFill>
                <a:latin typeface="Viga"/>
                <a:ea typeface="Viga"/>
                <a:cs typeface="Viga"/>
                <a:sym typeface="Viga"/>
              </a:defRPr>
            </a:lvl6pPr>
            <a:lvl7pPr marR="0" lvl="6" algn="l" rtl="0">
              <a:lnSpc>
                <a:spcPct val="100000"/>
              </a:lnSpc>
              <a:spcBef>
                <a:spcPts val="0"/>
              </a:spcBef>
              <a:spcAft>
                <a:spcPts val="0"/>
              </a:spcAft>
              <a:buClr>
                <a:srgbClr val="2F5761"/>
              </a:buClr>
              <a:buSzPts val="3200"/>
              <a:buFont typeface="Viga"/>
              <a:buNone/>
              <a:defRPr sz="3200" b="1" i="0" u="none" strike="noStrike" cap="none">
                <a:solidFill>
                  <a:srgbClr val="2F5761"/>
                </a:solidFill>
                <a:latin typeface="Viga"/>
                <a:ea typeface="Viga"/>
                <a:cs typeface="Viga"/>
                <a:sym typeface="Viga"/>
              </a:defRPr>
            </a:lvl7pPr>
            <a:lvl8pPr marR="0" lvl="7" algn="l" rtl="0">
              <a:lnSpc>
                <a:spcPct val="100000"/>
              </a:lnSpc>
              <a:spcBef>
                <a:spcPts val="0"/>
              </a:spcBef>
              <a:spcAft>
                <a:spcPts val="0"/>
              </a:spcAft>
              <a:buClr>
                <a:srgbClr val="2F5761"/>
              </a:buClr>
              <a:buSzPts val="3200"/>
              <a:buFont typeface="Viga"/>
              <a:buNone/>
              <a:defRPr sz="3200" b="1" i="0" u="none" strike="noStrike" cap="none">
                <a:solidFill>
                  <a:srgbClr val="2F5761"/>
                </a:solidFill>
                <a:latin typeface="Viga"/>
                <a:ea typeface="Viga"/>
                <a:cs typeface="Viga"/>
                <a:sym typeface="Viga"/>
              </a:defRPr>
            </a:lvl8pPr>
            <a:lvl9pPr marR="0" lvl="8" algn="l" rtl="0">
              <a:lnSpc>
                <a:spcPct val="100000"/>
              </a:lnSpc>
              <a:spcBef>
                <a:spcPts val="0"/>
              </a:spcBef>
              <a:spcAft>
                <a:spcPts val="0"/>
              </a:spcAft>
              <a:buClr>
                <a:srgbClr val="2F5761"/>
              </a:buClr>
              <a:buSzPts val="3200"/>
              <a:buFont typeface="Viga"/>
              <a:buNone/>
              <a:defRPr sz="3200" b="1" i="0" u="none" strike="noStrike" cap="none">
                <a:solidFill>
                  <a:srgbClr val="2F5761"/>
                </a:solidFill>
                <a:latin typeface="Viga"/>
                <a:ea typeface="Viga"/>
                <a:cs typeface="Viga"/>
                <a:sym typeface="Viga"/>
              </a:defRPr>
            </a:lvl9pPr>
          </a:lstStyle>
          <a:p>
            <a:pPr algn="ctr"/>
            <a:r>
              <a:rPr lang="en-US" sz="4400" dirty="0" smtClean="0">
                <a:solidFill>
                  <a:schemeClr val="accent4"/>
                </a:solidFill>
              </a:rPr>
              <a:t>GLCM</a:t>
            </a:r>
          </a:p>
          <a:p>
            <a:pPr algn="ctr"/>
            <a:r>
              <a:rPr lang="en-US" sz="4400" dirty="0" smtClean="0">
                <a:solidFill>
                  <a:schemeClr val="accent4"/>
                </a:solidFill>
              </a:rPr>
              <a:t>KELM</a:t>
            </a:r>
            <a:endParaRPr lang="en-US" sz="4400" dirty="0">
              <a:solidFill>
                <a:schemeClr val="accent4"/>
              </a:solidFill>
            </a:endParaRPr>
          </a:p>
        </p:txBody>
      </p:sp>
      <p:pic>
        <p:nvPicPr>
          <p:cNvPr id="18" name="Picture 17"/>
          <p:cNvPicPr>
            <a:picLocks noChangeAspect="1"/>
          </p:cNvPicPr>
          <p:nvPr/>
        </p:nvPicPr>
        <p:blipFill>
          <a:blip r:embed="rId10"/>
          <a:stretch>
            <a:fillRect/>
          </a:stretch>
        </p:blipFill>
        <p:spPr>
          <a:xfrm>
            <a:off x="2293136" y="1013300"/>
            <a:ext cx="5463641" cy="3968496"/>
          </a:xfrm>
          <a:prstGeom prst="rect">
            <a:avLst/>
          </a:prstGeom>
        </p:spPr>
      </p:pic>
      <p:pic>
        <p:nvPicPr>
          <p:cNvPr id="19" name="Picture 18"/>
          <p:cNvPicPr>
            <a:picLocks noChangeAspect="1"/>
          </p:cNvPicPr>
          <p:nvPr/>
        </p:nvPicPr>
        <p:blipFill>
          <a:blip r:embed="rId11"/>
          <a:stretch>
            <a:fillRect/>
          </a:stretch>
        </p:blipFill>
        <p:spPr>
          <a:xfrm>
            <a:off x="4347191" y="1014398"/>
            <a:ext cx="4158408" cy="39684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54"/>
                                        </p:tgtEl>
                                        <p:attrNameLst>
                                          <p:attrName>style.visibility</p:attrName>
                                        </p:attrNameLst>
                                      </p:cBhvr>
                                      <p:to>
                                        <p:strVal val="visible"/>
                                      </p:to>
                                    </p:set>
                                    <p:animEffect transition="in" filter="circle(in)">
                                      <p:cBhvr>
                                        <p:cTn id="7" dur="2000"/>
                                        <p:tgtEl>
                                          <p:spTgt spid="35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55">
                                            <p:txEl>
                                              <p:pRg st="0" end="0"/>
                                            </p:txEl>
                                          </p:spTgt>
                                        </p:tgtEl>
                                        <p:attrNameLst>
                                          <p:attrName>style.visibility</p:attrName>
                                        </p:attrNameLst>
                                      </p:cBhvr>
                                      <p:to>
                                        <p:strVal val="visible"/>
                                      </p:to>
                                    </p:set>
                                    <p:animEffect transition="in" filter="checkerboard(across)">
                                      <p:cBhvr>
                                        <p:cTn id="18" dur="500"/>
                                        <p:tgtEl>
                                          <p:spTgt spid="35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55">
                                            <p:txEl>
                                              <p:pRg st="1" end="1"/>
                                            </p:txEl>
                                          </p:spTgt>
                                        </p:tgtEl>
                                        <p:attrNameLst>
                                          <p:attrName>style.visibility</p:attrName>
                                        </p:attrNameLst>
                                      </p:cBhvr>
                                      <p:to>
                                        <p:strVal val="visible"/>
                                      </p:to>
                                    </p:set>
                                    <p:animEffect transition="in" filter="checkerboard(across)">
                                      <p:cBhvr>
                                        <p:cTn id="23" dur="500"/>
                                        <p:tgtEl>
                                          <p:spTgt spid="35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55">
                                            <p:txEl>
                                              <p:pRg st="2" end="2"/>
                                            </p:txEl>
                                          </p:spTgt>
                                        </p:tgtEl>
                                        <p:attrNameLst>
                                          <p:attrName>style.visibility</p:attrName>
                                        </p:attrNameLst>
                                      </p:cBhvr>
                                      <p:to>
                                        <p:strVal val="visible"/>
                                      </p:to>
                                    </p:set>
                                    <p:animEffect transition="in" filter="checkerboard(across)">
                                      <p:cBhvr>
                                        <p:cTn id="28" dur="500"/>
                                        <p:tgtEl>
                                          <p:spTgt spid="355">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355">
                                            <p:txEl>
                                              <p:pRg st="3" end="3"/>
                                            </p:txEl>
                                          </p:spTgt>
                                        </p:tgtEl>
                                        <p:attrNameLst>
                                          <p:attrName>style.visibility</p:attrName>
                                        </p:attrNameLst>
                                      </p:cBhvr>
                                      <p:to>
                                        <p:strVal val="visible"/>
                                      </p:to>
                                    </p:set>
                                    <p:animEffect transition="in" filter="checkerboard(across)">
                                      <p:cBhvr>
                                        <p:cTn id="33" dur="500"/>
                                        <p:tgtEl>
                                          <p:spTgt spid="355">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xit" presetSubtype="32" fill="hold" grpId="1" nodeType="clickEffect">
                                  <p:stCondLst>
                                    <p:cond delay="0"/>
                                  </p:stCondLst>
                                  <p:childTnLst>
                                    <p:anim calcmode="lin" valueType="num">
                                      <p:cBhvr>
                                        <p:cTn id="37" dur="500"/>
                                        <p:tgtEl>
                                          <p:spTgt spid="2"/>
                                        </p:tgtEl>
                                        <p:attrNameLst>
                                          <p:attrName>ppt_w</p:attrName>
                                        </p:attrNameLst>
                                      </p:cBhvr>
                                      <p:tavLst>
                                        <p:tav tm="0">
                                          <p:val>
                                            <p:strVal val="ppt_w"/>
                                          </p:val>
                                        </p:tav>
                                        <p:tav tm="100000">
                                          <p:val>
                                            <p:fltVal val="0"/>
                                          </p:val>
                                        </p:tav>
                                      </p:tavLst>
                                    </p:anim>
                                    <p:anim calcmode="lin" valueType="num">
                                      <p:cBhvr>
                                        <p:cTn id="38" dur="500"/>
                                        <p:tgtEl>
                                          <p:spTgt spid="2"/>
                                        </p:tgtEl>
                                        <p:attrNameLst>
                                          <p:attrName>ppt_h</p:attrName>
                                        </p:attrNameLst>
                                      </p:cBhvr>
                                      <p:tavLst>
                                        <p:tav tm="0">
                                          <p:val>
                                            <p:strVal val="ppt_h"/>
                                          </p:val>
                                        </p:tav>
                                        <p:tav tm="100000">
                                          <p:val>
                                            <p:fltVal val="0"/>
                                          </p:val>
                                        </p:tav>
                                      </p:tavLst>
                                    </p:anim>
                                    <p:set>
                                      <p:cBhvr>
                                        <p:cTn id="39" dur="1" fill="hold">
                                          <p:stCondLst>
                                            <p:cond delay="499"/>
                                          </p:stCondLst>
                                        </p:cTn>
                                        <p:tgtEl>
                                          <p:spTgt spid="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5" presetClass="exit" presetSubtype="10" fill="hold" grpId="1" nodeType="clickEffect">
                                  <p:stCondLst>
                                    <p:cond delay="0"/>
                                  </p:stCondLst>
                                  <p:childTnLst>
                                    <p:animEffect transition="out" filter="checkerboard(across)">
                                      <p:cBhvr>
                                        <p:cTn id="43" dur="500"/>
                                        <p:tgtEl>
                                          <p:spTgt spid="355">
                                            <p:txEl>
                                              <p:pRg st="0" end="0"/>
                                            </p:txEl>
                                          </p:spTgt>
                                        </p:tgtEl>
                                      </p:cBhvr>
                                    </p:animEffect>
                                    <p:set>
                                      <p:cBhvr>
                                        <p:cTn id="44" dur="1" fill="hold">
                                          <p:stCondLst>
                                            <p:cond delay="499"/>
                                          </p:stCondLst>
                                        </p:cTn>
                                        <p:tgtEl>
                                          <p:spTgt spid="355">
                                            <p:txEl>
                                              <p:pRg st="0" end="0"/>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5" presetClass="exit" presetSubtype="10" fill="hold" grpId="1" nodeType="clickEffect">
                                  <p:stCondLst>
                                    <p:cond delay="0"/>
                                  </p:stCondLst>
                                  <p:childTnLst>
                                    <p:animEffect transition="out" filter="checkerboard(across)">
                                      <p:cBhvr>
                                        <p:cTn id="48" dur="500"/>
                                        <p:tgtEl>
                                          <p:spTgt spid="355">
                                            <p:txEl>
                                              <p:pRg st="1" end="1"/>
                                            </p:txEl>
                                          </p:spTgt>
                                        </p:tgtEl>
                                      </p:cBhvr>
                                    </p:animEffect>
                                    <p:set>
                                      <p:cBhvr>
                                        <p:cTn id="49" dur="1" fill="hold">
                                          <p:stCondLst>
                                            <p:cond delay="499"/>
                                          </p:stCondLst>
                                        </p:cTn>
                                        <p:tgtEl>
                                          <p:spTgt spid="355">
                                            <p:txEl>
                                              <p:pRg st="1" end="1"/>
                                            </p:tx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5" presetClass="exit" presetSubtype="10" fill="hold" grpId="1" nodeType="clickEffect">
                                  <p:stCondLst>
                                    <p:cond delay="0"/>
                                  </p:stCondLst>
                                  <p:childTnLst>
                                    <p:animEffect transition="out" filter="checkerboard(across)">
                                      <p:cBhvr>
                                        <p:cTn id="53" dur="500"/>
                                        <p:tgtEl>
                                          <p:spTgt spid="355">
                                            <p:txEl>
                                              <p:pRg st="2" end="2"/>
                                            </p:txEl>
                                          </p:spTgt>
                                        </p:tgtEl>
                                      </p:cBhvr>
                                    </p:animEffect>
                                    <p:set>
                                      <p:cBhvr>
                                        <p:cTn id="54" dur="1" fill="hold">
                                          <p:stCondLst>
                                            <p:cond delay="499"/>
                                          </p:stCondLst>
                                        </p:cTn>
                                        <p:tgtEl>
                                          <p:spTgt spid="355">
                                            <p:txEl>
                                              <p:pRg st="2" end="2"/>
                                            </p:txEl>
                                          </p:spTgt>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5" presetClass="exit" presetSubtype="10" fill="hold" grpId="1" nodeType="clickEffect">
                                  <p:stCondLst>
                                    <p:cond delay="0"/>
                                  </p:stCondLst>
                                  <p:childTnLst>
                                    <p:animEffect transition="out" filter="checkerboard(across)">
                                      <p:cBhvr>
                                        <p:cTn id="58" dur="500"/>
                                        <p:tgtEl>
                                          <p:spTgt spid="355">
                                            <p:txEl>
                                              <p:pRg st="3" end="3"/>
                                            </p:txEl>
                                          </p:spTgt>
                                        </p:tgtEl>
                                      </p:cBhvr>
                                    </p:animEffect>
                                    <p:set>
                                      <p:cBhvr>
                                        <p:cTn id="59" dur="1" fill="hold">
                                          <p:stCondLst>
                                            <p:cond delay="499"/>
                                          </p:stCondLst>
                                        </p:cTn>
                                        <p:tgtEl>
                                          <p:spTgt spid="355">
                                            <p:txEl>
                                              <p:pRg st="3" end="3"/>
                                            </p:txEl>
                                          </p:spTgt>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fade">
                                      <p:cBhvr>
                                        <p:cTn id="64" dur="1000"/>
                                        <p:tgtEl>
                                          <p:spTgt spid="3"/>
                                        </p:tgtEl>
                                      </p:cBhvr>
                                    </p:animEffect>
                                    <p:anim calcmode="lin" valueType="num">
                                      <p:cBhvr>
                                        <p:cTn id="65" dur="1000" fill="hold"/>
                                        <p:tgtEl>
                                          <p:spTgt spid="3"/>
                                        </p:tgtEl>
                                        <p:attrNameLst>
                                          <p:attrName>ppt_x</p:attrName>
                                        </p:attrNameLst>
                                      </p:cBhvr>
                                      <p:tavLst>
                                        <p:tav tm="0">
                                          <p:val>
                                            <p:strVal val="#ppt_x"/>
                                          </p:val>
                                        </p:tav>
                                        <p:tav tm="100000">
                                          <p:val>
                                            <p:strVal val="#ppt_x"/>
                                          </p:val>
                                        </p:tav>
                                      </p:tavLst>
                                    </p:anim>
                                    <p:anim calcmode="lin" valueType="num">
                                      <p:cBhvr>
                                        <p:cTn id="6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7" presetClass="entr" presetSubtype="0"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1000"/>
                                        <p:tgtEl>
                                          <p:spTgt spid="18"/>
                                        </p:tgtEl>
                                      </p:cBhvr>
                                    </p:animEffect>
                                    <p:anim calcmode="lin" valueType="num">
                                      <p:cBhvr>
                                        <p:cTn id="72" dur="1000" fill="hold"/>
                                        <p:tgtEl>
                                          <p:spTgt spid="18"/>
                                        </p:tgtEl>
                                        <p:attrNameLst>
                                          <p:attrName>ppt_x</p:attrName>
                                        </p:attrNameLst>
                                      </p:cBhvr>
                                      <p:tavLst>
                                        <p:tav tm="0">
                                          <p:val>
                                            <p:strVal val="#ppt_x"/>
                                          </p:val>
                                        </p:tav>
                                        <p:tav tm="100000">
                                          <p:val>
                                            <p:strVal val="#ppt_x"/>
                                          </p:val>
                                        </p:tav>
                                      </p:tavLst>
                                    </p:anim>
                                    <p:anim calcmode="lin" valueType="num">
                                      <p:cBhvr>
                                        <p:cTn id="7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1000"/>
                                        <p:tgtEl>
                                          <p:spTgt spid="19"/>
                                        </p:tgtEl>
                                      </p:cBhvr>
                                    </p:animEffect>
                                    <p:anim calcmode="lin" valueType="num">
                                      <p:cBhvr>
                                        <p:cTn id="79" dur="1000" fill="hold"/>
                                        <p:tgtEl>
                                          <p:spTgt spid="19"/>
                                        </p:tgtEl>
                                        <p:attrNameLst>
                                          <p:attrName>ppt_x</p:attrName>
                                        </p:attrNameLst>
                                      </p:cBhvr>
                                      <p:tavLst>
                                        <p:tav tm="0">
                                          <p:val>
                                            <p:strVal val="#ppt_x"/>
                                          </p:val>
                                        </p:tav>
                                        <p:tav tm="100000">
                                          <p:val>
                                            <p:strVal val="#ppt_x"/>
                                          </p:val>
                                        </p:tav>
                                      </p:tavLst>
                                    </p:anim>
                                    <p:anim calcmode="lin" valueType="num">
                                      <p:cBhvr>
                                        <p:cTn id="8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xit" presetSubtype="0" fill="hold" nodeType="clickEffect">
                                  <p:stCondLst>
                                    <p:cond delay="0"/>
                                  </p:stCondLst>
                                  <p:childTnLst>
                                    <p:animEffect transition="out" filter="fade">
                                      <p:cBhvr>
                                        <p:cTn id="84" dur="1000"/>
                                        <p:tgtEl>
                                          <p:spTgt spid="3"/>
                                        </p:tgtEl>
                                      </p:cBhvr>
                                    </p:animEffect>
                                    <p:anim calcmode="lin" valueType="num">
                                      <p:cBhvr>
                                        <p:cTn id="85" dur="1000"/>
                                        <p:tgtEl>
                                          <p:spTgt spid="3"/>
                                        </p:tgtEl>
                                        <p:attrNameLst>
                                          <p:attrName>ppt_x</p:attrName>
                                        </p:attrNameLst>
                                      </p:cBhvr>
                                      <p:tavLst>
                                        <p:tav tm="0">
                                          <p:val>
                                            <p:strVal val="ppt_x"/>
                                          </p:val>
                                        </p:tav>
                                        <p:tav tm="100000">
                                          <p:val>
                                            <p:strVal val="ppt_x"/>
                                          </p:val>
                                        </p:tav>
                                      </p:tavLst>
                                    </p:anim>
                                    <p:anim calcmode="lin" valueType="num">
                                      <p:cBhvr>
                                        <p:cTn id="86" dur="1000"/>
                                        <p:tgtEl>
                                          <p:spTgt spid="3"/>
                                        </p:tgtEl>
                                        <p:attrNameLst>
                                          <p:attrName>ppt_y</p:attrName>
                                        </p:attrNameLst>
                                      </p:cBhvr>
                                      <p:tavLst>
                                        <p:tav tm="0">
                                          <p:val>
                                            <p:strVal val="ppt_y"/>
                                          </p:val>
                                        </p:tav>
                                        <p:tav tm="100000">
                                          <p:val>
                                            <p:strVal val="ppt_y+.1"/>
                                          </p:val>
                                        </p:tav>
                                      </p:tavLst>
                                    </p:anim>
                                    <p:set>
                                      <p:cBhvr>
                                        <p:cTn id="87" dur="1" fill="hold">
                                          <p:stCondLst>
                                            <p:cond delay="999"/>
                                          </p:stCondLst>
                                        </p:cTn>
                                        <p:tgtEl>
                                          <p:spTgt spid="3"/>
                                        </p:tgtEl>
                                        <p:attrNameLst>
                                          <p:attrName>style.visibility</p:attrName>
                                        </p:attrNameLst>
                                      </p:cBhvr>
                                      <p:to>
                                        <p:strVal val="hidden"/>
                                      </p:to>
                                    </p:set>
                                  </p:childTnLst>
                                </p:cTn>
                              </p:par>
                              <p:par>
                                <p:cTn id="88" presetID="42" presetClass="exit" presetSubtype="0" fill="hold" nodeType="withEffect">
                                  <p:stCondLst>
                                    <p:cond delay="0"/>
                                  </p:stCondLst>
                                  <p:childTnLst>
                                    <p:animEffect transition="out" filter="fade">
                                      <p:cBhvr>
                                        <p:cTn id="89" dur="1000"/>
                                        <p:tgtEl>
                                          <p:spTgt spid="18"/>
                                        </p:tgtEl>
                                      </p:cBhvr>
                                    </p:animEffect>
                                    <p:anim calcmode="lin" valueType="num">
                                      <p:cBhvr>
                                        <p:cTn id="90" dur="1000"/>
                                        <p:tgtEl>
                                          <p:spTgt spid="18"/>
                                        </p:tgtEl>
                                        <p:attrNameLst>
                                          <p:attrName>ppt_x</p:attrName>
                                        </p:attrNameLst>
                                      </p:cBhvr>
                                      <p:tavLst>
                                        <p:tav tm="0">
                                          <p:val>
                                            <p:strVal val="ppt_x"/>
                                          </p:val>
                                        </p:tav>
                                        <p:tav tm="100000">
                                          <p:val>
                                            <p:strVal val="ppt_x"/>
                                          </p:val>
                                        </p:tav>
                                      </p:tavLst>
                                    </p:anim>
                                    <p:anim calcmode="lin" valueType="num">
                                      <p:cBhvr>
                                        <p:cTn id="91" dur="1000"/>
                                        <p:tgtEl>
                                          <p:spTgt spid="18"/>
                                        </p:tgtEl>
                                        <p:attrNameLst>
                                          <p:attrName>ppt_y</p:attrName>
                                        </p:attrNameLst>
                                      </p:cBhvr>
                                      <p:tavLst>
                                        <p:tav tm="0">
                                          <p:val>
                                            <p:strVal val="ppt_y"/>
                                          </p:val>
                                        </p:tav>
                                        <p:tav tm="100000">
                                          <p:val>
                                            <p:strVal val="ppt_y+.1"/>
                                          </p:val>
                                        </p:tav>
                                      </p:tavLst>
                                    </p:anim>
                                    <p:set>
                                      <p:cBhvr>
                                        <p:cTn id="92" dur="1" fill="hold">
                                          <p:stCondLst>
                                            <p:cond delay="999"/>
                                          </p:stCondLst>
                                        </p:cTn>
                                        <p:tgtEl>
                                          <p:spTgt spid="18"/>
                                        </p:tgtEl>
                                        <p:attrNameLst>
                                          <p:attrName>style.visibility</p:attrName>
                                        </p:attrNameLst>
                                      </p:cBhvr>
                                      <p:to>
                                        <p:strVal val="hidden"/>
                                      </p:to>
                                    </p:set>
                                  </p:childTnLst>
                                </p:cTn>
                              </p:par>
                              <p:par>
                                <p:cTn id="93" presetID="42" presetClass="exit" presetSubtype="0" fill="hold" nodeType="withEffect">
                                  <p:stCondLst>
                                    <p:cond delay="0"/>
                                  </p:stCondLst>
                                  <p:childTnLst>
                                    <p:animEffect transition="out" filter="fade">
                                      <p:cBhvr>
                                        <p:cTn id="94" dur="1000"/>
                                        <p:tgtEl>
                                          <p:spTgt spid="19"/>
                                        </p:tgtEl>
                                      </p:cBhvr>
                                    </p:animEffect>
                                    <p:anim calcmode="lin" valueType="num">
                                      <p:cBhvr>
                                        <p:cTn id="95" dur="1000"/>
                                        <p:tgtEl>
                                          <p:spTgt spid="19"/>
                                        </p:tgtEl>
                                        <p:attrNameLst>
                                          <p:attrName>ppt_x</p:attrName>
                                        </p:attrNameLst>
                                      </p:cBhvr>
                                      <p:tavLst>
                                        <p:tav tm="0">
                                          <p:val>
                                            <p:strVal val="ppt_x"/>
                                          </p:val>
                                        </p:tav>
                                        <p:tav tm="100000">
                                          <p:val>
                                            <p:strVal val="ppt_x"/>
                                          </p:val>
                                        </p:tav>
                                      </p:tavLst>
                                    </p:anim>
                                    <p:anim calcmode="lin" valueType="num">
                                      <p:cBhvr>
                                        <p:cTn id="96" dur="1000"/>
                                        <p:tgtEl>
                                          <p:spTgt spid="19"/>
                                        </p:tgtEl>
                                        <p:attrNameLst>
                                          <p:attrName>ppt_y</p:attrName>
                                        </p:attrNameLst>
                                      </p:cBhvr>
                                      <p:tavLst>
                                        <p:tav tm="0">
                                          <p:val>
                                            <p:strVal val="ppt_y"/>
                                          </p:val>
                                        </p:tav>
                                        <p:tav tm="100000">
                                          <p:val>
                                            <p:strVal val="ppt_y+.1"/>
                                          </p:val>
                                        </p:tav>
                                      </p:tavLst>
                                    </p:anim>
                                    <p:set>
                                      <p:cBhvr>
                                        <p:cTn id="97" dur="1" fill="hold">
                                          <p:stCondLst>
                                            <p:cond delay="999"/>
                                          </p:stCondLst>
                                        </p:cTn>
                                        <p:tgtEl>
                                          <p:spTgt spid="19"/>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3" presetClass="entr" presetSubtype="16" fill="hold" grpId="1"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plus(in)">
                                      <p:cBhvr>
                                        <p:cTn id="102" dur="2000"/>
                                        <p:tgtEl>
                                          <p:spTgt spid="22"/>
                                        </p:tgtEl>
                                      </p:cBhvr>
                                    </p:animEffect>
                                  </p:childTnLst>
                                </p:cTn>
                              </p:par>
                            </p:childTnLst>
                          </p:cTn>
                        </p:par>
                      </p:childTnLst>
                    </p:cTn>
                  </p:par>
                  <p:par>
                    <p:cTn id="103" fill="hold">
                      <p:stCondLst>
                        <p:cond delay="indefinite"/>
                      </p:stCondLst>
                      <p:childTnLst>
                        <p:par>
                          <p:cTn id="104" fill="hold">
                            <p:stCondLst>
                              <p:cond delay="0"/>
                            </p:stCondLst>
                            <p:childTnLst>
                              <p:par>
                                <p:cTn id="105" presetID="13" presetClass="exit" presetSubtype="32" fill="hold" grpId="2" nodeType="clickEffect">
                                  <p:stCondLst>
                                    <p:cond delay="0"/>
                                  </p:stCondLst>
                                  <p:childTnLst>
                                    <p:animEffect transition="out" filter="plus(out)">
                                      <p:cBhvr>
                                        <p:cTn id="106" dur="2000"/>
                                        <p:tgtEl>
                                          <p:spTgt spid="22"/>
                                        </p:tgtEl>
                                      </p:cBhvr>
                                    </p:animEffect>
                                    <p:set>
                                      <p:cBhvr>
                                        <p:cTn id="107" dur="1" fill="hold">
                                          <p:stCondLst>
                                            <p:cond delay="1999"/>
                                          </p:stCondLst>
                                        </p:cTn>
                                        <p:tgtEl>
                                          <p:spTgt spid="2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3" presetClass="entr" presetSubtype="16" fill="hold" grpId="0" nodeType="clickEffect">
                                  <p:stCondLst>
                                    <p:cond delay="0"/>
                                  </p:stCondLst>
                                  <p:childTnLst>
                                    <p:set>
                                      <p:cBhvr>
                                        <p:cTn id="111" dur="1" fill="hold">
                                          <p:stCondLst>
                                            <p:cond delay="0"/>
                                          </p:stCondLst>
                                        </p:cTn>
                                        <p:tgtEl>
                                          <p:spTgt spid="6"/>
                                        </p:tgtEl>
                                        <p:attrNameLst>
                                          <p:attrName>style.visibility</p:attrName>
                                        </p:attrNameLst>
                                      </p:cBhvr>
                                      <p:to>
                                        <p:strVal val="visible"/>
                                      </p:to>
                                    </p:set>
                                    <p:anim calcmode="lin" valueType="num">
                                      <p:cBhvr>
                                        <p:cTn id="112" dur="500" fill="hold"/>
                                        <p:tgtEl>
                                          <p:spTgt spid="6"/>
                                        </p:tgtEl>
                                        <p:attrNameLst>
                                          <p:attrName>ppt_w</p:attrName>
                                        </p:attrNameLst>
                                      </p:cBhvr>
                                      <p:tavLst>
                                        <p:tav tm="0">
                                          <p:val>
                                            <p:fltVal val="0"/>
                                          </p:val>
                                        </p:tav>
                                        <p:tav tm="100000">
                                          <p:val>
                                            <p:strVal val="#ppt_w"/>
                                          </p:val>
                                        </p:tav>
                                      </p:tavLst>
                                    </p:anim>
                                    <p:anim calcmode="lin" valueType="num">
                                      <p:cBhvr>
                                        <p:cTn id="113"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14" fill="hold">
                      <p:stCondLst>
                        <p:cond delay="indefinite"/>
                      </p:stCondLst>
                      <p:childTnLst>
                        <p:par>
                          <p:cTn id="115" fill="hold">
                            <p:stCondLst>
                              <p:cond delay="0"/>
                            </p:stCondLst>
                            <p:childTnLst>
                              <p:par>
                                <p:cTn id="116" presetID="5" presetClass="entr" presetSubtype="10" fill="hold" grpId="0" nodeType="clickEffect">
                                  <p:stCondLst>
                                    <p:cond delay="0"/>
                                  </p:stCondLst>
                                  <p:childTnLst>
                                    <p:set>
                                      <p:cBhvr>
                                        <p:cTn id="117" dur="1" fill="hold">
                                          <p:stCondLst>
                                            <p:cond delay="0"/>
                                          </p:stCondLst>
                                        </p:cTn>
                                        <p:tgtEl>
                                          <p:spTgt spid="4"/>
                                        </p:tgtEl>
                                        <p:attrNameLst>
                                          <p:attrName>style.visibility</p:attrName>
                                        </p:attrNameLst>
                                      </p:cBhvr>
                                      <p:to>
                                        <p:strVal val="visible"/>
                                      </p:to>
                                    </p:set>
                                    <p:animEffect transition="in" filter="checkerboard(across)">
                                      <p:cBhvr>
                                        <p:cTn id="118" dur="500"/>
                                        <p:tgtEl>
                                          <p:spTgt spid="4"/>
                                        </p:tgtEl>
                                      </p:cBhvr>
                                    </p:animEffect>
                                  </p:childTnLst>
                                </p:cTn>
                              </p:par>
                            </p:childTnLst>
                          </p:cTn>
                        </p:par>
                      </p:childTnLst>
                    </p:cTn>
                  </p:par>
                  <p:par>
                    <p:cTn id="119" fill="hold">
                      <p:stCondLst>
                        <p:cond delay="indefinite"/>
                      </p:stCondLst>
                      <p:childTnLst>
                        <p:par>
                          <p:cTn id="120" fill="hold">
                            <p:stCondLst>
                              <p:cond delay="0"/>
                            </p:stCondLst>
                            <p:childTnLst>
                              <p:par>
                                <p:cTn id="121" presetID="23" presetClass="exit" presetSubtype="32" fill="hold" grpId="1" nodeType="clickEffect">
                                  <p:stCondLst>
                                    <p:cond delay="0"/>
                                  </p:stCondLst>
                                  <p:childTnLst>
                                    <p:anim calcmode="lin" valueType="num">
                                      <p:cBhvr>
                                        <p:cTn id="122" dur="500"/>
                                        <p:tgtEl>
                                          <p:spTgt spid="6"/>
                                        </p:tgtEl>
                                        <p:attrNameLst>
                                          <p:attrName>ppt_w</p:attrName>
                                        </p:attrNameLst>
                                      </p:cBhvr>
                                      <p:tavLst>
                                        <p:tav tm="0">
                                          <p:val>
                                            <p:strVal val="ppt_w"/>
                                          </p:val>
                                        </p:tav>
                                        <p:tav tm="100000">
                                          <p:val>
                                            <p:fltVal val="0"/>
                                          </p:val>
                                        </p:tav>
                                      </p:tavLst>
                                    </p:anim>
                                    <p:anim calcmode="lin" valueType="num">
                                      <p:cBhvr>
                                        <p:cTn id="123" dur="500"/>
                                        <p:tgtEl>
                                          <p:spTgt spid="6"/>
                                        </p:tgtEl>
                                        <p:attrNameLst>
                                          <p:attrName>ppt_h</p:attrName>
                                        </p:attrNameLst>
                                      </p:cBhvr>
                                      <p:tavLst>
                                        <p:tav tm="0">
                                          <p:val>
                                            <p:strVal val="ppt_h"/>
                                          </p:val>
                                        </p:tav>
                                        <p:tav tm="100000">
                                          <p:val>
                                            <p:fltVal val="0"/>
                                          </p:val>
                                        </p:tav>
                                      </p:tavLst>
                                    </p:anim>
                                    <p:set>
                                      <p:cBhvr>
                                        <p:cTn id="124" dur="1" fill="hold">
                                          <p:stCondLst>
                                            <p:cond delay="499"/>
                                          </p:stCondLst>
                                        </p:cTn>
                                        <p:tgtEl>
                                          <p:spTgt spid="6"/>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5" presetClass="exit" presetSubtype="10" fill="hold" grpId="1" nodeType="clickEffect">
                                  <p:stCondLst>
                                    <p:cond delay="0"/>
                                  </p:stCondLst>
                                  <p:childTnLst>
                                    <p:animEffect transition="out" filter="checkerboard(across)">
                                      <p:cBhvr>
                                        <p:cTn id="128" dur="500"/>
                                        <p:tgtEl>
                                          <p:spTgt spid="4"/>
                                        </p:tgtEl>
                                      </p:cBhvr>
                                    </p:animEffect>
                                    <p:set>
                                      <p:cBhvr>
                                        <p:cTn id="129" dur="1" fill="hold">
                                          <p:stCondLst>
                                            <p:cond delay="499"/>
                                          </p:stCondLst>
                                        </p:cTn>
                                        <p:tgtEl>
                                          <p:spTgt spid="4"/>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23" presetClass="entr" presetSubtype="16" fill="hold" grpId="0" nodeType="clickEffect">
                                  <p:stCondLst>
                                    <p:cond delay="0"/>
                                  </p:stCondLst>
                                  <p:childTnLst>
                                    <p:set>
                                      <p:cBhvr>
                                        <p:cTn id="133" dur="1" fill="hold">
                                          <p:stCondLst>
                                            <p:cond delay="0"/>
                                          </p:stCondLst>
                                        </p:cTn>
                                        <p:tgtEl>
                                          <p:spTgt spid="7"/>
                                        </p:tgtEl>
                                        <p:attrNameLst>
                                          <p:attrName>style.visibility</p:attrName>
                                        </p:attrNameLst>
                                      </p:cBhvr>
                                      <p:to>
                                        <p:strVal val="visible"/>
                                      </p:to>
                                    </p:set>
                                    <p:anim calcmode="lin" valueType="num">
                                      <p:cBhvr>
                                        <p:cTn id="134" dur="500" fill="hold"/>
                                        <p:tgtEl>
                                          <p:spTgt spid="7"/>
                                        </p:tgtEl>
                                        <p:attrNameLst>
                                          <p:attrName>ppt_w</p:attrName>
                                        </p:attrNameLst>
                                      </p:cBhvr>
                                      <p:tavLst>
                                        <p:tav tm="0">
                                          <p:val>
                                            <p:fltVal val="0"/>
                                          </p:val>
                                        </p:tav>
                                        <p:tav tm="100000">
                                          <p:val>
                                            <p:strVal val="#ppt_w"/>
                                          </p:val>
                                        </p:tav>
                                      </p:tavLst>
                                    </p:anim>
                                    <p:anim calcmode="lin" valueType="num">
                                      <p:cBhvr>
                                        <p:cTn id="135"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36" fill="hold">
                      <p:stCondLst>
                        <p:cond delay="indefinite"/>
                      </p:stCondLst>
                      <p:childTnLst>
                        <p:par>
                          <p:cTn id="137" fill="hold">
                            <p:stCondLst>
                              <p:cond delay="0"/>
                            </p:stCondLst>
                            <p:childTnLst>
                              <p:par>
                                <p:cTn id="138" presetID="5" presetClass="entr" presetSubtype="10" fill="hold" nodeType="clickEffect">
                                  <p:stCondLst>
                                    <p:cond delay="0"/>
                                  </p:stCondLst>
                                  <p:childTnLst>
                                    <p:set>
                                      <p:cBhvr>
                                        <p:cTn id="139" dur="1" fill="hold">
                                          <p:stCondLst>
                                            <p:cond delay="0"/>
                                          </p:stCondLst>
                                        </p:cTn>
                                        <p:tgtEl>
                                          <p:spTgt spid="10"/>
                                        </p:tgtEl>
                                        <p:attrNameLst>
                                          <p:attrName>style.visibility</p:attrName>
                                        </p:attrNameLst>
                                      </p:cBhvr>
                                      <p:to>
                                        <p:strVal val="visible"/>
                                      </p:to>
                                    </p:set>
                                    <p:animEffect transition="in" filter="checkerboard(across)">
                                      <p:cBhvr>
                                        <p:cTn id="140" dur="500"/>
                                        <p:tgtEl>
                                          <p:spTgt spid="10"/>
                                        </p:tgtEl>
                                      </p:cBhvr>
                                    </p:animEffect>
                                  </p:childTnLst>
                                </p:cTn>
                              </p:par>
                            </p:childTnLst>
                          </p:cTn>
                        </p:par>
                      </p:childTnLst>
                    </p:cTn>
                  </p:par>
                  <p:par>
                    <p:cTn id="141" fill="hold">
                      <p:stCondLst>
                        <p:cond delay="indefinite"/>
                      </p:stCondLst>
                      <p:childTnLst>
                        <p:par>
                          <p:cTn id="142" fill="hold">
                            <p:stCondLst>
                              <p:cond delay="0"/>
                            </p:stCondLst>
                            <p:childTnLst>
                              <p:par>
                                <p:cTn id="143" presetID="5" presetClass="entr" presetSubtype="10" fill="hold" grpId="0" nodeType="clickEffect">
                                  <p:stCondLst>
                                    <p:cond delay="0"/>
                                  </p:stCondLst>
                                  <p:childTnLst>
                                    <p:set>
                                      <p:cBhvr>
                                        <p:cTn id="144" dur="1" fill="hold">
                                          <p:stCondLst>
                                            <p:cond delay="0"/>
                                          </p:stCondLst>
                                        </p:cTn>
                                        <p:tgtEl>
                                          <p:spTgt spid="9"/>
                                        </p:tgtEl>
                                        <p:attrNameLst>
                                          <p:attrName>style.visibility</p:attrName>
                                        </p:attrNameLst>
                                      </p:cBhvr>
                                      <p:to>
                                        <p:strVal val="visible"/>
                                      </p:to>
                                    </p:set>
                                    <p:animEffect transition="in" filter="checkerboard(across)">
                                      <p:cBhvr>
                                        <p:cTn id="145" dur="500"/>
                                        <p:tgtEl>
                                          <p:spTgt spid="9"/>
                                        </p:tgtEl>
                                      </p:cBhvr>
                                    </p:animEffect>
                                  </p:childTnLst>
                                </p:cTn>
                              </p:par>
                            </p:childTnLst>
                          </p:cTn>
                        </p:par>
                      </p:childTnLst>
                    </p:cTn>
                  </p:par>
                  <p:par>
                    <p:cTn id="146" fill="hold">
                      <p:stCondLst>
                        <p:cond delay="indefinite"/>
                      </p:stCondLst>
                      <p:childTnLst>
                        <p:par>
                          <p:cTn id="147" fill="hold">
                            <p:stCondLst>
                              <p:cond delay="0"/>
                            </p:stCondLst>
                            <p:childTnLst>
                              <p:par>
                                <p:cTn id="148" presetID="5" presetClass="entr" presetSubtype="10" fill="hold" grpId="0" nodeType="clickEffect">
                                  <p:stCondLst>
                                    <p:cond delay="0"/>
                                  </p:stCondLst>
                                  <p:childTnLst>
                                    <p:set>
                                      <p:cBhvr>
                                        <p:cTn id="149" dur="1" fill="hold">
                                          <p:stCondLst>
                                            <p:cond delay="0"/>
                                          </p:stCondLst>
                                        </p:cTn>
                                        <p:tgtEl>
                                          <p:spTgt spid="8"/>
                                        </p:tgtEl>
                                        <p:attrNameLst>
                                          <p:attrName>style.visibility</p:attrName>
                                        </p:attrNameLst>
                                      </p:cBhvr>
                                      <p:to>
                                        <p:strVal val="visible"/>
                                      </p:to>
                                    </p:set>
                                    <p:animEffect transition="in" filter="checkerboard(across)">
                                      <p:cBhvr>
                                        <p:cTn id="150" dur="500"/>
                                        <p:tgtEl>
                                          <p:spTgt spid="8"/>
                                        </p:tgtEl>
                                      </p:cBhvr>
                                    </p:animEffect>
                                  </p:childTnLst>
                                </p:cTn>
                              </p:par>
                            </p:childTnLst>
                          </p:cTn>
                        </p:par>
                      </p:childTnLst>
                    </p:cTn>
                  </p:par>
                  <p:par>
                    <p:cTn id="151" fill="hold">
                      <p:stCondLst>
                        <p:cond delay="indefinite"/>
                      </p:stCondLst>
                      <p:childTnLst>
                        <p:par>
                          <p:cTn id="152" fill="hold">
                            <p:stCondLst>
                              <p:cond delay="0"/>
                            </p:stCondLst>
                            <p:childTnLst>
                              <p:par>
                                <p:cTn id="153" presetID="5" presetClass="entr" presetSubtype="10" fill="hold" grpId="0" nodeType="clickEffect">
                                  <p:stCondLst>
                                    <p:cond delay="0"/>
                                  </p:stCondLst>
                                  <p:childTnLst>
                                    <p:set>
                                      <p:cBhvr>
                                        <p:cTn id="154" dur="1" fill="hold">
                                          <p:stCondLst>
                                            <p:cond delay="0"/>
                                          </p:stCondLst>
                                        </p:cTn>
                                        <p:tgtEl>
                                          <p:spTgt spid="17"/>
                                        </p:tgtEl>
                                        <p:attrNameLst>
                                          <p:attrName>style.visibility</p:attrName>
                                        </p:attrNameLst>
                                      </p:cBhvr>
                                      <p:to>
                                        <p:strVal val="visible"/>
                                      </p:to>
                                    </p:set>
                                    <p:animEffect transition="in" filter="checkerboard(across)">
                                      <p:cBhvr>
                                        <p:cTn id="15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0" uiExpand="1" build="p"/>
      <p:bldP spid="355" grpId="1" build="p"/>
      <p:bldP spid="354" grpId="0"/>
      <p:bldP spid="4" grpId="0"/>
      <p:bldP spid="4" grpId="1"/>
      <p:bldP spid="2" grpId="0"/>
      <p:bldP spid="2" grpId="1"/>
      <p:bldP spid="6" grpId="0"/>
      <p:bldP spid="6" grpId="1"/>
      <p:bldP spid="7" grpId="0"/>
      <p:bldP spid="8" grpId="0"/>
      <p:bldP spid="9" grpId="0"/>
      <p:bldP spid="17" grpId="0"/>
      <p:bldP spid="22" grpId="1"/>
      <p:bldP spid="22"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6"/>
          <p:cNvSpPr txBox="1">
            <a:spLocks noGrp="1"/>
          </p:cNvSpPr>
          <p:nvPr>
            <p:ph type="title"/>
          </p:nvPr>
        </p:nvSpPr>
        <p:spPr>
          <a:xfrm>
            <a:off x="742035" y="2052520"/>
            <a:ext cx="1813878" cy="572700"/>
          </a:xfrm>
          <a:prstGeom prst="rect">
            <a:avLst/>
          </a:prstGeom>
        </p:spPr>
        <p:txBody>
          <a:bodyPr spcFirstLastPara="1" wrap="square" lIns="91425" tIns="91425" rIns="91425" bIns="91425" anchor="ctr" anchorCtr="0">
            <a:noAutofit/>
          </a:bodyPr>
          <a:lstStyle/>
          <a:p>
            <a:r>
              <a:rPr lang="en-US" sz="2000" dirty="0"/>
              <a:t>Flowchart </a:t>
            </a:r>
            <a:r>
              <a:rPr lang="en-US" sz="2000" dirty="0" err="1" smtClean="0"/>
              <a:t>Klasifikasi</a:t>
            </a:r>
            <a:r>
              <a:rPr lang="en-US" sz="2000" dirty="0" smtClean="0"/>
              <a:t> </a:t>
            </a:r>
            <a:r>
              <a:rPr lang="en-US" sz="2000" dirty="0" err="1" smtClean="0"/>
              <a:t>Kanker</a:t>
            </a:r>
            <a:r>
              <a:rPr lang="en-US" sz="2000" dirty="0" smtClean="0"/>
              <a:t> </a:t>
            </a:r>
            <a:r>
              <a:rPr lang="en-US" sz="2000" dirty="0" err="1" smtClean="0"/>
              <a:t>kulit</a:t>
            </a:r>
            <a:r>
              <a:rPr lang="en-US" sz="2000" dirty="0" smtClean="0"/>
              <a:t> </a:t>
            </a:r>
            <a:r>
              <a:rPr lang="en-US" sz="2000" dirty="0" err="1" smtClean="0"/>
              <a:t>Menggunakan</a:t>
            </a:r>
            <a:r>
              <a:rPr lang="en-US" sz="2000" dirty="0" smtClean="0"/>
              <a:t> </a:t>
            </a:r>
            <a:r>
              <a:rPr lang="en-US" sz="2000" dirty="0" err="1" smtClean="0"/>
              <a:t>Metode</a:t>
            </a:r>
            <a:r>
              <a:rPr lang="en-US" sz="2000" dirty="0" smtClean="0"/>
              <a:t> GLCM-KELM</a:t>
            </a:r>
            <a:endParaRPr lang="en-US" sz="2000" dirty="0"/>
          </a:p>
        </p:txBody>
      </p:sp>
      <p:pic>
        <p:nvPicPr>
          <p:cNvPr id="2" name="Picture 1"/>
          <p:cNvPicPr>
            <a:picLocks noChangeAspect="1"/>
          </p:cNvPicPr>
          <p:nvPr/>
        </p:nvPicPr>
        <p:blipFill>
          <a:blip r:embed="rId3"/>
          <a:stretch>
            <a:fillRect/>
          </a:stretch>
        </p:blipFill>
        <p:spPr>
          <a:xfrm>
            <a:off x="2853428" y="88136"/>
            <a:ext cx="5006088" cy="497342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158;p44"/>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algn="ctr"/>
            <a:r>
              <a:rPr lang="en-US" sz="2400" i="1" dirty="0"/>
              <a:t>PREPROCESSING</a:t>
            </a:r>
            <a:br>
              <a:rPr lang="en-US" sz="2400" i="1" dirty="0"/>
            </a:br>
            <a:r>
              <a:rPr lang="en-US" sz="2400" i="1" dirty="0"/>
              <a:t>DULL RAZOR FILTERING</a:t>
            </a:r>
          </a:p>
        </p:txBody>
      </p:sp>
      <p:sp>
        <p:nvSpPr>
          <p:cNvPr id="7" name="Google Shape;1159;p44"/>
          <p:cNvSpPr txBox="1">
            <a:spLocks/>
          </p:cNvSpPr>
          <p:nvPr/>
        </p:nvSpPr>
        <p:spPr>
          <a:xfrm>
            <a:off x="1446671" y="3992628"/>
            <a:ext cx="2266800" cy="424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i="1" dirty="0" smtClean="0">
                <a:solidFill>
                  <a:schemeClr val="accent5"/>
                </a:solidFill>
              </a:rPr>
              <a:t>Melanoma</a:t>
            </a:r>
            <a:endParaRPr lang="en-US" i="1" dirty="0">
              <a:solidFill>
                <a:schemeClr val="accent5"/>
              </a:solidFill>
            </a:endParaRPr>
          </a:p>
        </p:txBody>
      </p:sp>
      <p:sp>
        <p:nvSpPr>
          <p:cNvPr id="8" name="Google Shape;1161;p44"/>
          <p:cNvSpPr txBox="1">
            <a:spLocks/>
          </p:cNvSpPr>
          <p:nvPr/>
        </p:nvSpPr>
        <p:spPr>
          <a:xfrm>
            <a:off x="5445495" y="3968461"/>
            <a:ext cx="2266800" cy="424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i="1" dirty="0" smtClean="0">
                <a:solidFill>
                  <a:schemeClr val="accent5"/>
                </a:solidFill>
              </a:rPr>
              <a:t>Nevus</a:t>
            </a:r>
            <a:endParaRPr lang="en-US" i="1" dirty="0">
              <a:solidFill>
                <a:schemeClr val="accent5"/>
              </a:solidFill>
            </a:endParaRPr>
          </a:p>
        </p:txBody>
      </p:sp>
      <p:sp>
        <p:nvSpPr>
          <p:cNvPr id="9" name="Google Shape;1163;p44"/>
          <p:cNvSpPr txBox="1">
            <a:spLocks/>
          </p:cNvSpPr>
          <p:nvPr/>
        </p:nvSpPr>
        <p:spPr>
          <a:xfrm>
            <a:off x="3372770" y="3968461"/>
            <a:ext cx="2452650" cy="424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i="1" dirty="0" smtClean="0">
                <a:solidFill>
                  <a:schemeClr val="accent5"/>
                </a:solidFill>
              </a:rPr>
              <a:t>Actinic Keratosis </a:t>
            </a:r>
            <a:endParaRPr lang="en-US" i="1" dirty="0">
              <a:solidFill>
                <a:schemeClr val="accent5"/>
              </a:solidFill>
            </a:endParaRPr>
          </a:p>
        </p:txBody>
      </p:sp>
      <p:sp>
        <p:nvSpPr>
          <p:cNvPr id="17" name="Google Shape;1158;p44"/>
          <p:cNvSpPr txBox="1">
            <a:spLocks/>
          </p:cNvSpPr>
          <p:nvPr/>
        </p:nvSpPr>
        <p:spPr>
          <a:xfrm>
            <a:off x="2678057" y="201757"/>
            <a:ext cx="3787886" cy="10386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lgn="ctr">
              <a:buClr>
                <a:srgbClr val="2F5761"/>
              </a:buClr>
              <a:buSzPts val="3200"/>
              <a:buFont typeface="Viga"/>
              <a:buNone/>
              <a:defRPr sz="2400" b="1" i="1">
                <a:solidFill>
                  <a:srgbClr val="2F5761"/>
                </a:solidFill>
                <a:latin typeface="Viga"/>
                <a:ea typeface="Viga"/>
                <a:cs typeface="Viga"/>
                <a:sym typeface="Viga"/>
              </a:defRPr>
            </a:lvl1pPr>
            <a:lvl2pPr>
              <a:buClr>
                <a:srgbClr val="2F5761"/>
              </a:buClr>
              <a:buSzPts val="3200"/>
              <a:buFont typeface="Viga"/>
              <a:buNone/>
              <a:defRPr sz="3200" b="1">
                <a:solidFill>
                  <a:srgbClr val="2F5761"/>
                </a:solidFill>
                <a:latin typeface="Viga"/>
                <a:ea typeface="Viga"/>
                <a:cs typeface="Viga"/>
                <a:sym typeface="Viga"/>
              </a:defRPr>
            </a:lvl2pPr>
            <a:lvl3pPr>
              <a:buClr>
                <a:srgbClr val="2F5761"/>
              </a:buClr>
              <a:buSzPts val="3200"/>
              <a:buFont typeface="Viga"/>
              <a:buNone/>
              <a:defRPr sz="3200" b="1">
                <a:solidFill>
                  <a:srgbClr val="2F5761"/>
                </a:solidFill>
                <a:latin typeface="Viga"/>
                <a:ea typeface="Viga"/>
                <a:cs typeface="Viga"/>
                <a:sym typeface="Viga"/>
              </a:defRPr>
            </a:lvl3pPr>
            <a:lvl4pPr>
              <a:buClr>
                <a:srgbClr val="2F5761"/>
              </a:buClr>
              <a:buSzPts val="3200"/>
              <a:buFont typeface="Viga"/>
              <a:buNone/>
              <a:defRPr sz="3200" b="1">
                <a:solidFill>
                  <a:srgbClr val="2F5761"/>
                </a:solidFill>
                <a:latin typeface="Viga"/>
                <a:ea typeface="Viga"/>
                <a:cs typeface="Viga"/>
                <a:sym typeface="Viga"/>
              </a:defRPr>
            </a:lvl4pPr>
            <a:lvl5pPr>
              <a:buClr>
                <a:srgbClr val="2F5761"/>
              </a:buClr>
              <a:buSzPts val="3200"/>
              <a:buFont typeface="Viga"/>
              <a:buNone/>
              <a:defRPr sz="3200" b="1">
                <a:solidFill>
                  <a:srgbClr val="2F5761"/>
                </a:solidFill>
                <a:latin typeface="Viga"/>
                <a:ea typeface="Viga"/>
                <a:cs typeface="Viga"/>
                <a:sym typeface="Viga"/>
              </a:defRPr>
            </a:lvl5pPr>
            <a:lvl6pPr>
              <a:buClr>
                <a:srgbClr val="2F5761"/>
              </a:buClr>
              <a:buSzPts val="3200"/>
              <a:buFont typeface="Viga"/>
              <a:buNone/>
              <a:defRPr sz="3200" b="1">
                <a:solidFill>
                  <a:srgbClr val="2F5761"/>
                </a:solidFill>
                <a:latin typeface="Viga"/>
                <a:ea typeface="Viga"/>
                <a:cs typeface="Viga"/>
                <a:sym typeface="Viga"/>
              </a:defRPr>
            </a:lvl6pPr>
            <a:lvl7pPr>
              <a:buClr>
                <a:srgbClr val="2F5761"/>
              </a:buClr>
              <a:buSzPts val="3200"/>
              <a:buFont typeface="Viga"/>
              <a:buNone/>
              <a:defRPr sz="3200" b="1">
                <a:solidFill>
                  <a:srgbClr val="2F5761"/>
                </a:solidFill>
                <a:latin typeface="Viga"/>
                <a:ea typeface="Viga"/>
                <a:cs typeface="Viga"/>
                <a:sym typeface="Viga"/>
              </a:defRPr>
            </a:lvl7pPr>
            <a:lvl8pPr>
              <a:buClr>
                <a:srgbClr val="2F5761"/>
              </a:buClr>
              <a:buSzPts val="3200"/>
              <a:buFont typeface="Viga"/>
              <a:buNone/>
              <a:defRPr sz="3200" b="1">
                <a:solidFill>
                  <a:srgbClr val="2F5761"/>
                </a:solidFill>
                <a:latin typeface="Viga"/>
                <a:ea typeface="Viga"/>
                <a:cs typeface="Viga"/>
                <a:sym typeface="Viga"/>
              </a:defRPr>
            </a:lvl8pPr>
            <a:lvl9pPr>
              <a:buClr>
                <a:srgbClr val="2F5761"/>
              </a:buClr>
              <a:buSzPts val="3200"/>
              <a:buFont typeface="Viga"/>
              <a:buNone/>
              <a:defRPr sz="3200" b="1">
                <a:solidFill>
                  <a:srgbClr val="2F5761"/>
                </a:solidFill>
                <a:latin typeface="Viga"/>
                <a:ea typeface="Viga"/>
                <a:cs typeface="Viga"/>
                <a:sym typeface="Viga"/>
              </a:defRPr>
            </a:lvl9pPr>
          </a:lstStyle>
          <a:p>
            <a:r>
              <a:rPr lang="en-US" i="0" dirty="0"/>
              <a:t>EKSTRAKSI FITUR </a:t>
            </a:r>
          </a:p>
          <a:p>
            <a:r>
              <a:rPr lang="en-US" i="0" dirty="0"/>
              <a:t>GLCM</a:t>
            </a:r>
          </a:p>
        </p:txBody>
      </p:sp>
      <p:grpSp>
        <p:nvGrpSpPr>
          <p:cNvPr id="19" name="Group 18"/>
          <p:cNvGrpSpPr/>
          <p:nvPr/>
        </p:nvGrpSpPr>
        <p:grpSpPr>
          <a:xfrm>
            <a:off x="1640746" y="2586045"/>
            <a:ext cx="5722218" cy="1395767"/>
            <a:chOff x="1640746" y="2586045"/>
            <a:chExt cx="5722218" cy="1395767"/>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9181" y="2586045"/>
              <a:ext cx="1828800" cy="1371600"/>
            </a:xfrm>
            <a:prstGeom prst="rect">
              <a:avLst/>
            </a:prstGeom>
          </p:spPr>
        </p:pic>
        <p:pic>
          <p:nvPicPr>
            <p:cNvPr id="14" name="Picture 13" descr="E:\data\ME\E 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0746" y="2610212"/>
              <a:ext cx="1828800" cy="1371600"/>
            </a:xfrm>
            <a:prstGeom prst="rect">
              <a:avLst/>
            </a:prstGeom>
            <a:noFill/>
            <a:ln>
              <a:noFill/>
            </a:ln>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67" y="2586045"/>
              <a:ext cx="1571697" cy="1371600"/>
            </a:xfrm>
            <a:prstGeom prst="rect">
              <a:avLst/>
            </a:prstGeom>
          </p:spPr>
        </p:pic>
      </p:grpSp>
      <p:grpSp>
        <p:nvGrpSpPr>
          <p:cNvPr id="78" name="Group 77"/>
          <p:cNvGrpSpPr/>
          <p:nvPr/>
        </p:nvGrpSpPr>
        <p:grpSpPr>
          <a:xfrm>
            <a:off x="3295651" y="1889972"/>
            <a:ext cx="4237663" cy="925606"/>
            <a:chOff x="3295651" y="1889972"/>
            <a:chExt cx="4237663" cy="925606"/>
          </a:xfrm>
        </p:grpSpPr>
        <p:sp>
          <p:nvSpPr>
            <p:cNvPr id="20" name="Curved Left Arrow 19"/>
            <p:cNvSpPr/>
            <p:nvPr/>
          </p:nvSpPr>
          <p:spPr>
            <a:xfrm>
              <a:off x="3295651" y="1889973"/>
              <a:ext cx="340701" cy="92560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rved Left Arrow 20"/>
            <p:cNvSpPr/>
            <p:nvPr/>
          </p:nvSpPr>
          <p:spPr>
            <a:xfrm>
              <a:off x="5424247" y="1889973"/>
              <a:ext cx="340701" cy="92560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Left Arrow 21"/>
            <p:cNvSpPr/>
            <p:nvPr/>
          </p:nvSpPr>
          <p:spPr>
            <a:xfrm>
              <a:off x="7192613" y="1889972"/>
              <a:ext cx="340701" cy="92560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 name="Group 17"/>
          <p:cNvGrpSpPr/>
          <p:nvPr/>
        </p:nvGrpSpPr>
        <p:grpSpPr>
          <a:xfrm>
            <a:off x="1640746" y="1103446"/>
            <a:ext cx="5717147" cy="1381329"/>
            <a:chOff x="1640746" y="1103446"/>
            <a:chExt cx="5717147" cy="1381329"/>
          </a:xfrm>
        </p:grpSpPr>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3471" y="1111520"/>
              <a:ext cx="1828800" cy="1371600"/>
            </a:xfrm>
            <a:prstGeom prst="rect">
              <a:avLst/>
            </a:prstGeom>
          </p:spPr>
        </p:pic>
        <p:pic>
          <p:nvPicPr>
            <p:cNvPr id="13" name="Picture 12" descr="E:\data\melanoma\6\ISIC_0000157.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0746" y="1113175"/>
              <a:ext cx="1828800" cy="1371600"/>
            </a:xfrm>
            <a:prstGeom prst="rect">
              <a:avLst/>
            </a:prstGeom>
            <a:noFill/>
            <a:ln>
              <a:noFill/>
            </a:ln>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6196" y="1103446"/>
              <a:ext cx="1571697" cy="1371600"/>
            </a:xfrm>
            <a:prstGeom prst="rect">
              <a:avLst/>
            </a:prstGeom>
          </p:spPr>
        </p:pic>
      </p:grpSp>
      <p:sp>
        <p:nvSpPr>
          <p:cNvPr id="23" name="Rectangle 22"/>
          <p:cNvSpPr/>
          <p:nvPr/>
        </p:nvSpPr>
        <p:spPr>
          <a:xfrm>
            <a:off x="339147" y="960201"/>
            <a:ext cx="2837706" cy="1169551"/>
          </a:xfrm>
          <a:prstGeom prst="rect">
            <a:avLst/>
          </a:prstGeom>
        </p:spPr>
        <p:txBody>
          <a:bodyPr wrap="square">
            <a:spAutoFit/>
          </a:bodyPr>
          <a:lstStyle/>
          <a:p>
            <a:pPr marL="457200" indent="-457200">
              <a:buClr>
                <a:schemeClr val="accent5"/>
              </a:buClr>
              <a:buFont typeface="+mj-lt"/>
              <a:buAutoNum type="arabicPeriod"/>
            </a:pPr>
            <a:r>
              <a:rPr lang="en-US" dirty="0" err="1">
                <a:solidFill>
                  <a:schemeClr val="accent5"/>
                </a:solidFill>
              </a:rPr>
              <a:t>Membuat</a:t>
            </a:r>
            <a:r>
              <a:rPr lang="en-US" dirty="0">
                <a:solidFill>
                  <a:schemeClr val="accent5"/>
                </a:solidFill>
              </a:rPr>
              <a:t> co-occurrence matrix</a:t>
            </a:r>
          </a:p>
          <a:p>
            <a:pPr marL="457200" indent="-457200">
              <a:buClr>
                <a:schemeClr val="accent5"/>
              </a:buClr>
              <a:buFont typeface="+mj-lt"/>
              <a:buAutoNum type="arabicPeriod"/>
            </a:pPr>
            <a:r>
              <a:rPr lang="en-US" dirty="0" err="1">
                <a:solidFill>
                  <a:schemeClr val="accent5"/>
                </a:solidFill>
              </a:rPr>
              <a:t>Symetric</a:t>
            </a:r>
            <a:r>
              <a:rPr lang="en-US" dirty="0">
                <a:solidFill>
                  <a:schemeClr val="accent5"/>
                </a:solidFill>
              </a:rPr>
              <a:t> matrix</a:t>
            </a:r>
          </a:p>
          <a:p>
            <a:pPr marL="457200" indent="-457200">
              <a:buClr>
                <a:schemeClr val="accent5"/>
              </a:buClr>
              <a:buFont typeface="+mj-lt"/>
              <a:buAutoNum type="arabicPeriod"/>
            </a:pPr>
            <a:r>
              <a:rPr lang="en-US" dirty="0">
                <a:solidFill>
                  <a:schemeClr val="accent5"/>
                </a:solidFill>
              </a:rPr>
              <a:t>Matrix normalization</a:t>
            </a:r>
          </a:p>
          <a:p>
            <a:pPr marL="457200" indent="-457200">
              <a:buClr>
                <a:schemeClr val="accent5"/>
              </a:buClr>
              <a:buFont typeface="+mj-lt"/>
              <a:buAutoNum type="arabicPeriod"/>
            </a:pPr>
            <a:r>
              <a:rPr lang="en-US" dirty="0">
                <a:solidFill>
                  <a:schemeClr val="accent5"/>
                </a:solidFill>
              </a:rPr>
              <a:t>Texture feature</a:t>
            </a:r>
          </a:p>
        </p:txBody>
      </p:sp>
      <p:graphicFrame>
        <p:nvGraphicFramePr>
          <p:cNvPr id="79" name="Table 7">
            <a:extLst>
              <a:ext uri="{FF2B5EF4-FFF2-40B4-BE49-F238E27FC236}">
                <a16:creationId xmlns:a16="http://schemas.microsoft.com/office/drawing/2014/main" id="{846AE071-4363-4C0D-88D7-BB9F806EB18B}"/>
              </a:ext>
            </a:extLst>
          </p:cNvPr>
          <p:cNvGraphicFramePr>
            <a:graphicFrameLocks noGrp="1"/>
          </p:cNvGraphicFramePr>
          <p:nvPr>
            <p:extLst>
              <p:ext uri="{D42A27DB-BD31-4B8C-83A1-F6EECF244321}">
                <p14:modId xmlns:p14="http://schemas.microsoft.com/office/powerpoint/2010/main" val="2887344746"/>
              </p:ext>
            </p:extLst>
          </p:nvPr>
        </p:nvGraphicFramePr>
        <p:xfrm>
          <a:off x="3286257" y="990576"/>
          <a:ext cx="2893590" cy="1311160"/>
        </p:xfrm>
        <a:graphic>
          <a:graphicData uri="http://schemas.openxmlformats.org/drawingml/2006/table">
            <a:tbl>
              <a:tblPr firstRow="1" bandRow="1">
                <a:tableStyleId>{5C22544A-7EE6-4342-B048-85BDC9FD1C3A}</a:tableStyleId>
              </a:tblPr>
              <a:tblGrid>
                <a:gridCol w="578718">
                  <a:extLst>
                    <a:ext uri="{9D8B030D-6E8A-4147-A177-3AD203B41FA5}">
                      <a16:colId xmlns:a16="http://schemas.microsoft.com/office/drawing/2014/main" val="586407067"/>
                    </a:ext>
                  </a:extLst>
                </a:gridCol>
                <a:gridCol w="578718">
                  <a:extLst>
                    <a:ext uri="{9D8B030D-6E8A-4147-A177-3AD203B41FA5}">
                      <a16:colId xmlns:a16="http://schemas.microsoft.com/office/drawing/2014/main" val="1508512171"/>
                    </a:ext>
                  </a:extLst>
                </a:gridCol>
                <a:gridCol w="578718">
                  <a:extLst>
                    <a:ext uri="{9D8B030D-6E8A-4147-A177-3AD203B41FA5}">
                      <a16:colId xmlns:a16="http://schemas.microsoft.com/office/drawing/2014/main" val="2927760478"/>
                    </a:ext>
                  </a:extLst>
                </a:gridCol>
                <a:gridCol w="578718">
                  <a:extLst>
                    <a:ext uri="{9D8B030D-6E8A-4147-A177-3AD203B41FA5}">
                      <a16:colId xmlns:a16="http://schemas.microsoft.com/office/drawing/2014/main" val="313002034"/>
                    </a:ext>
                  </a:extLst>
                </a:gridCol>
                <a:gridCol w="578718">
                  <a:extLst>
                    <a:ext uri="{9D8B030D-6E8A-4147-A177-3AD203B41FA5}">
                      <a16:colId xmlns:a16="http://schemas.microsoft.com/office/drawing/2014/main" val="4287019929"/>
                    </a:ext>
                  </a:extLst>
                </a:gridCol>
              </a:tblGrid>
              <a:tr h="256445">
                <a:tc>
                  <a:txBody>
                    <a:bodyPr/>
                    <a:lstStyle/>
                    <a:p>
                      <a:pPr algn="ctr"/>
                      <a:endParaRPr lang="id-ID" sz="1300" dirty="0"/>
                    </a:p>
                  </a:txBody>
                  <a:tcPr marL="64111" marR="64111" marT="32056" marB="32056">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300" dirty="0">
                          <a:solidFill>
                            <a:schemeClr val="tx1"/>
                          </a:solidFill>
                        </a:rPr>
                        <a:t>0</a:t>
                      </a:r>
                    </a:p>
                  </a:txBody>
                  <a:tcPr marL="64111" marR="64111" marT="32056" marB="32056">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300" dirty="0">
                          <a:solidFill>
                            <a:schemeClr val="tx1"/>
                          </a:solidFill>
                        </a:rPr>
                        <a:t>1</a:t>
                      </a:r>
                    </a:p>
                  </a:txBody>
                  <a:tcPr marL="64111" marR="64111" marT="32056" marB="32056">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300" dirty="0">
                          <a:solidFill>
                            <a:schemeClr val="tx1"/>
                          </a:solidFill>
                        </a:rPr>
                        <a:t>2</a:t>
                      </a:r>
                    </a:p>
                  </a:txBody>
                  <a:tcPr marL="64111" marR="64111" marT="32056" marB="32056">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300" dirty="0">
                          <a:solidFill>
                            <a:schemeClr val="tx1"/>
                          </a:solidFill>
                        </a:rPr>
                        <a:t>3</a:t>
                      </a:r>
                    </a:p>
                  </a:txBody>
                  <a:tcPr marL="64111" marR="64111" marT="32056" marB="32056">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703429328"/>
                  </a:ext>
                </a:extLst>
              </a:tr>
              <a:tr h="256445">
                <a:tc>
                  <a:txBody>
                    <a:bodyPr/>
                    <a:lstStyle/>
                    <a:p>
                      <a:pPr algn="ctr"/>
                      <a:r>
                        <a:rPr lang="id-ID" sz="1300" dirty="0"/>
                        <a:t>0</a:t>
                      </a:r>
                    </a:p>
                  </a:txBody>
                  <a:tcPr marL="64111" marR="64111" marT="32056" marB="32056">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300" dirty="0">
                          <a:solidFill>
                            <a:schemeClr val="bg1"/>
                          </a:solidFill>
                        </a:rPr>
                        <a:t>0</a:t>
                      </a:r>
                    </a:p>
                  </a:txBody>
                  <a:tcPr marL="64111" marR="64111" marT="32056" marB="320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id-ID" sz="1300" dirty="0">
                          <a:solidFill>
                            <a:schemeClr val="bg1"/>
                          </a:solidFill>
                        </a:rPr>
                        <a:t>0</a:t>
                      </a:r>
                    </a:p>
                  </a:txBody>
                  <a:tcPr marL="64111" marR="64111" marT="32056" marB="320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id-ID" sz="1300" dirty="0"/>
                        <a:t>1</a:t>
                      </a:r>
                    </a:p>
                  </a:txBody>
                  <a:tcPr marL="64111" marR="64111" marT="32056" marB="320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300" dirty="0"/>
                        <a:t>1</a:t>
                      </a:r>
                    </a:p>
                  </a:txBody>
                  <a:tcPr marL="64111" marR="64111" marT="32056" marB="320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1137547"/>
                  </a:ext>
                </a:extLst>
              </a:tr>
              <a:tr h="256445">
                <a:tc>
                  <a:txBody>
                    <a:bodyPr/>
                    <a:lstStyle/>
                    <a:p>
                      <a:pPr algn="ctr"/>
                      <a:r>
                        <a:rPr lang="id-ID" sz="1300" dirty="0"/>
                        <a:t>1</a:t>
                      </a:r>
                    </a:p>
                  </a:txBody>
                  <a:tcPr marL="64111" marR="64111" marT="32056" marB="32056">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300" dirty="0">
                          <a:solidFill>
                            <a:schemeClr val="bg1"/>
                          </a:solidFill>
                        </a:rPr>
                        <a:t>0</a:t>
                      </a:r>
                    </a:p>
                  </a:txBody>
                  <a:tcPr marL="64111" marR="64111" marT="32056" marB="320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id-ID" sz="1300" dirty="0">
                          <a:solidFill>
                            <a:schemeClr val="bg1"/>
                          </a:solidFill>
                        </a:rPr>
                        <a:t>0</a:t>
                      </a:r>
                    </a:p>
                  </a:txBody>
                  <a:tcPr marL="64111" marR="64111" marT="32056" marB="320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id-ID" sz="1300" dirty="0"/>
                        <a:t>1</a:t>
                      </a:r>
                    </a:p>
                  </a:txBody>
                  <a:tcPr marL="64111" marR="64111" marT="32056" marB="320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id-ID" sz="1300" dirty="0"/>
                        <a:t>1</a:t>
                      </a:r>
                    </a:p>
                  </a:txBody>
                  <a:tcPr marL="64111" marR="64111" marT="32056" marB="320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657763411"/>
                  </a:ext>
                </a:extLst>
              </a:tr>
              <a:tr h="256445">
                <a:tc>
                  <a:txBody>
                    <a:bodyPr/>
                    <a:lstStyle/>
                    <a:p>
                      <a:pPr algn="ctr"/>
                      <a:r>
                        <a:rPr lang="id-ID" sz="1300" dirty="0"/>
                        <a:t>2</a:t>
                      </a:r>
                    </a:p>
                  </a:txBody>
                  <a:tcPr marL="64111" marR="64111" marT="32056" marB="32056">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300" dirty="0"/>
                        <a:t>0</a:t>
                      </a:r>
                    </a:p>
                  </a:txBody>
                  <a:tcPr marL="64111" marR="64111" marT="32056" marB="320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300" dirty="0"/>
                        <a:t>2</a:t>
                      </a:r>
                    </a:p>
                  </a:txBody>
                  <a:tcPr marL="64111" marR="64111" marT="32056" marB="320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300" dirty="0"/>
                        <a:t>2</a:t>
                      </a:r>
                    </a:p>
                  </a:txBody>
                  <a:tcPr marL="64111" marR="64111" marT="32056" marB="320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300" dirty="0"/>
                        <a:t>2</a:t>
                      </a:r>
                    </a:p>
                  </a:txBody>
                  <a:tcPr marL="64111" marR="64111" marT="32056" marB="320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34510"/>
                  </a:ext>
                </a:extLst>
              </a:tr>
              <a:tr h="256445">
                <a:tc>
                  <a:txBody>
                    <a:bodyPr/>
                    <a:lstStyle/>
                    <a:p>
                      <a:pPr algn="ctr"/>
                      <a:r>
                        <a:rPr lang="id-ID" sz="1300" dirty="0"/>
                        <a:t>3</a:t>
                      </a:r>
                    </a:p>
                  </a:txBody>
                  <a:tcPr marL="64111" marR="64111" marT="32056" marB="32056">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300" dirty="0"/>
                        <a:t>2</a:t>
                      </a:r>
                    </a:p>
                  </a:txBody>
                  <a:tcPr marL="64111" marR="64111" marT="32056" marB="320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id-ID" sz="1300" dirty="0"/>
                        <a:t>2</a:t>
                      </a:r>
                    </a:p>
                  </a:txBody>
                  <a:tcPr marL="64111" marR="64111" marT="32056" marB="320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id-ID" sz="1300" dirty="0">
                          <a:solidFill>
                            <a:schemeClr val="bg1"/>
                          </a:solidFill>
                        </a:rPr>
                        <a:t>3</a:t>
                      </a:r>
                    </a:p>
                  </a:txBody>
                  <a:tcPr marL="64111" marR="64111" marT="32056" marB="320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id-ID" sz="1300" dirty="0">
                          <a:solidFill>
                            <a:schemeClr val="bg1"/>
                          </a:solidFill>
                        </a:rPr>
                        <a:t>3</a:t>
                      </a:r>
                    </a:p>
                  </a:txBody>
                  <a:tcPr marL="64111" marR="64111" marT="32056" marB="320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932033686"/>
                  </a:ext>
                </a:extLst>
              </a:tr>
            </a:tbl>
          </a:graphicData>
        </a:graphic>
      </p:graphicFrame>
      <p:graphicFrame>
        <p:nvGraphicFramePr>
          <p:cNvPr id="80" name="Table 7">
            <a:extLst>
              <a:ext uri="{FF2B5EF4-FFF2-40B4-BE49-F238E27FC236}">
                <a16:creationId xmlns:a16="http://schemas.microsoft.com/office/drawing/2014/main" id="{314688F5-0C1B-4D33-854A-00197164A2CB}"/>
              </a:ext>
            </a:extLst>
          </p:cNvPr>
          <p:cNvGraphicFramePr>
            <a:graphicFrameLocks noGrp="1"/>
          </p:cNvGraphicFramePr>
          <p:nvPr>
            <p:extLst>
              <p:ext uri="{D42A27DB-BD31-4B8C-83A1-F6EECF244321}">
                <p14:modId xmlns:p14="http://schemas.microsoft.com/office/powerpoint/2010/main" val="230612093"/>
              </p:ext>
            </p:extLst>
          </p:nvPr>
        </p:nvGraphicFramePr>
        <p:xfrm>
          <a:off x="6212746" y="1008595"/>
          <a:ext cx="2654065" cy="1313660"/>
        </p:xfrm>
        <a:graphic>
          <a:graphicData uri="http://schemas.openxmlformats.org/drawingml/2006/table">
            <a:tbl>
              <a:tblPr firstRow="1" bandRow="1">
                <a:tableStyleId>{5C22544A-7EE6-4342-B048-85BDC9FD1C3A}</a:tableStyleId>
              </a:tblPr>
              <a:tblGrid>
                <a:gridCol w="530813">
                  <a:extLst>
                    <a:ext uri="{9D8B030D-6E8A-4147-A177-3AD203B41FA5}">
                      <a16:colId xmlns:a16="http://schemas.microsoft.com/office/drawing/2014/main" val="586407067"/>
                    </a:ext>
                  </a:extLst>
                </a:gridCol>
                <a:gridCol w="530813">
                  <a:extLst>
                    <a:ext uri="{9D8B030D-6E8A-4147-A177-3AD203B41FA5}">
                      <a16:colId xmlns:a16="http://schemas.microsoft.com/office/drawing/2014/main" val="1508512171"/>
                    </a:ext>
                  </a:extLst>
                </a:gridCol>
                <a:gridCol w="530813">
                  <a:extLst>
                    <a:ext uri="{9D8B030D-6E8A-4147-A177-3AD203B41FA5}">
                      <a16:colId xmlns:a16="http://schemas.microsoft.com/office/drawing/2014/main" val="2927760478"/>
                    </a:ext>
                  </a:extLst>
                </a:gridCol>
                <a:gridCol w="530813">
                  <a:extLst>
                    <a:ext uri="{9D8B030D-6E8A-4147-A177-3AD203B41FA5}">
                      <a16:colId xmlns:a16="http://schemas.microsoft.com/office/drawing/2014/main" val="313002034"/>
                    </a:ext>
                  </a:extLst>
                </a:gridCol>
                <a:gridCol w="530813">
                  <a:extLst>
                    <a:ext uri="{9D8B030D-6E8A-4147-A177-3AD203B41FA5}">
                      <a16:colId xmlns:a16="http://schemas.microsoft.com/office/drawing/2014/main" val="4287019929"/>
                    </a:ext>
                  </a:extLst>
                </a:gridCol>
              </a:tblGrid>
              <a:tr h="262732">
                <a:tc>
                  <a:txBody>
                    <a:bodyPr/>
                    <a:lstStyle/>
                    <a:p>
                      <a:pPr algn="ctr"/>
                      <a:endParaRPr lang="id-ID" sz="1100" dirty="0"/>
                    </a:p>
                  </a:txBody>
                  <a:tcPr marL="54912" marR="54912" marT="27456" marB="27456">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100" dirty="0">
                          <a:solidFill>
                            <a:schemeClr val="tx1"/>
                          </a:solidFill>
                        </a:rPr>
                        <a:t>0</a:t>
                      </a:r>
                    </a:p>
                  </a:txBody>
                  <a:tcPr marL="54912" marR="54912" marT="27456" marB="27456">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100" dirty="0">
                          <a:solidFill>
                            <a:schemeClr val="tx1"/>
                          </a:solidFill>
                        </a:rPr>
                        <a:t>1</a:t>
                      </a:r>
                    </a:p>
                  </a:txBody>
                  <a:tcPr marL="54912" marR="54912" marT="27456" marB="27456">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100" dirty="0">
                          <a:solidFill>
                            <a:schemeClr val="tx1"/>
                          </a:solidFill>
                        </a:rPr>
                        <a:t>2</a:t>
                      </a:r>
                    </a:p>
                  </a:txBody>
                  <a:tcPr marL="54912" marR="54912" marT="27456" marB="27456">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100" dirty="0">
                          <a:solidFill>
                            <a:schemeClr val="tx1"/>
                          </a:solidFill>
                        </a:rPr>
                        <a:t>3</a:t>
                      </a:r>
                    </a:p>
                  </a:txBody>
                  <a:tcPr marL="54912" marR="54912" marT="27456" marB="27456">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703429328"/>
                  </a:ext>
                </a:extLst>
              </a:tr>
              <a:tr h="262732">
                <a:tc>
                  <a:txBody>
                    <a:bodyPr/>
                    <a:lstStyle/>
                    <a:p>
                      <a:pPr algn="ctr"/>
                      <a:r>
                        <a:rPr lang="id-ID" sz="1100" dirty="0"/>
                        <a:t>0</a:t>
                      </a:r>
                    </a:p>
                  </a:txBody>
                  <a:tcPr marL="54912" marR="54912" marT="27456" marB="27456">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100" dirty="0"/>
                        <a:t>0,0</a:t>
                      </a:r>
                    </a:p>
                  </a:txBody>
                  <a:tcPr marL="54912" marR="54912" marT="27456" marB="27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id-ID" sz="1100" dirty="0"/>
                        <a:t>0,1</a:t>
                      </a:r>
                    </a:p>
                  </a:txBody>
                  <a:tcPr marL="54912" marR="54912" marT="27456" marB="27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id-ID" sz="1100" dirty="0"/>
                        <a:t>0,2</a:t>
                      </a:r>
                    </a:p>
                  </a:txBody>
                  <a:tcPr marL="54912" marR="54912" marT="27456" marB="27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a:t>0,3</a:t>
                      </a:r>
                    </a:p>
                  </a:txBody>
                  <a:tcPr marL="54912" marR="54912" marT="27456" marB="27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1137547"/>
                  </a:ext>
                </a:extLst>
              </a:tr>
              <a:tr h="262732">
                <a:tc>
                  <a:txBody>
                    <a:bodyPr/>
                    <a:lstStyle/>
                    <a:p>
                      <a:pPr algn="ctr"/>
                      <a:r>
                        <a:rPr lang="id-ID" sz="1100" dirty="0"/>
                        <a:t>1</a:t>
                      </a:r>
                    </a:p>
                  </a:txBody>
                  <a:tcPr marL="54912" marR="54912" marT="27456" marB="27456">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100" dirty="0"/>
                        <a:t>1,0</a:t>
                      </a:r>
                    </a:p>
                  </a:txBody>
                  <a:tcPr marL="54912" marR="54912" marT="27456" marB="27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id-ID" sz="1100" dirty="0"/>
                        <a:t>1,1</a:t>
                      </a:r>
                    </a:p>
                  </a:txBody>
                  <a:tcPr marL="54912" marR="54912" marT="27456" marB="27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id-ID" sz="1100" dirty="0"/>
                        <a:t>1,2</a:t>
                      </a:r>
                    </a:p>
                  </a:txBody>
                  <a:tcPr marL="54912" marR="54912" marT="27456" marB="27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id-ID" sz="1100" dirty="0"/>
                        <a:t>1,3</a:t>
                      </a:r>
                    </a:p>
                  </a:txBody>
                  <a:tcPr marL="54912" marR="54912" marT="27456" marB="27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657763411"/>
                  </a:ext>
                </a:extLst>
              </a:tr>
              <a:tr h="262732">
                <a:tc>
                  <a:txBody>
                    <a:bodyPr/>
                    <a:lstStyle/>
                    <a:p>
                      <a:pPr algn="ctr"/>
                      <a:r>
                        <a:rPr lang="id-ID" sz="1100" dirty="0"/>
                        <a:t>2</a:t>
                      </a:r>
                    </a:p>
                  </a:txBody>
                  <a:tcPr marL="54912" marR="54912" marT="27456" marB="27456">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100" dirty="0"/>
                        <a:t>2,0</a:t>
                      </a:r>
                    </a:p>
                  </a:txBody>
                  <a:tcPr marL="54912" marR="54912" marT="27456" marB="27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a:t>2,1</a:t>
                      </a:r>
                    </a:p>
                  </a:txBody>
                  <a:tcPr marL="54912" marR="54912" marT="27456" marB="27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a:t>2,2</a:t>
                      </a:r>
                    </a:p>
                  </a:txBody>
                  <a:tcPr marL="54912" marR="54912" marT="27456" marB="27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dirty="0"/>
                        <a:t>2,3</a:t>
                      </a:r>
                    </a:p>
                  </a:txBody>
                  <a:tcPr marL="54912" marR="54912" marT="27456" marB="27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34510"/>
                  </a:ext>
                </a:extLst>
              </a:tr>
              <a:tr h="262732">
                <a:tc>
                  <a:txBody>
                    <a:bodyPr/>
                    <a:lstStyle/>
                    <a:p>
                      <a:pPr algn="ctr"/>
                      <a:r>
                        <a:rPr lang="id-ID" sz="1100" dirty="0"/>
                        <a:t>3</a:t>
                      </a:r>
                    </a:p>
                  </a:txBody>
                  <a:tcPr marL="54912" marR="54912" marT="27456" marB="27456">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100" dirty="0"/>
                        <a:t>3,0</a:t>
                      </a:r>
                    </a:p>
                  </a:txBody>
                  <a:tcPr marL="54912" marR="54912" marT="27456" marB="27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id-ID" sz="1100" dirty="0"/>
                        <a:t>3,1</a:t>
                      </a:r>
                    </a:p>
                  </a:txBody>
                  <a:tcPr marL="54912" marR="54912" marT="27456" marB="27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id-ID" sz="1100" dirty="0"/>
                        <a:t>3,2</a:t>
                      </a:r>
                    </a:p>
                  </a:txBody>
                  <a:tcPr marL="54912" marR="54912" marT="27456" marB="27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id-ID" sz="1100" dirty="0"/>
                        <a:t>3,3</a:t>
                      </a:r>
                    </a:p>
                  </a:txBody>
                  <a:tcPr marL="54912" marR="54912" marT="27456" marB="27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932033686"/>
                  </a:ext>
                </a:extLst>
              </a:tr>
            </a:tbl>
          </a:graphicData>
        </a:graphic>
      </p:graphicFrame>
      <p:graphicFrame>
        <p:nvGraphicFramePr>
          <p:cNvPr id="81" name="Table 7">
            <a:extLst>
              <a:ext uri="{FF2B5EF4-FFF2-40B4-BE49-F238E27FC236}">
                <a16:creationId xmlns:a16="http://schemas.microsoft.com/office/drawing/2014/main" id="{E211E168-2554-48B8-AD4D-9E12131778DA}"/>
              </a:ext>
            </a:extLst>
          </p:cNvPr>
          <p:cNvGraphicFramePr>
            <a:graphicFrameLocks noGrp="1"/>
          </p:cNvGraphicFramePr>
          <p:nvPr>
            <p:extLst>
              <p:ext uri="{D42A27DB-BD31-4B8C-83A1-F6EECF244321}">
                <p14:modId xmlns:p14="http://schemas.microsoft.com/office/powerpoint/2010/main" val="2138165476"/>
              </p:ext>
            </p:extLst>
          </p:nvPr>
        </p:nvGraphicFramePr>
        <p:xfrm>
          <a:off x="5155368" y="2535360"/>
          <a:ext cx="2268335" cy="1309730"/>
        </p:xfrm>
        <a:graphic>
          <a:graphicData uri="http://schemas.openxmlformats.org/drawingml/2006/table">
            <a:tbl>
              <a:tblPr firstRow="1" bandRow="1">
                <a:tableStyleId>{5C22544A-7EE6-4342-B048-85BDC9FD1C3A}</a:tableStyleId>
              </a:tblPr>
              <a:tblGrid>
                <a:gridCol w="453667">
                  <a:extLst>
                    <a:ext uri="{9D8B030D-6E8A-4147-A177-3AD203B41FA5}">
                      <a16:colId xmlns:a16="http://schemas.microsoft.com/office/drawing/2014/main" val="586407067"/>
                    </a:ext>
                  </a:extLst>
                </a:gridCol>
                <a:gridCol w="453667">
                  <a:extLst>
                    <a:ext uri="{9D8B030D-6E8A-4147-A177-3AD203B41FA5}">
                      <a16:colId xmlns:a16="http://schemas.microsoft.com/office/drawing/2014/main" val="1508512171"/>
                    </a:ext>
                  </a:extLst>
                </a:gridCol>
                <a:gridCol w="453667">
                  <a:extLst>
                    <a:ext uri="{9D8B030D-6E8A-4147-A177-3AD203B41FA5}">
                      <a16:colId xmlns:a16="http://schemas.microsoft.com/office/drawing/2014/main" val="2927760478"/>
                    </a:ext>
                  </a:extLst>
                </a:gridCol>
                <a:gridCol w="453667">
                  <a:extLst>
                    <a:ext uri="{9D8B030D-6E8A-4147-A177-3AD203B41FA5}">
                      <a16:colId xmlns:a16="http://schemas.microsoft.com/office/drawing/2014/main" val="313002034"/>
                    </a:ext>
                  </a:extLst>
                </a:gridCol>
                <a:gridCol w="453667">
                  <a:extLst>
                    <a:ext uri="{9D8B030D-6E8A-4147-A177-3AD203B41FA5}">
                      <a16:colId xmlns:a16="http://schemas.microsoft.com/office/drawing/2014/main" val="4287019929"/>
                    </a:ext>
                  </a:extLst>
                </a:gridCol>
              </a:tblGrid>
              <a:tr h="261424">
                <a:tc>
                  <a:txBody>
                    <a:bodyPr/>
                    <a:lstStyle/>
                    <a:p>
                      <a:pPr algn="ctr"/>
                      <a:endParaRPr lang="id-ID" sz="1300" dirty="0"/>
                    </a:p>
                  </a:txBody>
                  <a:tcPr marL="63826" marR="63826" marT="31913" marB="31913">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300" dirty="0">
                          <a:solidFill>
                            <a:schemeClr val="tx1"/>
                          </a:solidFill>
                        </a:rPr>
                        <a:t>0</a:t>
                      </a:r>
                    </a:p>
                  </a:txBody>
                  <a:tcPr marL="63826" marR="63826" marT="31913" marB="31913">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300" dirty="0">
                          <a:solidFill>
                            <a:schemeClr val="tx1"/>
                          </a:solidFill>
                        </a:rPr>
                        <a:t>1</a:t>
                      </a:r>
                    </a:p>
                  </a:txBody>
                  <a:tcPr marL="63826" marR="63826" marT="31913" marB="31913">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300" dirty="0">
                          <a:solidFill>
                            <a:schemeClr val="tx1"/>
                          </a:solidFill>
                        </a:rPr>
                        <a:t>2</a:t>
                      </a:r>
                    </a:p>
                  </a:txBody>
                  <a:tcPr marL="63826" marR="63826" marT="31913" marB="31913">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300" dirty="0">
                          <a:solidFill>
                            <a:schemeClr val="tx1"/>
                          </a:solidFill>
                        </a:rPr>
                        <a:t>3</a:t>
                      </a:r>
                    </a:p>
                  </a:txBody>
                  <a:tcPr marL="63826" marR="63826" marT="31913" marB="31913">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703429328"/>
                  </a:ext>
                </a:extLst>
              </a:tr>
              <a:tr h="261424">
                <a:tc>
                  <a:txBody>
                    <a:bodyPr/>
                    <a:lstStyle/>
                    <a:p>
                      <a:pPr algn="ctr"/>
                      <a:r>
                        <a:rPr lang="id-ID" sz="1300" dirty="0"/>
                        <a:t>0</a:t>
                      </a:r>
                    </a:p>
                  </a:txBody>
                  <a:tcPr marL="63826" marR="63826" marT="31913" marB="31913">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300" dirty="0"/>
                        <a:t>2</a:t>
                      </a:r>
                    </a:p>
                  </a:txBody>
                  <a:tcPr marL="63826" marR="63826" marT="31913" marB="31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id-ID" sz="1300" dirty="0"/>
                        <a:t>2</a:t>
                      </a:r>
                    </a:p>
                  </a:txBody>
                  <a:tcPr marL="63826" marR="63826" marT="31913" marB="31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id-ID" sz="1300" dirty="0"/>
                        <a:t>1</a:t>
                      </a:r>
                    </a:p>
                  </a:txBody>
                  <a:tcPr marL="63826" marR="63826" marT="31913" marB="31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300" dirty="0"/>
                        <a:t>0</a:t>
                      </a:r>
                    </a:p>
                  </a:txBody>
                  <a:tcPr marL="63826" marR="63826" marT="31913" marB="31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1137547"/>
                  </a:ext>
                </a:extLst>
              </a:tr>
              <a:tr h="261424">
                <a:tc>
                  <a:txBody>
                    <a:bodyPr/>
                    <a:lstStyle/>
                    <a:p>
                      <a:pPr algn="ctr"/>
                      <a:r>
                        <a:rPr lang="id-ID" sz="1300" dirty="0"/>
                        <a:t>1</a:t>
                      </a:r>
                    </a:p>
                  </a:txBody>
                  <a:tcPr marL="63826" marR="63826" marT="31913" marB="31913">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300" dirty="0"/>
                        <a:t>0</a:t>
                      </a:r>
                    </a:p>
                  </a:txBody>
                  <a:tcPr marL="63826" marR="63826" marT="31913" marB="31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id-ID" sz="1300" dirty="0"/>
                        <a:t>2</a:t>
                      </a:r>
                    </a:p>
                  </a:txBody>
                  <a:tcPr marL="63826" marR="63826" marT="31913" marB="31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id-ID" sz="1300" dirty="0"/>
                        <a:t>0</a:t>
                      </a:r>
                    </a:p>
                  </a:txBody>
                  <a:tcPr marL="63826" marR="63826" marT="31913" marB="31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id-ID" sz="1300" dirty="0"/>
                        <a:t>0</a:t>
                      </a:r>
                    </a:p>
                  </a:txBody>
                  <a:tcPr marL="63826" marR="63826" marT="31913" marB="31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657763411"/>
                  </a:ext>
                </a:extLst>
              </a:tr>
              <a:tr h="261424">
                <a:tc>
                  <a:txBody>
                    <a:bodyPr/>
                    <a:lstStyle/>
                    <a:p>
                      <a:pPr algn="ctr"/>
                      <a:r>
                        <a:rPr lang="id-ID" sz="1300" dirty="0"/>
                        <a:t>2</a:t>
                      </a:r>
                    </a:p>
                  </a:txBody>
                  <a:tcPr marL="63826" marR="63826" marT="31913" marB="31913">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300" dirty="0"/>
                        <a:t>0</a:t>
                      </a:r>
                    </a:p>
                  </a:txBody>
                  <a:tcPr marL="63826" marR="63826" marT="31913" marB="31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300" dirty="0"/>
                        <a:t>0</a:t>
                      </a:r>
                    </a:p>
                  </a:txBody>
                  <a:tcPr marL="63826" marR="63826" marT="31913" marB="31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300" dirty="0"/>
                        <a:t>3</a:t>
                      </a:r>
                    </a:p>
                  </a:txBody>
                  <a:tcPr marL="63826" marR="63826" marT="31913" marB="31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300" dirty="0"/>
                        <a:t>1</a:t>
                      </a:r>
                    </a:p>
                  </a:txBody>
                  <a:tcPr marL="63826" marR="63826" marT="31913" marB="31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34510"/>
                  </a:ext>
                </a:extLst>
              </a:tr>
              <a:tr h="261424">
                <a:tc>
                  <a:txBody>
                    <a:bodyPr/>
                    <a:lstStyle/>
                    <a:p>
                      <a:pPr algn="ctr"/>
                      <a:r>
                        <a:rPr lang="id-ID" sz="1300" dirty="0"/>
                        <a:t>3</a:t>
                      </a:r>
                    </a:p>
                  </a:txBody>
                  <a:tcPr marL="63826" marR="63826" marT="31913" marB="31913">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id-ID" sz="1300" dirty="0"/>
                        <a:t>0</a:t>
                      </a:r>
                    </a:p>
                  </a:txBody>
                  <a:tcPr marL="63826" marR="63826" marT="31913" marB="31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id-ID" sz="1300" dirty="0"/>
                        <a:t>0</a:t>
                      </a:r>
                    </a:p>
                  </a:txBody>
                  <a:tcPr marL="63826" marR="63826" marT="31913" marB="31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id-ID" sz="1300" dirty="0"/>
                        <a:t>0</a:t>
                      </a:r>
                    </a:p>
                  </a:txBody>
                  <a:tcPr marL="63826" marR="63826" marT="31913" marB="31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id-ID" sz="1300" dirty="0"/>
                        <a:t>1</a:t>
                      </a:r>
                    </a:p>
                  </a:txBody>
                  <a:tcPr marL="63826" marR="63826" marT="31913" marB="31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932033686"/>
                  </a:ext>
                </a:extLst>
              </a:tr>
            </a:tbl>
          </a:graphicData>
        </a:graphic>
      </p:graphicFrame>
      <p:cxnSp>
        <p:nvCxnSpPr>
          <p:cNvPr id="82" name="Straight Arrow Connector 81">
            <a:extLst>
              <a:ext uri="{FF2B5EF4-FFF2-40B4-BE49-F238E27FC236}">
                <a16:creationId xmlns:a16="http://schemas.microsoft.com/office/drawing/2014/main" id="{5443C5D8-7B33-4A96-8F45-45E077E4446D}"/>
              </a:ext>
            </a:extLst>
          </p:cNvPr>
          <p:cNvCxnSpPr>
            <a:cxnSpLocks/>
          </p:cNvCxnSpPr>
          <p:nvPr/>
        </p:nvCxnSpPr>
        <p:spPr>
          <a:xfrm>
            <a:off x="4950848" y="1407201"/>
            <a:ext cx="1923854"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0965510-6168-481A-990D-2433BDD8A7BE}"/>
              </a:ext>
            </a:extLst>
          </p:cNvPr>
          <p:cNvCxnSpPr>
            <a:cxnSpLocks/>
          </p:cNvCxnSpPr>
          <p:nvPr/>
        </p:nvCxnSpPr>
        <p:spPr>
          <a:xfrm flipV="1">
            <a:off x="4950848" y="1407201"/>
            <a:ext cx="1923854" cy="24139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1330E942-E2F9-48D1-949D-6FA6A0F0DB15}"/>
              </a:ext>
            </a:extLst>
          </p:cNvPr>
          <p:cNvCxnSpPr>
            <a:cxnSpLocks/>
            <a:stCxn id="95" idx="1"/>
          </p:cNvCxnSpPr>
          <p:nvPr/>
        </p:nvCxnSpPr>
        <p:spPr>
          <a:xfrm flipH="1">
            <a:off x="5924078" y="1396361"/>
            <a:ext cx="950624" cy="149948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75A8B435-7372-4D35-B77A-B27BB8580952}"/>
              </a:ext>
            </a:extLst>
          </p:cNvPr>
          <p:cNvCxnSpPr>
            <a:cxnSpLocks/>
          </p:cNvCxnSpPr>
          <p:nvPr/>
        </p:nvCxnSpPr>
        <p:spPr>
          <a:xfrm flipV="1">
            <a:off x="6106956" y="2169429"/>
            <a:ext cx="2381754" cy="18043"/>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86" name="Straight Arrow Connector 85">
            <a:extLst>
              <a:ext uri="{FF2B5EF4-FFF2-40B4-BE49-F238E27FC236}">
                <a16:creationId xmlns:a16="http://schemas.microsoft.com/office/drawing/2014/main" id="{1383C614-DC0A-41AE-B93D-0E4D06C4ED54}"/>
              </a:ext>
            </a:extLst>
          </p:cNvPr>
          <p:cNvCxnSpPr>
            <a:cxnSpLocks/>
            <a:stCxn id="96" idx="1"/>
          </p:cNvCxnSpPr>
          <p:nvPr/>
        </p:nvCxnSpPr>
        <p:spPr>
          <a:xfrm flipH="1">
            <a:off x="7305891" y="2184229"/>
            <a:ext cx="1184894" cy="1524796"/>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87" name="Straight Arrow Connector 86">
            <a:extLst>
              <a:ext uri="{FF2B5EF4-FFF2-40B4-BE49-F238E27FC236}">
                <a16:creationId xmlns:a16="http://schemas.microsoft.com/office/drawing/2014/main" id="{FD80A43E-E469-4A45-AD1F-C2D322A839CD}"/>
              </a:ext>
            </a:extLst>
          </p:cNvPr>
          <p:cNvCxnSpPr>
            <a:cxnSpLocks/>
          </p:cNvCxnSpPr>
          <p:nvPr/>
        </p:nvCxnSpPr>
        <p:spPr>
          <a:xfrm>
            <a:off x="1884060" y="4107712"/>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6C14B30E-2140-4D66-8446-C4A9A11999A0}"/>
              </a:ext>
            </a:extLst>
          </p:cNvPr>
          <p:cNvSpPr txBox="1"/>
          <p:nvPr/>
        </p:nvSpPr>
        <p:spPr>
          <a:xfrm>
            <a:off x="1053928" y="4564912"/>
            <a:ext cx="1948236" cy="307777"/>
          </a:xfrm>
          <a:prstGeom prst="rect">
            <a:avLst/>
          </a:prstGeom>
          <a:noFill/>
        </p:spPr>
        <p:txBody>
          <a:bodyPr wrap="square" rtlCol="0">
            <a:spAutoFit/>
          </a:bodyPr>
          <a:lstStyle/>
          <a:p>
            <a:r>
              <a:rPr lang="id-ID" dirty="0">
                <a:solidFill>
                  <a:schemeClr val="accent5"/>
                </a:solidFill>
              </a:rPr>
              <a:t>Matriks Transpose</a:t>
            </a:r>
          </a:p>
        </p:txBody>
      </p:sp>
      <p:cxnSp>
        <p:nvCxnSpPr>
          <p:cNvPr id="89" name="Straight Arrow Connector 88">
            <a:extLst>
              <a:ext uri="{FF2B5EF4-FFF2-40B4-BE49-F238E27FC236}">
                <a16:creationId xmlns:a16="http://schemas.microsoft.com/office/drawing/2014/main" id="{20120097-3F39-42C0-9D8B-72C0DA9E6280}"/>
              </a:ext>
            </a:extLst>
          </p:cNvPr>
          <p:cNvCxnSpPr>
            <a:cxnSpLocks/>
          </p:cNvCxnSpPr>
          <p:nvPr/>
        </p:nvCxnSpPr>
        <p:spPr>
          <a:xfrm>
            <a:off x="4343969" y="4140170"/>
            <a:ext cx="0" cy="3657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0" name="TextBox 89">
            <a:extLst>
              <a:ext uri="{FF2B5EF4-FFF2-40B4-BE49-F238E27FC236}">
                <a16:creationId xmlns:a16="http://schemas.microsoft.com/office/drawing/2014/main" id="{AAB56B1D-FD2A-4240-AE41-CE7FB1ACC380}"/>
              </a:ext>
            </a:extLst>
          </p:cNvPr>
          <p:cNvSpPr txBox="1"/>
          <p:nvPr/>
        </p:nvSpPr>
        <p:spPr>
          <a:xfrm>
            <a:off x="3544538" y="4593660"/>
            <a:ext cx="2109114" cy="307777"/>
          </a:xfrm>
          <a:prstGeom prst="rect">
            <a:avLst/>
          </a:prstGeom>
          <a:noFill/>
        </p:spPr>
        <p:txBody>
          <a:bodyPr wrap="square" rtlCol="0">
            <a:spAutoFit/>
          </a:bodyPr>
          <a:lstStyle/>
          <a:p>
            <a:r>
              <a:rPr lang="id-ID" dirty="0">
                <a:solidFill>
                  <a:schemeClr val="accent5"/>
                </a:solidFill>
              </a:rPr>
              <a:t>Matriks Normalisasi</a:t>
            </a:r>
          </a:p>
        </p:txBody>
      </p:sp>
      <p:sp>
        <p:nvSpPr>
          <p:cNvPr id="91" name="Rectangle 90">
            <a:extLst>
              <a:ext uri="{FF2B5EF4-FFF2-40B4-BE49-F238E27FC236}">
                <a16:creationId xmlns:a16="http://schemas.microsoft.com/office/drawing/2014/main" id="{94677A84-A805-44AB-96B3-D55749A2ACF5}"/>
              </a:ext>
            </a:extLst>
          </p:cNvPr>
          <p:cNvSpPr/>
          <p:nvPr/>
        </p:nvSpPr>
        <p:spPr>
          <a:xfrm>
            <a:off x="4036861" y="1281684"/>
            <a:ext cx="915587" cy="4564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0000"/>
              </a:solidFill>
            </a:endParaRPr>
          </a:p>
        </p:txBody>
      </p:sp>
      <p:sp>
        <p:nvSpPr>
          <p:cNvPr id="92" name="Rectangle 91">
            <a:extLst>
              <a:ext uri="{FF2B5EF4-FFF2-40B4-BE49-F238E27FC236}">
                <a16:creationId xmlns:a16="http://schemas.microsoft.com/office/drawing/2014/main" id="{F085AD8C-9998-4038-9BB0-67011FC17928}"/>
              </a:ext>
            </a:extLst>
          </p:cNvPr>
          <p:cNvSpPr/>
          <p:nvPr/>
        </p:nvSpPr>
        <p:spPr>
          <a:xfrm>
            <a:off x="5186651" y="2087471"/>
            <a:ext cx="923924" cy="18536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3" name="Oval 92">
            <a:extLst>
              <a:ext uri="{FF2B5EF4-FFF2-40B4-BE49-F238E27FC236}">
                <a16:creationId xmlns:a16="http://schemas.microsoft.com/office/drawing/2014/main" id="{38FB39CF-1580-4AD1-938D-9B43555240DB}"/>
              </a:ext>
            </a:extLst>
          </p:cNvPr>
          <p:cNvSpPr/>
          <p:nvPr/>
        </p:nvSpPr>
        <p:spPr>
          <a:xfrm>
            <a:off x="5724919" y="2818478"/>
            <a:ext cx="214637" cy="21309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4" name="Oval 93">
            <a:extLst>
              <a:ext uri="{FF2B5EF4-FFF2-40B4-BE49-F238E27FC236}">
                <a16:creationId xmlns:a16="http://schemas.microsoft.com/office/drawing/2014/main" id="{5D7DAEE4-390B-4262-B183-4D2394134B77}"/>
              </a:ext>
            </a:extLst>
          </p:cNvPr>
          <p:cNvSpPr/>
          <p:nvPr/>
        </p:nvSpPr>
        <p:spPr>
          <a:xfrm>
            <a:off x="7093869" y="3603892"/>
            <a:ext cx="214637" cy="213099"/>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5" name="Rectangle 94">
            <a:extLst>
              <a:ext uri="{FF2B5EF4-FFF2-40B4-BE49-F238E27FC236}">
                <a16:creationId xmlns:a16="http://schemas.microsoft.com/office/drawing/2014/main" id="{EA958D7E-C141-4073-84CD-2E8E462028C7}"/>
              </a:ext>
            </a:extLst>
          </p:cNvPr>
          <p:cNvSpPr/>
          <p:nvPr/>
        </p:nvSpPr>
        <p:spPr>
          <a:xfrm>
            <a:off x="6874702" y="1297586"/>
            <a:ext cx="288670" cy="1975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6" name="Rectangle 95">
            <a:extLst>
              <a:ext uri="{FF2B5EF4-FFF2-40B4-BE49-F238E27FC236}">
                <a16:creationId xmlns:a16="http://schemas.microsoft.com/office/drawing/2014/main" id="{E41864F9-DEF4-4E20-B643-A87E3E305F64}"/>
              </a:ext>
            </a:extLst>
          </p:cNvPr>
          <p:cNvSpPr/>
          <p:nvPr/>
        </p:nvSpPr>
        <p:spPr>
          <a:xfrm>
            <a:off x="8490785" y="2086797"/>
            <a:ext cx="257610" cy="1948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mc:AlternateContent xmlns:mc="http://schemas.openxmlformats.org/markup-compatibility/2006" xmlns:a14="http://schemas.microsoft.com/office/drawing/2010/main">
        <mc:Choice Requires="a14">
          <p:sp>
            <p:nvSpPr>
              <p:cNvPr id="97" name="Kotak Teks 39">
                <a:extLst>
                  <a:ext uri="{FF2B5EF4-FFF2-40B4-BE49-F238E27FC236}">
                    <a16:creationId xmlns:a16="http://schemas.microsoft.com/office/drawing/2014/main" id="{F639C30F-EC20-4D05-AC6F-C75FA024BBA6}"/>
                  </a:ext>
                </a:extLst>
              </p:cNvPr>
              <p:cNvSpPr txBox="1"/>
              <p:nvPr/>
            </p:nvSpPr>
            <p:spPr>
              <a:xfrm>
                <a:off x="60069" y="3254158"/>
                <a:ext cx="3773084" cy="8860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id-ID" i="1" smtClean="0">
                              <a:solidFill>
                                <a:schemeClr val="accent5"/>
                              </a:solidFill>
                              <a:latin typeface="Cambria Math" panose="02040503050406030204" pitchFamily="18" charset="0"/>
                            </a:rPr>
                          </m:ctrlPr>
                        </m:dPr>
                        <m:e>
                          <m:eqArr>
                            <m:eqArrPr>
                              <m:ctrlPr>
                                <a:rPr lang="id-ID" i="1">
                                  <a:solidFill>
                                    <a:schemeClr val="accent5"/>
                                  </a:solidFill>
                                  <a:latin typeface="Cambria Math" panose="02040503050406030204" pitchFamily="18" charset="0"/>
                                </a:rPr>
                              </m:ctrlPr>
                            </m:eqArrPr>
                            <m:e>
                              <m:r>
                                <a:rPr lang="id-ID" i="1" smtClean="0">
                                  <a:solidFill>
                                    <a:schemeClr val="accent5"/>
                                  </a:solidFill>
                                  <a:latin typeface="Cambria Math" panose="02040503050406030204" pitchFamily="18" charset="0"/>
                                </a:rPr>
                                <m:t>2</m:t>
                              </m:r>
                              <m:r>
                                <a:rPr lang="id-ID" i="1" smtClean="0">
                                  <a:solidFill>
                                    <a:schemeClr val="accent5"/>
                                  </a:solidFill>
                                  <a:latin typeface="Cambria Math" panose="02040503050406030204" pitchFamily="18" charset="0"/>
                                </a:rPr>
                                <m:t> </m:t>
                              </m:r>
                              <m:r>
                                <a:rPr lang="id-ID" i="1" smtClean="0">
                                  <a:solidFill>
                                    <a:schemeClr val="accent5"/>
                                  </a:solidFill>
                                  <a:latin typeface="Cambria Math" panose="02040503050406030204" pitchFamily="18" charset="0"/>
                                </a:rPr>
                                <m:t>2</m:t>
                              </m:r>
                              <m:r>
                                <a:rPr lang="id-ID" i="1" smtClean="0">
                                  <a:solidFill>
                                    <a:schemeClr val="accent5"/>
                                  </a:solidFill>
                                  <a:latin typeface="Cambria Math" panose="02040503050406030204" pitchFamily="18" charset="0"/>
                                </a:rPr>
                                <m:t> </m:t>
                              </m:r>
                              <m:r>
                                <a:rPr lang="id-ID" i="1" smtClean="0">
                                  <a:solidFill>
                                    <a:schemeClr val="accent5"/>
                                  </a:solidFill>
                                  <a:latin typeface="Cambria Math" panose="02040503050406030204" pitchFamily="18" charset="0"/>
                                </a:rPr>
                                <m:t>1</m:t>
                              </m:r>
                              <m:r>
                                <a:rPr lang="id-ID" i="1" smtClean="0">
                                  <a:solidFill>
                                    <a:schemeClr val="accent5"/>
                                  </a:solidFill>
                                  <a:latin typeface="Cambria Math" panose="02040503050406030204" pitchFamily="18" charset="0"/>
                                </a:rPr>
                                <m:t> </m:t>
                              </m:r>
                              <m:r>
                                <a:rPr lang="id-ID" i="1" smtClean="0">
                                  <a:solidFill>
                                    <a:schemeClr val="accent5"/>
                                  </a:solidFill>
                                  <a:latin typeface="Cambria Math" panose="02040503050406030204" pitchFamily="18" charset="0"/>
                                </a:rPr>
                                <m:t>0</m:t>
                              </m:r>
                            </m:e>
                            <m:e>
                              <m:r>
                                <a:rPr lang="id-ID" i="1" smtClean="0">
                                  <a:solidFill>
                                    <a:schemeClr val="accent5"/>
                                  </a:solidFill>
                                  <a:latin typeface="Cambria Math" panose="02040503050406030204" pitchFamily="18" charset="0"/>
                                </a:rPr>
                                <m:t>0</m:t>
                              </m:r>
                              <m:r>
                                <a:rPr lang="id-ID" i="1" smtClean="0">
                                  <a:solidFill>
                                    <a:schemeClr val="accent5"/>
                                  </a:solidFill>
                                  <a:latin typeface="Cambria Math" panose="02040503050406030204" pitchFamily="18" charset="0"/>
                                </a:rPr>
                                <m:t> </m:t>
                              </m:r>
                              <m:r>
                                <a:rPr lang="id-ID" i="1" smtClean="0">
                                  <a:solidFill>
                                    <a:schemeClr val="accent5"/>
                                  </a:solidFill>
                                  <a:latin typeface="Cambria Math" panose="02040503050406030204" pitchFamily="18" charset="0"/>
                                </a:rPr>
                                <m:t>2</m:t>
                              </m:r>
                              <m:r>
                                <a:rPr lang="id-ID" i="1" smtClean="0">
                                  <a:solidFill>
                                    <a:schemeClr val="accent5"/>
                                  </a:solidFill>
                                  <a:latin typeface="Cambria Math" panose="02040503050406030204" pitchFamily="18" charset="0"/>
                                </a:rPr>
                                <m:t> </m:t>
                              </m:r>
                              <m:r>
                                <a:rPr lang="id-ID" i="1" smtClean="0">
                                  <a:solidFill>
                                    <a:schemeClr val="accent5"/>
                                  </a:solidFill>
                                  <a:latin typeface="Cambria Math" panose="02040503050406030204" pitchFamily="18" charset="0"/>
                                </a:rPr>
                                <m:t>0</m:t>
                              </m:r>
                              <m:r>
                                <a:rPr lang="id-ID" i="1" smtClean="0">
                                  <a:solidFill>
                                    <a:schemeClr val="accent5"/>
                                  </a:solidFill>
                                  <a:latin typeface="Cambria Math" panose="02040503050406030204" pitchFamily="18" charset="0"/>
                                </a:rPr>
                                <m:t> </m:t>
                              </m:r>
                              <m:r>
                                <a:rPr lang="id-ID" i="1" smtClean="0">
                                  <a:solidFill>
                                    <a:schemeClr val="accent5"/>
                                  </a:solidFill>
                                  <a:latin typeface="Cambria Math" panose="02040503050406030204" pitchFamily="18" charset="0"/>
                                </a:rPr>
                                <m:t>0</m:t>
                              </m:r>
                            </m:e>
                            <m:e>
                              <m:r>
                                <a:rPr lang="id-ID" i="1">
                                  <a:solidFill>
                                    <a:schemeClr val="accent5"/>
                                  </a:solidFill>
                                  <a:latin typeface="Cambria Math" panose="02040503050406030204" pitchFamily="18" charset="0"/>
                                </a:rPr>
                                <m:t>0</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0</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3</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1</m:t>
                              </m:r>
                            </m:e>
                            <m:e>
                              <m:r>
                                <a:rPr lang="id-ID" i="1">
                                  <a:solidFill>
                                    <a:schemeClr val="accent5"/>
                                  </a:solidFill>
                                  <a:latin typeface="Cambria Math" panose="02040503050406030204" pitchFamily="18" charset="0"/>
                                </a:rPr>
                                <m:t>0</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0</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0</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1</m:t>
                              </m:r>
                            </m:e>
                          </m:eqArr>
                        </m:e>
                      </m:d>
                      <m:r>
                        <a:rPr lang="id-ID" i="1">
                          <a:solidFill>
                            <a:schemeClr val="accent5"/>
                          </a:solidFill>
                          <a:latin typeface="Cambria Math" panose="02040503050406030204" pitchFamily="18" charset="0"/>
                        </a:rPr>
                        <m:t> + </m:t>
                      </m:r>
                      <m:d>
                        <m:dPr>
                          <m:begChr m:val="["/>
                          <m:endChr m:val="]"/>
                          <m:ctrlPr>
                            <a:rPr lang="id-ID" i="1">
                              <a:solidFill>
                                <a:schemeClr val="accent5"/>
                              </a:solidFill>
                              <a:latin typeface="Cambria Math" panose="02040503050406030204" pitchFamily="18" charset="0"/>
                            </a:rPr>
                          </m:ctrlPr>
                        </m:dPr>
                        <m:e>
                          <m:eqArr>
                            <m:eqArrPr>
                              <m:ctrlPr>
                                <a:rPr lang="id-ID" i="1">
                                  <a:solidFill>
                                    <a:schemeClr val="accent5"/>
                                  </a:solidFill>
                                  <a:latin typeface="Cambria Math" panose="02040503050406030204" pitchFamily="18" charset="0"/>
                                </a:rPr>
                              </m:ctrlPr>
                            </m:eqArrPr>
                            <m:e>
                              <m:r>
                                <a:rPr lang="id-ID" i="1">
                                  <a:solidFill>
                                    <a:schemeClr val="accent5"/>
                                  </a:solidFill>
                                  <a:latin typeface="Cambria Math" panose="02040503050406030204" pitchFamily="18" charset="0"/>
                                </a:rPr>
                                <m:t>2</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0</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0</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0</m:t>
                              </m:r>
                            </m:e>
                            <m:e>
                              <m:r>
                                <a:rPr lang="id-ID" i="1">
                                  <a:solidFill>
                                    <a:schemeClr val="accent5"/>
                                  </a:solidFill>
                                  <a:latin typeface="Cambria Math" panose="02040503050406030204" pitchFamily="18" charset="0"/>
                                </a:rPr>
                                <m:t>2</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2</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0</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0</m:t>
                              </m:r>
                            </m:e>
                            <m:e>
                              <m:r>
                                <a:rPr lang="id-ID" i="1">
                                  <a:solidFill>
                                    <a:schemeClr val="accent5"/>
                                  </a:solidFill>
                                  <a:latin typeface="Cambria Math" panose="02040503050406030204" pitchFamily="18" charset="0"/>
                                </a:rPr>
                                <m:t>1</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0</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3</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0</m:t>
                              </m:r>
                            </m:e>
                            <m:e>
                              <m:r>
                                <a:rPr lang="id-ID" i="1">
                                  <a:solidFill>
                                    <a:schemeClr val="accent5"/>
                                  </a:solidFill>
                                  <a:latin typeface="Cambria Math" panose="02040503050406030204" pitchFamily="18" charset="0"/>
                                </a:rPr>
                                <m:t>0</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0</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0</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1</m:t>
                              </m:r>
                            </m:e>
                          </m:eqArr>
                        </m:e>
                      </m:d>
                      <m:r>
                        <a:rPr lang="id-ID" i="1">
                          <a:solidFill>
                            <a:schemeClr val="accent5"/>
                          </a:solidFill>
                          <a:latin typeface="Cambria Math" panose="02040503050406030204" pitchFamily="18" charset="0"/>
                        </a:rPr>
                        <m:t>= </m:t>
                      </m:r>
                      <m:d>
                        <m:dPr>
                          <m:begChr m:val="["/>
                          <m:endChr m:val="]"/>
                          <m:ctrlPr>
                            <a:rPr lang="id-ID" i="1">
                              <a:solidFill>
                                <a:schemeClr val="accent5"/>
                              </a:solidFill>
                              <a:latin typeface="Cambria Math" panose="02040503050406030204" pitchFamily="18" charset="0"/>
                            </a:rPr>
                          </m:ctrlPr>
                        </m:dPr>
                        <m:e>
                          <m:eqArr>
                            <m:eqArrPr>
                              <m:ctrlPr>
                                <a:rPr lang="id-ID" i="1">
                                  <a:solidFill>
                                    <a:schemeClr val="accent5"/>
                                  </a:solidFill>
                                  <a:latin typeface="Cambria Math" panose="02040503050406030204" pitchFamily="18" charset="0"/>
                                </a:rPr>
                              </m:ctrlPr>
                            </m:eqArrPr>
                            <m:e>
                              <m:r>
                                <a:rPr lang="id-ID" i="1">
                                  <a:solidFill>
                                    <a:schemeClr val="accent5"/>
                                  </a:solidFill>
                                  <a:latin typeface="Cambria Math" panose="02040503050406030204" pitchFamily="18" charset="0"/>
                                </a:rPr>
                                <m:t>4</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2</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1</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0</m:t>
                              </m:r>
                            </m:e>
                            <m:e>
                              <m:r>
                                <a:rPr lang="id-ID" i="1">
                                  <a:solidFill>
                                    <a:schemeClr val="accent5"/>
                                  </a:solidFill>
                                  <a:latin typeface="Cambria Math" panose="02040503050406030204" pitchFamily="18" charset="0"/>
                                </a:rPr>
                                <m:t>2</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4</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0</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0</m:t>
                              </m:r>
                            </m:e>
                            <m:e>
                              <m:r>
                                <a:rPr lang="id-ID" i="1">
                                  <a:solidFill>
                                    <a:schemeClr val="accent5"/>
                                  </a:solidFill>
                                  <a:latin typeface="Cambria Math" panose="02040503050406030204" pitchFamily="18" charset="0"/>
                                </a:rPr>
                                <m:t>1</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0</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6</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1</m:t>
                              </m:r>
                            </m:e>
                            <m:e>
                              <m:r>
                                <a:rPr lang="id-ID" i="1">
                                  <a:solidFill>
                                    <a:schemeClr val="accent5"/>
                                  </a:solidFill>
                                  <a:latin typeface="Cambria Math" panose="02040503050406030204" pitchFamily="18" charset="0"/>
                                </a:rPr>
                                <m:t>0</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0</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1</m:t>
                              </m:r>
                              <m:r>
                                <a:rPr lang="id-ID" i="1">
                                  <a:solidFill>
                                    <a:schemeClr val="accent5"/>
                                  </a:solidFill>
                                  <a:latin typeface="Cambria Math" panose="02040503050406030204" pitchFamily="18" charset="0"/>
                                </a:rPr>
                                <m:t> </m:t>
                              </m:r>
                              <m:r>
                                <a:rPr lang="id-ID" i="1">
                                  <a:solidFill>
                                    <a:schemeClr val="accent5"/>
                                  </a:solidFill>
                                  <a:latin typeface="Cambria Math" panose="02040503050406030204" pitchFamily="18" charset="0"/>
                                </a:rPr>
                                <m:t>2</m:t>
                              </m:r>
                            </m:e>
                          </m:eqArr>
                        </m:e>
                      </m:d>
                    </m:oMath>
                  </m:oMathPara>
                </a14:m>
                <a:endParaRPr lang="id-ID" dirty="0">
                  <a:solidFill>
                    <a:schemeClr val="accent5"/>
                  </a:solidFill>
                </a:endParaRPr>
              </a:p>
            </p:txBody>
          </p:sp>
        </mc:Choice>
        <mc:Fallback xmlns="">
          <p:sp>
            <p:nvSpPr>
              <p:cNvPr id="97" name="Kotak Teks 39">
                <a:extLst>
                  <a:ext uri="{FF2B5EF4-FFF2-40B4-BE49-F238E27FC236}">
                    <a16:creationId xmlns:a16="http://schemas.microsoft.com/office/drawing/2014/main" id="{F639C30F-EC20-4D05-AC6F-C75FA024BBA6}"/>
                  </a:ext>
                </a:extLst>
              </p:cNvPr>
              <p:cNvSpPr txBox="1">
                <a:spLocks noRot="1" noChangeAspect="1" noMove="1" noResize="1" noEditPoints="1" noAdjustHandles="1" noChangeArrowheads="1" noChangeShapeType="1" noTextEdit="1"/>
              </p:cNvSpPr>
              <p:nvPr/>
            </p:nvSpPr>
            <p:spPr>
              <a:xfrm>
                <a:off x="60069" y="3254158"/>
                <a:ext cx="3773084" cy="88601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Kotak Teks 39">
                <a:extLst>
                  <a:ext uri="{FF2B5EF4-FFF2-40B4-BE49-F238E27FC236}">
                    <a16:creationId xmlns:a16="http://schemas.microsoft.com/office/drawing/2014/main" id="{5873F893-BFBF-41E1-A994-339E0C4A573D}"/>
                  </a:ext>
                </a:extLst>
              </p:cNvPr>
              <p:cNvSpPr txBox="1"/>
              <p:nvPr/>
            </p:nvSpPr>
            <p:spPr>
              <a:xfrm>
                <a:off x="3353903" y="2352774"/>
                <a:ext cx="2155421" cy="17985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id-ID" i="1" smtClean="0">
                              <a:solidFill>
                                <a:schemeClr val="accent5"/>
                              </a:solidFill>
                              <a:latin typeface="Cambria Math" panose="02040503050406030204" pitchFamily="18" charset="0"/>
                            </a:rPr>
                          </m:ctrlPr>
                        </m:dPr>
                        <m:e>
                          <m:eqArr>
                            <m:eqArrPr>
                              <m:ctrlPr>
                                <a:rPr lang="id-ID" i="1">
                                  <a:solidFill>
                                    <a:schemeClr val="accent5"/>
                                  </a:solidFill>
                                  <a:latin typeface="Cambria Math" panose="02040503050406030204" pitchFamily="18" charset="0"/>
                                </a:rPr>
                              </m:ctrlPr>
                            </m:eqArrPr>
                            <m:e>
                              <m:f>
                                <m:fPr>
                                  <m:ctrlPr>
                                    <a:rPr lang="id-ID" i="1">
                                      <a:solidFill>
                                        <a:schemeClr val="accent5"/>
                                      </a:solidFill>
                                      <a:latin typeface="Cambria Math" panose="02040503050406030204" pitchFamily="18" charset="0"/>
                                    </a:rPr>
                                  </m:ctrlPr>
                                </m:fPr>
                                <m:num>
                                  <m:r>
                                    <a:rPr lang="id-ID" i="1">
                                      <a:solidFill>
                                        <a:schemeClr val="accent5"/>
                                      </a:solidFill>
                                      <a:latin typeface="Cambria Math" panose="02040503050406030204" pitchFamily="18" charset="0"/>
                                    </a:rPr>
                                    <m:t>4</m:t>
                                  </m:r>
                                </m:num>
                                <m:den>
                                  <m:r>
                                    <a:rPr lang="id-ID" i="1">
                                      <a:solidFill>
                                        <a:schemeClr val="accent5"/>
                                      </a:solidFill>
                                      <a:latin typeface="Cambria Math" panose="02040503050406030204" pitchFamily="18" charset="0"/>
                                    </a:rPr>
                                    <m:t>24</m:t>
                                  </m:r>
                                </m:den>
                              </m:f>
                              <m:r>
                                <a:rPr lang="id-ID" i="1">
                                  <a:solidFill>
                                    <a:schemeClr val="accent5"/>
                                  </a:solidFill>
                                  <a:latin typeface="Cambria Math" panose="02040503050406030204" pitchFamily="18" charset="0"/>
                                </a:rPr>
                                <m:t> </m:t>
                              </m:r>
                              <m:f>
                                <m:fPr>
                                  <m:ctrlPr>
                                    <a:rPr lang="id-ID" i="1">
                                      <a:solidFill>
                                        <a:schemeClr val="accent5"/>
                                      </a:solidFill>
                                      <a:latin typeface="Cambria Math" panose="02040503050406030204" pitchFamily="18" charset="0"/>
                                    </a:rPr>
                                  </m:ctrlPr>
                                </m:fPr>
                                <m:num>
                                  <m:r>
                                    <a:rPr lang="id-ID" i="1">
                                      <a:solidFill>
                                        <a:schemeClr val="accent5"/>
                                      </a:solidFill>
                                      <a:latin typeface="Cambria Math" panose="02040503050406030204" pitchFamily="18" charset="0"/>
                                    </a:rPr>
                                    <m:t>2</m:t>
                                  </m:r>
                                </m:num>
                                <m:den>
                                  <m:r>
                                    <a:rPr lang="id-ID" i="1">
                                      <a:solidFill>
                                        <a:schemeClr val="accent5"/>
                                      </a:solidFill>
                                      <a:latin typeface="Cambria Math" panose="02040503050406030204" pitchFamily="18" charset="0"/>
                                    </a:rPr>
                                    <m:t>24</m:t>
                                  </m:r>
                                </m:den>
                              </m:f>
                              <m:r>
                                <a:rPr lang="id-ID" i="1">
                                  <a:solidFill>
                                    <a:schemeClr val="accent5"/>
                                  </a:solidFill>
                                  <a:latin typeface="Cambria Math" panose="02040503050406030204" pitchFamily="18" charset="0"/>
                                </a:rPr>
                                <m:t> </m:t>
                              </m:r>
                              <m:f>
                                <m:fPr>
                                  <m:ctrlPr>
                                    <a:rPr lang="id-ID" i="1">
                                      <a:solidFill>
                                        <a:schemeClr val="accent5"/>
                                      </a:solidFill>
                                      <a:latin typeface="Cambria Math" panose="02040503050406030204" pitchFamily="18" charset="0"/>
                                    </a:rPr>
                                  </m:ctrlPr>
                                </m:fPr>
                                <m:num>
                                  <m:r>
                                    <a:rPr lang="id-ID" i="1">
                                      <a:solidFill>
                                        <a:schemeClr val="accent5"/>
                                      </a:solidFill>
                                      <a:latin typeface="Cambria Math" panose="02040503050406030204" pitchFamily="18" charset="0"/>
                                    </a:rPr>
                                    <m:t>1</m:t>
                                  </m:r>
                                </m:num>
                                <m:den>
                                  <m:r>
                                    <a:rPr lang="id-ID" i="1">
                                      <a:solidFill>
                                        <a:schemeClr val="accent5"/>
                                      </a:solidFill>
                                      <a:latin typeface="Cambria Math" panose="02040503050406030204" pitchFamily="18" charset="0"/>
                                    </a:rPr>
                                    <m:t>24</m:t>
                                  </m:r>
                                </m:den>
                              </m:f>
                              <m:r>
                                <a:rPr lang="id-ID" i="1">
                                  <a:solidFill>
                                    <a:schemeClr val="accent5"/>
                                  </a:solidFill>
                                  <a:latin typeface="Cambria Math" panose="02040503050406030204" pitchFamily="18" charset="0"/>
                                </a:rPr>
                                <m:t> </m:t>
                              </m:r>
                              <m:f>
                                <m:fPr>
                                  <m:ctrlPr>
                                    <a:rPr lang="id-ID" i="1">
                                      <a:solidFill>
                                        <a:schemeClr val="accent5"/>
                                      </a:solidFill>
                                      <a:latin typeface="Cambria Math" panose="02040503050406030204" pitchFamily="18" charset="0"/>
                                    </a:rPr>
                                  </m:ctrlPr>
                                </m:fPr>
                                <m:num>
                                  <m:r>
                                    <a:rPr lang="id-ID" i="1">
                                      <a:solidFill>
                                        <a:schemeClr val="accent5"/>
                                      </a:solidFill>
                                      <a:latin typeface="Cambria Math" panose="02040503050406030204" pitchFamily="18" charset="0"/>
                                    </a:rPr>
                                    <m:t>0</m:t>
                                  </m:r>
                                </m:num>
                                <m:den>
                                  <m:r>
                                    <a:rPr lang="id-ID" i="1">
                                      <a:solidFill>
                                        <a:schemeClr val="accent5"/>
                                      </a:solidFill>
                                      <a:latin typeface="Cambria Math" panose="02040503050406030204" pitchFamily="18" charset="0"/>
                                    </a:rPr>
                                    <m:t>24</m:t>
                                  </m:r>
                                </m:den>
                              </m:f>
                            </m:e>
                            <m:e>
                              <m:f>
                                <m:fPr>
                                  <m:ctrlPr>
                                    <a:rPr lang="id-ID" i="1">
                                      <a:solidFill>
                                        <a:schemeClr val="accent5"/>
                                      </a:solidFill>
                                      <a:latin typeface="Cambria Math" panose="02040503050406030204" pitchFamily="18" charset="0"/>
                                    </a:rPr>
                                  </m:ctrlPr>
                                </m:fPr>
                                <m:num>
                                  <m:r>
                                    <a:rPr lang="id-ID" i="1">
                                      <a:solidFill>
                                        <a:schemeClr val="accent5"/>
                                      </a:solidFill>
                                      <a:latin typeface="Cambria Math" panose="02040503050406030204" pitchFamily="18" charset="0"/>
                                    </a:rPr>
                                    <m:t>2</m:t>
                                  </m:r>
                                </m:num>
                                <m:den>
                                  <m:r>
                                    <a:rPr lang="id-ID" i="1">
                                      <a:solidFill>
                                        <a:schemeClr val="accent5"/>
                                      </a:solidFill>
                                      <a:latin typeface="Cambria Math" panose="02040503050406030204" pitchFamily="18" charset="0"/>
                                    </a:rPr>
                                    <m:t>24</m:t>
                                  </m:r>
                                </m:den>
                              </m:f>
                              <m:r>
                                <a:rPr lang="id-ID" i="1">
                                  <a:solidFill>
                                    <a:schemeClr val="accent5"/>
                                  </a:solidFill>
                                  <a:latin typeface="Cambria Math" panose="02040503050406030204" pitchFamily="18" charset="0"/>
                                </a:rPr>
                                <m:t> </m:t>
                              </m:r>
                              <m:f>
                                <m:fPr>
                                  <m:ctrlPr>
                                    <a:rPr lang="id-ID" i="1">
                                      <a:solidFill>
                                        <a:schemeClr val="accent5"/>
                                      </a:solidFill>
                                      <a:latin typeface="Cambria Math" panose="02040503050406030204" pitchFamily="18" charset="0"/>
                                    </a:rPr>
                                  </m:ctrlPr>
                                </m:fPr>
                                <m:num>
                                  <m:r>
                                    <a:rPr lang="id-ID" i="1">
                                      <a:solidFill>
                                        <a:schemeClr val="accent5"/>
                                      </a:solidFill>
                                      <a:latin typeface="Cambria Math" panose="02040503050406030204" pitchFamily="18" charset="0"/>
                                    </a:rPr>
                                    <m:t>4</m:t>
                                  </m:r>
                                </m:num>
                                <m:den>
                                  <m:r>
                                    <a:rPr lang="id-ID" i="1">
                                      <a:solidFill>
                                        <a:schemeClr val="accent5"/>
                                      </a:solidFill>
                                      <a:latin typeface="Cambria Math" panose="02040503050406030204" pitchFamily="18" charset="0"/>
                                    </a:rPr>
                                    <m:t>24</m:t>
                                  </m:r>
                                </m:den>
                              </m:f>
                              <m:r>
                                <a:rPr lang="id-ID" i="1">
                                  <a:solidFill>
                                    <a:schemeClr val="accent5"/>
                                  </a:solidFill>
                                  <a:latin typeface="Cambria Math" panose="02040503050406030204" pitchFamily="18" charset="0"/>
                                </a:rPr>
                                <m:t> </m:t>
                              </m:r>
                              <m:f>
                                <m:fPr>
                                  <m:ctrlPr>
                                    <a:rPr lang="id-ID" i="1">
                                      <a:solidFill>
                                        <a:schemeClr val="accent5"/>
                                      </a:solidFill>
                                      <a:latin typeface="Cambria Math" panose="02040503050406030204" pitchFamily="18" charset="0"/>
                                    </a:rPr>
                                  </m:ctrlPr>
                                </m:fPr>
                                <m:num>
                                  <m:r>
                                    <a:rPr lang="id-ID" i="1">
                                      <a:solidFill>
                                        <a:schemeClr val="accent5"/>
                                      </a:solidFill>
                                      <a:latin typeface="Cambria Math" panose="02040503050406030204" pitchFamily="18" charset="0"/>
                                    </a:rPr>
                                    <m:t>0</m:t>
                                  </m:r>
                                </m:num>
                                <m:den>
                                  <m:r>
                                    <a:rPr lang="id-ID" i="1">
                                      <a:solidFill>
                                        <a:schemeClr val="accent5"/>
                                      </a:solidFill>
                                      <a:latin typeface="Cambria Math" panose="02040503050406030204" pitchFamily="18" charset="0"/>
                                    </a:rPr>
                                    <m:t>24</m:t>
                                  </m:r>
                                </m:den>
                              </m:f>
                              <m:r>
                                <a:rPr lang="id-ID" i="1">
                                  <a:solidFill>
                                    <a:schemeClr val="accent5"/>
                                  </a:solidFill>
                                  <a:latin typeface="Cambria Math" panose="02040503050406030204" pitchFamily="18" charset="0"/>
                                </a:rPr>
                                <m:t> </m:t>
                              </m:r>
                              <m:f>
                                <m:fPr>
                                  <m:ctrlPr>
                                    <a:rPr lang="id-ID" i="1">
                                      <a:solidFill>
                                        <a:schemeClr val="accent5"/>
                                      </a:solidFill>
                                      <a:latin typeface="Cambria Math" panose="02040503050406030204" pitchFamily="18" charset="0"/>
                                    </a:rPr>
                                  </m:ctrlPr>
                                </m:fPr>
                                <m:num>
                                  <m:r>
                                    <a:rPr lang="id-ID" i="1">
                                      <a:solidFill>
                                        <a:schemeClr val="accent5"/>
                                      </a:solidFill>
                                      <a:latin typeface="Cambria Math" panose="02040503050406030204" pitchFamily="18" charset="0"/>
                                    </a:rPr>
                                    <m:t>0</m:t>
                                  </m:r>
                                </m:num>
                                <m:den>
                                  <m:r>
                                    <a:rPr lang="id-ID" i="1">
                                      <a:solidFill>
                                        <a:schemeClr val="accent5"/>
                                      </a:solidFill>
                                      <a:latin typeface="Cambria Math" panose="02040503050406030204" pitchFamily="18" charset="0"/>
                                    </a:rPr>
                                    <m:t>24</m:t>
                                  </m:r>
                                </m:den>
                              </m:f>
                            </m:e>
                            <m:e>
                              <m:f>
                                <m:fPr>
                                  <m:ctrlPr>
                                    <a:rPr lang="id-ID" i="1">
                                      <a:solidFill>
                                        <a:schemeClr val="accent5"/>
                                      </a:solidFill>
                                      <a:latin typeface="Cambria Math" panose="02040503050406030204" pitchFamily="18" charset="0"/>
                                    </a:rPr>
                                  </m:ctrlPr>
                                </m:fPr>
                                <m:num>
                                  <m:r>
                                    <a:rPr lang="id-ID" i="1">
                                      <a:solidFill>
                                        <a:schemeClr val="accent5"/>
                                      </a:solidFill>
                                      <a:latin typeface="Cambria Math" panose="02040503050406030204" pitchFamily="18" charset="0"/>
                                    </a:rPr>
                                    <m:t>1</m:t>
                                  </m:r>
                                </m:num>
                                <m:den>
                                  <m:r>
                                    <a:rPr lang="id-ID" i="1">
                                      <a:solidFill>
                                        <a:schemeClr val="accent5"/>
                                      </a:solidFill>
                                      <a:latin typeface="Cambria Math" panose="02040503050406030204" pitchFamily="18" charset="0"/>
                                    </a:rPr>
                                    <m:t>24</m:t>
                                  </m:r>
                                </m:den>
                              </m:f>
                              <m:r>
                                <a:rPr lang="id-ID" i="1">
                                  <a:solidFill>
                                    <a:schemeClr val="accent5"/>
                                  </a:solidFill>
                                  <a:latin typeface="Cambria Math" panose="02040503050406030204" pitchFamily="18" charset="0"/>
                                </a:rPr>
                                <m:t> </m:t>
                              </m:r>
                              <m:f>
                                <m:fPr>
                                  <m:ctrlPr>
                                    <a:rPr lang="id-ID" i="1">
                                      <a:solidFill>
                                        <a:schemeClr val="accent5"/>
                                      </a:solidFill>
                                      <a:latin typeface="Cambria Math" panose="02040503050406030204" pitchFamily="18" charset="0"/>
                                    </a:rPr>
                                  </m:ctrlPr>
                                </m:fPr>
                                <m:num>
                                  <m:r>
                                    <a:rPr lang="id-ID" i="1">
                                      <a:solidFill>
                                        <a:schemeClr val="accent5"/>
                                      </a:solidFill>
                                      <a:latin typeface="Cambria Math" panose="02040503050406030204" pitchFamily="18" charset="0"/>
                                    </a:rPr>
                                    <m:t>0</m:t>
                                  </m:r>
                                </m:num>
                                <m:den>
                                  <m:r>
                                    <a:rPr lang="id-ID" i="1">
                                      <a:solidFill>
                                        <a:schemeClr val="accent5"/>
                                      </a:solidFill>
                                      <a:latin typeface="Cambria Math" panose="02040503050406030204" pitchFamily="18" charset="0"/>
                                    </a:rPr>
                                    <m:t>24</m:t>
                                  </m:r>
                                </m:den>
                              </m:f>
                              <m:r>
                                <a:rPr lang="id-ID" i="1">
                                  <a:solidFill>
                                    <a:schemeClr val="accent5"/>
                                  </a:solidFill>
                                  <a:latin typeface="Cambria Math" panose="02040503050406030204" pitchFamily="18" charset="0"/>
                                </a:rPr>
                                <m:t> </m:t>
                              </m:r>
                              <m:f>
                                <m:fPr>
                                  <m:ctrlPr>
                                    <a:rPr lang="id-ID" i="1">
                                      <a:solidFill>
                                        <a:schemeClr val="accent5"/>
                                      </a:solidFill>
                                      <a:latin typeface="Cambria Math" panose="02040503050406030204" pitchFamily="18" charset="0"/>
                                    </a:rPr>
                                  </m:ctrlPr>
                                </m:fPr>
                                <m:num>
                                  <m:r>
                                    <a:rPr lang="id-ID" i="1">
                                      <a:solidFill>
                                        <a:schemeClr val="accent5"/>
                                      </a:solidFill>
                                      <a:latin typeface="Cambria Math" panose="02040503050406030204" pitchFamily="18" charset="0"/>
                                    </a:rPr>
                                    <m:t>6</m:t>
                                  </m:r>
                                </m:num>
                                <m:den>
                                  <m:r>
                                    <a:rPr lang="id-ID" i="1">
                                      <a:solidFill>
                                        <a:schemeClr val="accent5"/>
                                      </a:solidFill>
                                      <a:latin typeface="Cambria Math" panose="02040503050406030204" pitchFamily="18" charset="0"/>
                                    </a:rPr>
                                    <m:t>24</m:t>
                                  </m:r>
                                </m:den>
                              </m:f>
                              <m:r>
                                <a:rPr lang="id-ID" i="1">
                                  <a:solidFill>
                                    <a:schemeClr val="accent5"/>
                                  </a:solidFill>
                                  <a:latin typeface="Cambria Math" panose="02040503050406030204" pitchFamily="18" charset="0"/>
                                </a:rPr>
                                <m:t> </m:t>
                              </m:r>
                              <m:f>
                                <m:fPr>
                                  <m:ctrlPr>
                                    <a:rPr lang="id-ID" i="1">
                                      <a:solidFill>
                                        <a:schemeClr val="accent5"/>
                                      </a:solidFill>
                                      <a:latin typeface="Cambria Math" panose="02040503050406030204" pitchFamily="18" charset="0"/>
                                    </a:rPr>
                                  </m:ctrlPr>
                                </m:fPr>
                                <m:num>
                                  <m:r>
                                    <a:rPr lang="id-ID" i="1">
                                      <a:solidFill>
                                        <a:schemeClr val="accent5"/>
                                      </a:solidFill>
                                      <a:latin typeface="Cambria Math" panose="02040503050406030204" pitchFamily="18" charset="0"/>
                                    </a:rPr>
                                    <m:t>1</m:t>
                                  </m:r>
                                </m:num>
                                <m:den>
                                  <m:r>
                                    <a:rPr lang="id-ID" i="1">
                                      <a:solidFill>
                                        <a:schemeClr val="accent5"/>
                                      </a:solidFill>
                                      <a:latin typeface="Cambria Math" panose="02040503050406030204" pitchFamily="18" charset="0"/>
                                    </a:rPr>
                                    <m:t>24</m:t>
                                  </m:r>
                                </m:den>
                              </m:f>
                            </m:e>
                            <m:e>
                              <m:f>
                                <m:fPr>
                                  <m:ctrlPr>
                                    <a:rPr lang="id-ID" i="1">
                                      <a:solidFill>
                                        <a:schemeClr val="accent5"/>
                                      </a:solidFill>
                                      <a:latin typeface="Cambria Math" panose="02040503050406030204" pitchFamily="18" charset="0"/>
                                    </a:rPr>
                                  </m:ctrlPr>
                                </m:fPr>
                                <m:num>
                                  <m:r>
                                    <a:rPr lang="id-ID" i="1">
                                      <a:solidFill>
                                        <a:schemeClr val="accent5"/>
                                      </a:solidFill>
                                      <a:latin typeface="Cambria Math" panose="02040503050406030204" pitchFamily="18" charset="0"/>
                                    </a:rPr>
                                    <m:t>0</m:t>
                                  </m:r>
                                </m:num>
                                <m:den>
                                  <m:r>
                                    <a:rPr lang="id-ID" i="1">
                                      <a:solidFill>
                                        <a:schemeClr val="accent5"/>
                                      </a:solidFill>
                                      <a:latin typeface="Cambria Math" panose="02040503050406030204" pitchFamily="18" charset="0"/>
                                    </a:rPr>
                                    <m:t>24</m:t>
                                  </m:r>
                                </m:den>
                              </m:f>
                              <m:r>
                                <a:rPr lang="id-ID" i="1">
                                  <a:solidFill>
                                    <a:schemeClr val="accent5"/>
                                  </a:solidFill>
                                  <a:latin typeface="Cambria Math" panose="02040503050406030204" pitchFamily="18" charset="0"/>
                                </a:rPr>
                                <m:t> </m:t>
                              </m:r>
                              <m:f>
                                <m:fPr>
                                  <m:ctrlPr>
                                    <a:rPr lang="id-ID" i="1">
                                      <a:solidFill>
                                        <a:schemeClr val="accent5"/>
                                      </a:solidFill>
                                      <a:latin typeface="Cambria Math" panose="02040503050406030204" pitchFamily="18" charset="0"/>
                                    </a:rPr>
                                  </m:ctrlPr>
                                </m:fPr>
                                <m:num>
                                  <m:r>
                                    <a:rPr lang="id-ID" i="1">
                                      <a:solidFill>
                                        <a:schemeClr val="accent5"/>
                                      </a:solidFill>
                                      <a:latin typeface="Cambria Math" panose="02040503050406030204" pitchFamily="18" charset="0"/>
                                    </a:rPr>
                                    <m:t>0</m:t>
                                  </m:r>
                                </m:num>
                                <m:den>
                                  <m:r>
                                    <a:rPr lang="id-ID" i="1">
                                      <a:solidFill>
                                        <a:schemeClr val="accent5"/>
                                      </a:solidFill>
                                      <a:latin typeface="Cambria Math" panose="02040503050406030204" pitchFamily="18" charset="0"/>
                                    </a:rPr>
                                    <m:t>24</m:t>
                                  </m:r>
                                </m:den>
                              </m:f>
                              <m:r>
                                <a:rPr lang="id-ID" i="1">
                                  <a:solidFill>
                                    <a:schemeClr val="accent5"/>
                                  </a:solidFill>
                                  <a:latin typeface="Cambria Math" panose="02040503050406030204" pitchFamily="18" charset="0"/>
                                </a:rPr>
                                <m:t> </m:t>
                              </m:r>
                              <m:f>
                                <m:fPr>
                                  <m:ctrlPr>
                                    <a:rPr lang="id-ID" i="1">
                                      <a:solidFill>
                                        <a:schemeClr val="accent5"/>
                                      </a:solidFill>
                                      <a:latin typeface="Cambria Math" panose="02040503050406030204" pitchFamily="18" charset="0"/>
                                    </a:rPr>
                                  </m:ctrlPr>
                                </m:fPr>
                                <m:num>
                                  <m:r>
                                    <a:rPr lang="id-ID" i="1">
                                      <a:solidFill>
                                        <a:schemeClr val="accent5"/>
                                      </a:solidFill>
                                      <a:latin typeface="Cambria Math" panose="02040503050406030204" pitchFamily="18" charset="0"/>
                                    </a:rPr>
                                    <m:t>1</m:t>
                                  </m:r>
                                </m:num>
                                <m:den>
                                  <m:r>
                                    <a:rPr lang="id-ID" i="1">
                                      <a:solidFill>
                                        <a:schemeClr val="accent5"/>
                                      </a:solidFill>
                                      <a:latin typeface="Cambria Math" panose="02040503050406030204" pitchFamily="18" charset="0"/>
                                    </a:rPr>
                                    <m:t>24</m:t>
                                  </m:r>
                                </m:den>
                              </m:f>
                              <m:r>
                                <a:rPr lang="id-ID" i="1">
                                  <a:solidFill>
                                    <a:schemeClr val="accent5"/>
                                  </a:solidFill>
                                  <a:latin typeface="Cambria Math" panose="02040503050406030204" pitchFamily="18" charset="0"/>
                                </a:rPr>
                                <m:t> </m:t>
                              </m:r>
                              <m:f>
                                <m:fPr>
                                  <m:ctrlPr>
                                    <a:rPr lang="id-ID" i="1">
                                      <a:solidFill>
                                        <a:schemeClr val="accent5"/>
                                      </a:solidFill>
                                      <a:latin typeface="Cambria Math" panose="02040503050406030204" pitchFamily="18" charset="0"/>
                                    </a:rPr>
                                  </m:ctrlPr>
                                </m:fPr>
                                <m:num>
                                  <m:r>
                                    <a:rPr lang="id-ID" i="1">
                                      <a:solidFill>
                                        <a:schemeClr val="accent5"/>
                                      </a:solidFill>
                                      <a:latin typeface="Cambria Math" panose="02040503050406030204" pitchFamily="18" charset="0"/>
                                    </a:rPr>
                                    <m:t>2</m:t>
                                  </m:r>
                                </m:num>
                                <m:den>
                                  <m:r>
                                    <a:rPr lang="id-ID" i="1">
                                      <a:solidFill>
                                        <a:schemeClr val="accent5"/>
                                      </a:solidFill>
                                      <a:latin typeface="Cambria Math" panose="02040503050406030204" pitchFamily="18" charset="0"/>
                                    </a:rPr>
                                    <m:t>24</m:t>
                                  </m:r>
                                </m:den>
                              </m:f>
                            </m:e>
                          </m:eqArr>
                        </m:e>
                      </m:d>
                    </m:oMath>
                  </m:oMathPara>
                </a14:m>
                <a:endParaRPr lang="id-ID" dirty="0">
                  <a:solidFill>
                    <a:schemeClr val="accent5"/>
                  </a:solidFill>
                </a:endParaRPr>
              </a:p>
            </p:txBody>
          </p:sp>
        </mc:Choice>
        <mc:Fallback xmlns="">
          <p:sp>
            <p:nvSpPr>
              <p:cNvPr id="98" name="Kotak Teks 39">
                <a:extLst>
                  <a:ext uri="{FF2B5EF4-FFF2-40B4-BE49-F238E27FC236}">
                    <a16:creationId xmlns:a16="http://schemas.microsoft.com/office/drawing/2014/main" id="{5873F893-BFBF-41E1-A994-339E0C4A573D}"/>
                  </a:ext>
                </a:extLst>
              </p:cNvPr>
              <p:cNvSpPr txBox="1">
                <a:spLocks noRot="1" noChangeAspect="1" noMove="1" noResize="1" noEditPoints="1" noAdjustHandles="1" noChangeArrowheads="1" noChangeShapeType="1" noTextEdit="1"/>
              </p:cNvSpPr>
              <p:nvPr/>
            </p:nvSpPr>
            <p:spPr>
              <a:xfrm>
                <a:off x="3353903" y="2352774"/>
                <a:ext cx="2155421" cy="1798506"/>
              </a:xfrm>
              <a:prstGeom prst="rect">
                <a:avLst/>
              </a:prstGeom>
              <a:blipFill>
                <a:blip r:embed="rId9"/>
                <a:stretch>
                  <a:fillRect/>
                </a:stretch>
              </a:blipFill>
            </p:spPr>
            <p:txBody>
              <a:bodyPr/>
              <a:lstStyle/>
              <a:p>
                <a:r>
                  <a:rPr lang="en-US">
                    <a:noFill/>
                  </a:rPr>
                  <a:t> </a:t>
                </a:r>
              </a:p>
            </p:txBody>
          </p:sp>
        </mc:Fallback>
      </mc:AlternateContent>
      <p:cxnSp>
        <p:nvCxnSpPr>
          <p:cNvPr id="99" name="Straight Arrow Connector 98">
            <a:extLst>
              <a:ext uri="{FF2B5EF4-FFF2-40B4-BE49-F238E27FC236}">
                <a16:creationId xmlns:a16="http://schemas.microsoft.com/office/drawing/2014/main" id="{49F1FC4E-5ABC-4DB4-A60C-B9711E29F32A}"/>
              </a:ext>
            </a:extLst>
          </p:cNvPr>
          <p:cNvCxnSpPr>
            <a:cxnSpLocks/>
          </p:cNvCxnSpPr>
          <p:nvPr/>
        </p:nvCxnSpPr>
        <p:spPr>
          <a:xfrm flipV="1">
            <a:off x="3285650" y="3709025"/>
            <a:ext cx="45720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Straight Arrow Connector 99">
            <a:extLst>
              <a:ext uri="{FF2B5EF4-FFF2-40B4-BE49-F238E27FC236}">
                <a16:creationId xmlns:a16="http://schemas.microsoft.com/office/drawing/2014/main" id="{E2CE2861-2E14-451F-924B-F3DE0BCB0CF0}"/>
              </a:ext>
            </a:extLst>
          </p:cNvPr>
          <p:cNvCxnSpPr>
            <a:cxnSpLocks/>
          </p:cNvCxnSpPr>
          <p:nvPr/>
        </p:nvCxnSpPr>
        <p:spPr>
          <a:xfrm flipV="1">
            <a:off x="969244" y="2879586"/>
            <a:ext cx="0" cy="3745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1" name="TextBox 100">
            <a:extLst>
              <a:ext uri="{FF2B5EF4-FFF2-40B4-BE49-F238E27FC236}">
                <a16:creationId xmlns:a16="http://schemas.microsoft.com/office/drawing/2014/main" id="{FCAC881C-75C1-487A-8FB9-9852B39B09FF}"/>
              </a:ext>
            </a:extLst>
          </p:cNvPr>
          <p:cNvSpPr txBox="1"/>
          <p:nvPr/>
        </p:nvSpPr>
        <p:spPr>
          <a:xfrm>
            <a:off x="221120" y="2500307"/>
            <a:ext cx="2440441" cy="307777"/>
          </a:xfrm>
          <a:prstGeom prst="rect">
            <a:avLst/>
          </a:prstGeom>
          <a:noFill/>
        </p:spPr>
        <p:txBody>
          <a:bodyPr wrap="square" rtlCol="0">
            <a:spAutoFit/>
          </a:bodyPr>
          <a:lstStyle/>
          <a:p>
            <a:r>
              <a:rPr lang="id-ID" dirty="0">
                <a:solidFill>
                  <a:schemeClr val="accent5"/>
                </a:solidFill>
              </a:rPr>
              <a:t>Matriks Co-occurence</a:t>
            </a:r>
          </a:p>
        </p:txBody>
      </p:sp>
      <p:cxnSp>
        <p:nvCxnSpPr>
          <p:cNvPr id="102" name="Straight Arrow Connector 101">
            <a:extLst>
              <a:ext uri="{FF2B5EF4-FFF2-40B4-BE49-F238E27FC236}">
                <a16:creationId xmlns:a16="http://schemas.microsoft.com/office/drawing/2014/main" id="{E9D96D1D-2B65-442C-B424-CF9A5BEFB3CF}"/>
              </a:ext>
            </a:extLst>
          </p:cNvPr>
          <p:cNvCxnSpPr>
            <a:cxnSpLocks/>
          </p:cNvCxnSpPr>
          <p:nvPr/>
        </p:nvCxnSpPr>
        <p:spPr>
          <a:xfrm flipV="1">
            <a:off x="2903391" y="2859816"/>
            <a:ext cx="0" cy="4120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3" name="TextBox 102">
            <a:extLst>
              <a:ext uri="{FF2B5EF4-FFF2-40B4-BE49-F238E27FC236}">
                <a16:creationId xmlns:a16="http://schemas.microsoft.com/office/drawing/2014/main" id="{A92DA35A-E9E4-4FEA-B5E2-67A0552604FE}"/>
              </a:ext>
            </a:extLst>
          </p:cNvPr>
          <p:cNvSpPr txBox="1"/>
          <p:nvPr/>
        </p:nvSpPr>
        <p:spPr>
          <a:xfrm>
            <a:off x="2469393" y="2496991"/>
            <a:ext cx="1708936" cy="307777"/>
          </a:xfrm>
          <a:prstGeom prst="rect">
            <a:avLst/>
          </a:prstGeom>
          <a:noFill/>
        </p:spPr>
        <p:txBody>
          <a:bodyPr wrap="square" rtlCol="0">
            <a:spAutoFit/>
          </a:bodyPr>
          <a:lstStyle/>
          <a:p>
            <a:r>
              <a:rPr lang="id-ID" dirty="0">
                <a:solidFill>
                  <a:schemeClr val="accent5"/>
                </a:solidFill>
              </a:rPr>
              <a:t>Matriks Simetris</a:t>
            </a:r>
          </a:p>
        </p:txBody>
      </p:sp>
      <p:sp>
        <p:nvSpPr>
          <p:cNvPr id="45" name="Google Shape;1158;p44"/>
          <p:cNvSpPr txBox="1">
            <a:spLocks/>
          </p:cNvSpPr>
          <p:nvPr/>
        </p:nvSpPr>
        <p:spPr>
          <a:xfrm>
            <a:off x="6177732" y="607090"/>
            <a:ext cx="2724092" cy="5963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lgn="ctr">
              <a:buClr>
                <a:srgbClr val="2F5761"/>
              </a:buClr>
              <a:buSzPts val="3200"/>
              <a:buFont typeface="Viga"/>
              <a:buNone/>
              <a:defRPr sz="2400" b="1" i="1">
                <a:solidFill>
                  <a:srgbClr val="2F5761"/>
                </a:solidFill>
                <a:latin typeface="Viga"/>
                <a:ea typeface="Viga"/>
                <a:cs typeface="Viga"/>
                <a:sym typeface="Viga"/>
              </a:defRPr>
            </a:lvl1pPr>
            <a:lvl2pPr>
              <a:buClr>
                <a:srgbClr val="2F5761"/>
              </a:buClr>
              <a:buSzPts val="3200"/>
              <a:buFont typeface="Viga"/>
              <a:buNone/>
              <a:defRPr sz="3200" b="1">
                <a:solidFill>
                  <a:srgbClr val="2F5761"/>
                </a:solidFill>
                <a:latin typeface="Viga"/>
                <a:ea typeface="Viga"/>
                <a:cs typeface="Viga"/>
                <a:sym typeface="Viga"/>
              </a:defRPr>
            </a:lvl2pPr>
            <a:lvl3pPr>
              <a:buClr>
                <a:srgbClr val="2F5761"/>
              </a:buClr>
              <a:buSzPts val="3200"/>
              <a:buFont typeface="Viga"/>
              <a:buNone/>
              <a:defRPr sz="3200" b="1">
                <a:solidFill>
                  <a:srgbClr val="2F5761"/>
                </a:solidFill>
                <a:latin typeface="Viga"/>
                <a:ea typeface="Viga"/>
                <a:cs typeface="Viga"/>
                <a:sym typeface="Viga"/>
              </a:defRPr>
            </a:lvl3pPr>
            <a:lvl4pPr>
              <a:buClr>
                <a:srgbClr val="2F5761"/>
              </a:buClr>
              <a:buSzPts val="3200"/>
              <a:buFont typeface="Viga"/>
              <a:buNone/>
              <a:defRPr sz="3200" b="1">
                <a:solidFill>
                  <a:srgbClr val="2F5761"/>
                </a:solidFill>
                <a:latin typeface="Viga"/>
                <a:ea typeface="Viga"/>
                <a:cs typeface="Viga"/>
                <a:sym typeface="Viga"/>
              </a:defRPr>
            </a:lvl4pPr>
            <a:lvl5pPr>
              <a:buClr>
                <a:srgbClr val="2F5761"/>
              </a:buClr>
              <a:buSzPts val="3200"/>
              <a:buFont typeface="Viga"/>
              <a:buNone/>
              <a:defRPr sz="3200" b="1">
                <a:solidFill>
                  <a:srgbClr val="2F5761"/>
                </a:solidFill>
                <a:latin typeface="Viga"/>
                <a:ea typeface="Viga"/>
                <a:cs typeface="Viga"/>
                <a:sym typeface="Viga"/>
              </a:defRPr>
            </a:lvl5pPr>
            <a:lvl6pPr>
              <a:buClr>
                <a:srgbClr val="2F5761"/>
              </a:buClr>
              <a:buSzPts val="3200"/>
              <a:buFont typeface="Viga"/>
              <a:buNone/>
              <a:defRPr sz="3200" b="1">
                <a:solidFill>
                  <a:srgbClr val="2F5761"/>
                </a:solidFill>
                <a:latin typeface="Viga"/>
                <a:ea typeface="Viga"/>
                <a:cs typeface="Viga"/>
                <a:sym typeface="Viga"/>
              </a:defRPr>
            </a:lvl6pPr>
            <a:lvl7pPr>
              <a:buClr>
                <a:srgbClr val="2F5761"/>
              </a:buClr>
              <a:buSzPts val="3200"/>
              <a:buFont typeface="Viga"/>
              <a:buNone/>
              <a:defRPr sz="3200" b="1">
                <a:solidFill>
                  <a:srgbClr val="2F5761"/>
                </a:solidFill>
                <a:latin typeface="Viga"/>
                <a:ea typeface="Viga"/>
                <a:cs typeface="Viga"/>
                <a:sym typeface="Viga"/>
              </a:defRPr>
            </a:lvl7pPr>
            <a:lvl8pPr>
              <a:buClr>
                <a:srgbClr val="2F5761"/>
              </a:buClr>
              <a:buSzPts val="3200"/>
              <a:buFont typeface="Viga"/>
              <a:buNone/>
              <a:defRPr sz="3200" b="1">
                <a:solidFill>
                  <a:srgbClr val="2F5761"/>
                </a:solidFill>
                <a:latin typeface="Viga"/>
                <a:ea typeface="Viga"/>
                <a:cs typeface="Viga"/>
                <a:sym typeface="Viga"/>
              </a:defRPr>
            </a:lvl8pPr>
            <a:lvl9pPr>
              <a:buClr>
                <a:srgbClr val="2F5761"/>
              </a:buClr>
              <a:buSzPts val="3200"/>
              <a:buFont typeface="Viga"/>
              <a:buNone/>
              <a:defRPr sz="3200" b="1">
                <a:solidFill>
                  <a:srgbClr val="2F5761"/>
                </a:solidFill>
                <a:latin typeface="Viga"/>
                <a:ea typeface="Viga"/>
                <a:cs typeface="Viga"/>
                <a:sym typeface="Viga"/>
              </a:defRPr>
            </a:lvl9pPr>
          </a:lstStyle>
          <a:p>
            <a:r>
              <a:rPr lang="en-US" sz="1800" i="0" dirty="0" err="1" smtClean="0">
                <a:solidFill>
                  <a:schemeClr val="accent4"/>
                </a:solidFill>
              </a:rPr>
              <a:t>Ilustrasi</a:t>
            </a:r>
            <a:r>
              <a:rPr lang="en-US" sz="1800" i="0" dirty="0" smtClean="0">
                <a:solidFill>
                  <a:schemeClr val="accent4"/>
                </a:solidFill>
              </a:rPr>
              <a:t> GLCM D=1 </a:t>
            </a:r>
            <a:r>
              <a:rPr lang="el-GR" sz="1800" i="0" dirty="0" smtClean="0">
                <a:solidFill>
                  <a:schemeClr val="accent4"/>
                </a:solidFill>
              </a:rPr>
              <a:t>θ</a:t>
            </a:r>
            <a:r>
              <a:rPr lang="en-US" sz="1800" i="0" dirty="0" smtClean="0">
                <a:solidFill>
                  <a:schemeClr val="accent4"/>
                </a:solidFill>
              </a:rPr>
              <a:t>=0°</a:t>
            </a:r>
            <a:endParaRPr lang="en-US" sz="1800" i="0" dirty="0">
              <a:solidFill>
                <a:schemeClr val="accent4"/>
              </a:solidFill>
            </a:endParaRPr>
          </a:p>
        </p:txBody>
      </p:sp>
    </p:spTree>
    <p:extLst>
      <p:ext uri="{BB962C8B-B14F-4D97-AF65-F5344CB8AC3E}">
        <p14:creationId xmlns:p14="http://schemas.microsoft.com/office/powerpoint/2010/main" val="359768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wipe(up)">
                                      <p:cBhvr>
                                        <p:cTn id="20" dur="500"/>
                                        <p:tgtEl>
                                          <p:spTgt spid="78"/>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ppt_w</p:attrName>
                                        </p:attrNameLst>
                                      </p:cBhvr>
                                      <p:tavLst>
                                        <p:tav tm="0">
                                          <p:val>
                                            <p:fltVal val="0"/>
                                          </p:val>
                                        </p:tav>
                                        <p:tav tm="100000">
                                          <p:val>
                                            <p:strVal val="#ppt_w"/>
                                          </p:val>
                                        </p:tav>
                                      </p:tavLst>
                                    </p:anim>
                                    <p:anim calcmode="lin" valueType="num">
                                      <p:cBhvr>
                                        <p:cTn id="43" dur="500" fill="hold"/>
                                        <p:tgtEl>
                                          <p:spTgt spid="7"/>
                                        </p:tgtEl>
                                        <p:attrNameLst>
                                          <p:attrName>ppt_h</p:attrName>
                                        </p:attrNameLst>
                                      </p:cBhvr>
                                      <p:tavLst>
                                        <p:tav tm="0">
                                          <p:val>
                                            <p:fltVal val="0"/>
                                          </p:val>
                                        </p:tav>
                                        <p:tav tm="100000">
                                          <p:val>
                                            <p:strVal val="#ppt_h"/>
                                          </p:val>
                                        </p:tav>
                                      </p:tavLst>
                                    </p:anim>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xit" presetSubtype="32" fill="hold" grpId="1" nodeType="clickEffect">
                                  <p:stCondLst>
                                    <p:cond delay="0"/>
                                  </p:stCondLst>
                                  <p:childTnLst>
                                    <p:anim calcmode="lin" valueType="num">
                                      <p:cBhvr>
                                        <p:cTn id="48" dur="500"/>
                                        <p:tgtEl>
                                          <p:spTgt spid="9"/>
                                        </p:tgtEl>
                                        <p:attrNameLst>
                                          <p:attrName>ppt_w</p:attrName>
                                        </p:attrNameLst>
                                      </p:cBhvr>
                                      <p:tavLst>
                                        <p:tav tm="0">
                                          <p:val>
                                            <p:strVal val="ppt_w"/>
                                          </p:val>
                                        </p:tav>
                                        <p:tav tm="100000">
                                          <p:val>
                                            <p:fltVal val="0"/>
                                          </p:val>
                                        </p:tav>
                                      </p:tavLst>
                                    </p:anim>
                                    <p:anim calcmode="lin" valueType="num">
                                      <p:cBhvr>
                                        <p:cTn id="49" dur="500"/>
                                        <p:tgtEl>
                                          <p:spTgt spid="9"/>
                                        </p:tgtEl>
                                        <p:attrNameLst>
                                          <p:attrName>ppt_h</p:attrName>
                                        </p:attrNameLst>
                                      </p:cBhvr>
                                      <p:tavLst>
                                        <p:tav tm="0">
                                          <p:val>
                                            <p:strVal val="ppt_h"/>
                                          </p:val>
                                        </p:tav>
                                        <p:tav tm="100000">
                                          <p:val>
                                            <p:fltVal val="0"/>
                                          </p:val>
                                        </p:tav>
                                      </p:tavLst>
                                    </p:anim>
                                    <p:animEffect transition="out" filter="fade">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par>
                                <p:cTn id="52" presetID="53" presetClass="exit" presetSubtype="32" fill="hold" grpId="1" nodeType="withEffect">
                                  <p:stCondLst>
                                    <p:cond delay="0"/>
                                  </p:stCondLst>
                                  <p:childTnLst>
                                    <p:anim calcmode="lin" valueType="num">
                                      <p:cBhvr>
                                        <p:cTn id="53" dur="500"/>
                                        <p:tgtEl>
                                          <p:spTgt spid="8"/>
                                        </p:tgtEl>
                                        <p:attrNameLst>
                                          <p:attrName>ppt_w</p:attrName>
                                        </p:attrNameLst>
                                      </p:cBhvr>
                                      <p:tavLst>
                                        <p:tav tm="0">
                                          <p:val>
                                            <p:strVal val="ppt_w"/>
                                          </p:val>
                                        </p:tav>
                                        <p:tav tm="100000">
                                          <p:val>
                                            <p:fltVal val="0"/>
                                          </p:val>
                                        </p:tav>
                                      </p:tavLst>
                                    </p:anim>
                                    <p:anim calcmode="lin" valueType="num">
                                      <p:cBhvr>
                                        <p:cTn id="54" dur="500"/>
                                        <p:tgtEl>
                                          <p:spTgt spid="8"/>
                                        </p:tgtEl>
                                        <p:attrNameLst>
                                          <p:attrName>ppt_h</p:attrName>
                                        </p:attrNameLst>
                                      </p:cBhvr>
                                      <p:tavLst>
                                        <p:tav tm="0">
                                          <p:val>
                                            <p:strVal val="ppt_h"/>
                                          </p:val>
                                        </p:tav>
                                        <p:tav tm="100000">
                                          <p:val>
                                            <p:fltVal val="0"/>
                                          </p:val>
                                        </p:tav>
                                      </p:tavLst>
                                    </p:anim>
                                    <p:animEffect transition="out" filter="fade">
                                      <p:cBhvr>
                                        <p:cTn id="55" dur="500"/>
                                        <p:tgtEl>
                                          <p:spTgt spid="8"/>
                                        </p:tgtEl>
                                      </p:cBhvr>
                                    </p:animEffect>
                                    <p:set>
                                      <p:cBhvr>
                                        <p:cTn id="56" dur="1" fill="hold">
                                          <p:stCondLst>
                                            <p:cond delay="499"/>
                                          </p:stCondLst>
                                        </p:cTn>
                                        <p:tgtEl>
                                          <p:spTgt spid="8"/>
                                        </p:tgtEl>
                                        <p:attrNameLst>
                                          <p:attrName>style.visibility</p:attrName>
                                        </p:attrNameLst>
                                      </p:cBhvr>
                                      <p:to>
                                        <p:strVal val="hidden"/>
                                      </p:to>
                                    </p:set>
                                  </p:childTnLst>
                                </p:cTn>
                              </p:par>
                              <p:par>
                                <p:cTn id="57" presetID="53" presetClass="exit" presetSubtype="32" fill="hold" grpId="1" nodeType="withEffect">
                                  <p:stCondLst>
                                    <p:cond delay="0"/>
                                  </p:stCondLst>
                                  <p:childTnLst>
                                    <p:anim calcmode="lin" valueType="num">
                                      <p:cBhvr>
                                        <p:cTn id="58" dur="500"/>
                                        <p:tgtEl>
                                          <p:spTgt spid="7"/>
                                        </p:tgtEl>
                                        <p:attrNameLst>
                                          <p:attrName>ppt_w</p:attrName>
                                        </p:attrNameLst>
                                      </p:cBhvr>
                                      <p:tavLst>
                                        <p:tav tm="0">
                                          <p:val>
                                            <p:strVal val="ppt_w"/>
                                          </p:val>
                                        </p:tav>
                                        <p:tav tm="100000">
                                          <p:val>
                                            <p:fltVal val="0"/>
                                          </p:val>
                                        </p:tav>
                                      </p:tavLst>
                                    </p:anim>
                                    <p:anim calcmode="lin" valueType="num">
                                      <p:cBhvr>
                                        <p:cTn id="59" dur="500"/>
                                        <p:tgtEl>
                                          <p:spTgt spid="7"/>
                                        </p:tgtEl>
                                        <p:attrNameLst>
                                          <p:attrName>ppt_h</p:attrName>
                                        </p:attrNameLst>
                                      </p:cBhvr>
                                      <p:tavLst>
                                        <p:tav tm="0">
                                          <p:val>
                                            <p:strVal val="ppt_h"/>
                                          </p:val>
                                        </p:tav>
                                        <p:tav tm="100000">
                                          <p:val>
                                            <p:fltVal val="0"/>
                                          </p:val>
                                        </p:tav>
                                      </p:tavLst>
                                    </p:anim>
                                    <p:animEffect transition="out" filter="fade">
                                      <p:cBhvr>
                                        <p:cTn id="60" dur="500"/>
                                        <p:tgtEl>
                                          <p:spTgt spid="7"/>
                                        </p:tgtEl>
                                      </p:cBhvr>
                                    </p:animEffect>
                                    <p:set>
                                      <p:cBhvr>
                                        <p:cTn id="61" dur="1" fill="hold">
                                          <p:stCondLst>
                                            <p:cond delay="499"/>
                                          </p:stCondLst>
                                        </p:cTn>
                                        <p:tgtEl>
                                          <p:spTgt spid="7"/>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3" presetClass="exit" presetSubtype="32" fill="hold" grpId="1" nodeType="clickEffect">
                                  <p:stCondLst>
                                    <p:cond delay="0"/>
                                  </p:stCondLst>
                                  <p:childTnLst>
                                    <p:anim calcmode="lin" valueType="num">
                                      <p:cBhvr>
                                        <p:cTn id="65" dur="500"/>
                                        <p:tgtEl>
                                          <p:spTgt spid="6"/>
                                        </p:tgtEl>
                                        <p:attrNameLst>
                                          <p:attrName>ppt_w</p:attrName>
                                        </p:attrNameLst>
                                      </p:cBhvr>
                                      <p:tavLst>
                                        <p:tav tm="0">
                                          <p:val>
                                            <p:strVal val="ppt_w"/>
                                          </p:val>
                                        </p:tav>
                                        <p:tav tm="100000">
                                          <p:val>
                                            <p:fltVal val="0"/>
                                          </p:val>
                                        </p:tav>
                                      </p:tavLst>
                                    </p:anim>
                                    <p:anim calcmode="lin" valueType="num">
                                      <p:cBhvr>
                                        <p:cTn id="66" dur="500"/>
                                        <p:tgtEl>
                                          <p:spTgt spid="6"/>
                                        </p:tgtEl>
                                        <p:attrNameLst>
                                          <p:attrName>ppt_h</p:attrName>
                                        </p:attrNameLst>
                                      </p:cBhvr>
                                      <p:tavLst>
                                        <p:tav tm="0">
                                          <p:val>
                                            <p:strVal val="ppt_h"/>
                                          </p:val>
                                        </p:tav>
                                        <p:tav tm="100000">
                                          <p:val>
                                            <p:fltVal val="0"/>
                                          </p:val>
                                        </p:tav>
                                      </p:tavLst>
                                    </p:anim>
                                    <p:set>
                                      <p:cBhvr>
                                        <p:cTn id="67" dur="1" fill="hold">
                                          <p:stCondLst>
                                            <p:cond delay="499"/>
                                          </p:stCondLst>
                                        </p:cTn>
                                        <p:tgtEl>
                                          <p:spTgt spid="6"/>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xit" presetSubtype="4" fill="hold" nodeType="clickEffect">
                                  <p:stCondLst>
                                    <p:cond delay="0"/>
                                  </p:stCondLst>
                                  <p:childTnLst>
                                    <p:animEffect transition="out" filter="wipe(down)">
                                      <p:cBhvr>
                                        <p:cTn id="71" dur="500"/>
                                        <p:tgtEl>
                                          <p:spTgt spid="78"/>
                                        </p:tgtEl>
                                      </p:cBhvr>
                                    </p:animEffect>
                                    <p:set>
                                      <p:cBhvr>
                                        <p:cTn id="72" dur="1" fill="hold">
                                          <p:stCondLst>
                                            <p:cond delay="499"/>
                                          </p:stCondLst>
                                        </p:cTn>
                                        <p:tgtEl>
                                          <p:spTgt spid="7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53" presetClass="exit" presetSubtype="32" fill="hold" nodeType="clickEffect">
                                  <p:stCondLst>
                                    <p:cond delay="0"/>
                                  </p:stCondLst>
                                  <p:childTnLst>
                                    <p:anim calcmode="lin" valueType="num">
                                      <p:cBhvr>
                                        <p:cTn id="76" dur="500"/>
                                        <p:tgtEl>
                                          <p:spTgt spid="19"/>
                                        </p:tgtEl>
                                        <p:attrNameLst>
                                          <p:attrName>ppt_w</p:attrName>
                                        </p:attrNameLst>
                                      </p:cBhvr>
                                      <p:tavLst>
                                        <p:tav tm="0">
                                          <p:val>
                                            <p:strVal val="ppt_w"/>
                                          </p:val>
                                        </p:tav>
                                        <p:tav tm="100000">
                                          <p:val>
                                            <p:fltVal val="0"/>
                                          </p:val>
                                        </p:tav>
                                      </p:tavLst>
                                    </p:anim>
                                    <p:anim calcmode="lin" valueType="num">
                                      <p:cBhvr>
                                        <p:cTn id="77" dur="500"/>
                                        <p:tgtEl>
                                          <p:spTgt spid="19"/>
                                        </p:tgtEl>
                                        <p:attrNameLst>
                                          <p:attrName>ppt_h</p:attrName>
                                        </p:attrNameLst>
                                      </p:cBhvr>
                                      <p:tavLst>
                                        <p:tav tm="0">
                                          <p:val>
                                            <p:strVal val="ppt_h"/>
                                          </p:val>
                                        </p:tav>
                                        <p:tav tm="100000">
                                          <p:val>
                                            <p:fltVal val="0"/>
                                          </p:val>
                                        </p:tav>
                                      </p:tavLst>
                                    </p:anim>
                                    <p:animEffect transition="out" filter="fade">
                                      <p:cBhvr>
                                        <p:cTn id="78" dur="500"/>
                                        <p:tgtEl>
                                          <p:spTgt spid="19"/>
                                        </p:tgtEl>
                                      </p:cBhvr>
                                    </p:animEffect>
                                    <p:set>
                                      <p:cBhvr>
                                        <p:cTn id="79" dur="1" fill="hold">
                                          <p:stCondLst>
                                            <p:cond delay="499"/>
                                          </p:stCondLst>
                                        </p:cTn>
                                        <p:tgtEl>
                                          <p:spTgt spid="1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53" presetClass="exit" presetSubtype="32" fill="hold" nodeType="clickEffect">
                                  <p:stCondLst>
                                    <p:cond delay="0"/>
                                  </p:stCondLst>
                                  <p:childTnLst>
                                    <p:anim calcmode="lin" valueType="num">
                                      <p:cBhvr>
                                        <p:cTn id="83" dur="500"/>
                                        <p:tgtEl>
                                          <p:spTgt spid="18"/>
                                        </p:tgtEl>
                                        <p:attrNameLst>
                                          <p:attrName>ppt_w</p:attrName>
                                        </p:attrNameLst>
                                      </p:cBhvr>
                                      <p:tavLst>
                                        <p:tav tm="0">
                                          <p:val>
                                            <p:strVal val="ppt_w"/>
                                          </p:val>
                                        </p:tav>
                                        <p:tav tm="100000">
                                          <p:val>
                                            <p:fltVal val="0"/>
                                          </p:val>
                                        </p:tav>
                                      </p:tavLst>
                                    </p:anim>
                                    <p:anim calcmode="lin" valueType="num">
                                      <p:cBhvr>
                                        <p:cTn id="84" dur="500"/>
                                        <p:tgtEl>
                                          <p:spTgt spid="18"/>
                                        </p:tgtEl>
                                        <p:attrNameLst>
                                          <p:attrName>ppt_h</p:attrName>
                                        </p:attrNameLst>
                                      </p:cBhvr>
                                      <p:tavLst>
                                        <p:tav tm="0">
                                          <p:val>
                                            <p:strVal val="ppt_h"/>
                                          </p:val>
                                        </p:tav>
                                        <p:tav tm="100000">
                                          <p:val>
                                            <p:fltVal val="0"/>
                                          </p:val>
                                        </p:tav>
                                      </p:tavLst>
                                    </p:anim>
                                    <p:animEffect transition="out" filter="fade">
                                      <p:cBhvr>
                                        <p:cTn id="85" dur="500"/>
                                        <p:tgtEl>
                                          <p:spTgt spid="18"/>
                                        </p:tgtEl>
                                      </p:cBhvr>
                                    </p:animEffect>
                                    <p:set>
                                      <p:cBhvr>
                                        <p:cTn id="86" dur="1" fill="hold">
                                          <p:stCondLst>
                                            <p:cond delay="499"/>
                                          </p:stCondLst>
                                        </p:cTn>
                                        <p:tgtEl>
                                          <p:spTgt spid="1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3" presetClass="entr" presetSubtype="16" fill="hold" grpId="0" nodeType="click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p:cTn id="91" dur="500" fill="hold"/>
                                        <p:tgtEl>
                                          <p:spTgt spid="17"/>
                                        </p:tgtEl>
                                        <p:attrNameLst>
                                          <p:attrName>ppt_w</p:attrName>
                                        </p:attrNameLst>
                                      </p:cBhvr>
                                      <p:tavLst>
                                        <p:tav tm="0">
                                          <p:val>
                                            <p:fltVal val="0"/>
                                          </p:val>
                                        </p:tav>
                                        <p:tav tm="100000">
                                          <p:val>
                                            <p:strVal val="#ppt_w"/>
                                          </p:val>
                                        </p:tav>
                                      </p:tavLst>
                                    </p:anim>
                                    <p:anim calcmode="lin" valueType="num">
                                      <p:cBhvr>
                                        <p:cTn id="92"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6" presetClass="entr" presetSubtype="16"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circle(in)">
                                      <p:cBhvr>
                                        <p:cTn id="97" dur="2000"/>
                                        <p:tgtEl>
                                          <p:spTgt spid="23"/>
                                        </p:tgtEl>
                                      </p:cBhvr>
                                    </p:animEffect>
                                  </p:childTnLst>
                                </p:cTn>
                              </p:par>
                            </p:childTnLst>
                          </p:cTn>
                        </p:par>
                      </p:childTnLst>
                    </p:cTn>
                  </p:par>
                  <p:par>
                    <p:cTn id="98" fill="hold">
                      <p:stCondLst>
                        <p:cond delay="indefinite"/>
                      </p:stCondLst>
                      <p:childTnLst>
                        <p:par>
                          <p:cTn id="99" fill="hold">
                            <p:stCondLst>
                              <p:cond delay="0"/>
                            </p:stCondLst>
                            <p:childTnLst>
                              <p:par>
                                <p:cTn id="100" presetID="23" presetClass="entr" presetSubtype="16" fill="hold" grpId="0" nodeType="clickEffect">
                                  <p:stCondLst>
                                    <p:cond delay="0"/>
                                  </p:stCondLst>
                                  <p:childTnLst>
                                    <p:set>
                                      <p:cBhvr>
                                        <p:cTn id="101" dur="1" fill="hold">
                                          <p:stCondLst>
                                            <p:cond delay="0"/>
                                          </p:stCondLst>
                                        </p:cTn>
                                        <p:tgtEl>
                                          <p:spTgt spid="45"/>
                                        </p:tgtEl>
                                        <p:attrNameLst>
                                          <p:attrName>style.visibility</p:attrName>
                                        </p:attrNameLst>
                                      </p:cBhvr>
                                      <p:to>
                                        <p:strVal val="visible"/>
                                      </p:to>
                                    </p:set>
                                    <p:anim calcmode="lin" valueType="num">
                                      <p:cBhvr>
                                        <p:cTn id="102" dur="500" fill="hold"/>
                                        <p:tgtEl>
                                          <p:spTgt spid="45"/>
                                        </p:tgtEl>
                                        <p:attrNameLst>
                                          <p:attrName>ppt_w</p:attrName>
                                        </p:attrNameLst>
                                      </p:cBhvr>
                                      <p:tavLst>
                                        <p:tav tm="0">
                                          <p:val>
                                            <p:fltVal val="0"/>
                                          </p:val>
                                        </p:tav>
                                        <p:tav tm="100000">
                                          <p:val>
                                            <p:strVal val="#ppt_w"/>
                                          </p:val>
                                        </p:tav>
                                      </p:tavLst>
                                    </p:anim>
                                    <p:anim calcmode="lin" valueType="num">
                                      <p:cBhvr>
                                        <p:cTn id="103"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79"/>
                                        </p:tgtEl>
                                        <p:attrNameLst>
                                          <p:attrName>style.visibility</p:attrName>
                                        </p:attrNameLst>
                                      </p:cBhvr>
                                      <p:to>
                                        <p:strVal val="visible"/>
                                      </p:to>
                                    </p:set>
                                    <p:animEffect transition="in" filter="fade">
                                      <p:cBhvr>
                                        <p:cTn id="108" dur="500"/>
                                        <p:tgtEl>
                                          <p:spTgt spid="79"/>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91"/>
                                        </p:tgtEl>
                                        <p:attrNameLst>
                                          <p:attrName>style.visibility</p:attrName>
                                        </p:attrNameLst>
                                      </p:cBhvr>
                                      <p:to>
                                        <p:strVal val="visible"/>
                                      </p:to>
                                    </p:set>
                                    <p:animEffect transition="in" filter="fade">
                                      <p:cBhvr>
                                        <p:cTn id="113" dur="500"/>
                                        <p:tgtEl>
                                          <p:spTgt spid="91"/>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82"/>
                                        </p:tgtEl>
                                        <p:attrNameLst>
                                          <p:attrName>style.visibility</p:attrName>
                                        </p:attrNameLst>
                                      </p:cBhvr>
                                      <p:to>
                                        <p:strVal val="visible"/>
                                      </p:to>
                                    </p:set>
                                    <p:animEffect transition="in" filter="wipe(left)">
                                      <p:cBhvr>
                                        <p:cTn id="118" dur="500"/>
                                        <p:tgtEl>
                                          <p:spTgt spid="82"/>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83"/>
                                        </p:tgtEl>
                                        <p:attrNameLst>
                                          <p:attrName>style.visibility</p:attrName>
                                        </p:attrNameLst>
                                      </p:cBhvr>
                                      <p:to>
                                        <p:strVal val="visible"/>
                                      </p:to>
                                    </p:set>
                                    <p:animEffect transition="in" filter="wipe(left)">
                                      <p:cBhvr>
                                        <p:cTn id="123" dur="500"/>
                                        <p:tgtEl>
                                          <p:spTgt spid="83"/>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80"/>
                                        </p:tgtEl>
                                        <p:attrNameLst>
                                          <p:attrName>style.visibility</p:attrName>
                                        </p:attrNameLst>
                                      </p:cBhvr>
                                      <p:to>
                                        <p:strVal val="visible"/>
                                      </p:to>
                                    </p:set>
                                    <p:animEffect transition="in" filter="fade">
                                      <p:cBhvr>
                                        <p:cTn id="128" dur="1000"/>
                                        <p:tgtEl>
                                          <p:spTgt spid="80"/>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9"/>
                                          </p:stCondLst>
                                        </p:cTn>
                                        <p:tgtEl>
                                          <p:spTgt spid="9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nodeType="clickEffect">
                                  <p:stCondLst>
                                    <p:cond delay="0"/>
                                  </p:stCondLst>
                                  <p:childTnLst>
                                    <p:set>
                                      <p:cBhvr>
                                        <p:cTn id="136" dur="1" fill="hold">
                                          <p:stCondLst>
                                            <p:cond delay="0"/>
                                          </p:stCondLst>
                                        </p:cTn>
                                        <p:tgtEl>
                                          <p:spTgt spid="84"/>
                                        </p:tgtEl>
                                        <p:attrNameLst>
                                          <p:attrName>style.visibility</p:attrName>
                                        </p:attrNameLst>
                                      </p:cBhvr>
                                      <p:to>
                                        <p:strVal val="visible"/>
                                      </p:to>
                                    </p:set>
                                    <p:animEffect transition="in" filter="wipe(up)">
                                      <p:cBhvr>
                                        <p:cTn id="137" dur="1000"/>
                                        <p:tgtEl>
                                          <p:spTgt spid="84"/>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81"/>
                                        </p:tgtEl>
                                        <p:attrNameLst>
                                          <p:attrName>style.visibility</p:attrName>
                                        </p:attrNameLst>
                                      </p:cBhvr>
                                      <p:to>
                                        <p:strVal val="visible"/>
                                      </p:to>
                                    </p:set>
                                    <p:animEffect transition="in" filter="fade">
                                      <p:cBhvr>
                                        <p:cTn id="142" dur="1000"/>
                                        <p:tgtEl>
                                          <p:spTgt spid="81"/>
                                        </p:tgtEl>
                                      </p:cBhvr>
                                    </p:animEffect>
                                  </p:childTnLst>
                                </p:cTn>
                              </p:par>
                            </p:childTnLst>
                          </p:cTn>
                        </p:par>
                      </p:childTnLst>
                    </p:cTn>
                  </p:par>
                  <p:par>
                    <p:cTn id="143" fill="hold">
                      <p:stCondLst>
                        <p:cond delay="indefinite"/>
                      </p:stCondLst>
                      <p:childTnLst>
                        <p:par>
                          <p:cTn id="144" fill="hold">
                            <p:stCondLst>
                              <p:cond delay="0"/>
                            </p:stCondLst>
                            <p:childTnLst>
                              <p:par>
                                <p:cTn id="145" presetID="21" presetClass="entr" presetSubtype="1" fill="hold" grpId="0" nodeType="clickEffect">
                                  <p:stCondLst>
                                    <p:cond delay="0"/>
                                  </p:stCondLst>
                                  <p:childTnLst>
                                    <p:set>
                                      <p:cBhvr>
                                        <p:cTn id="146" dur="1" fill="hold">
                                          <p:stCondLst>
                                            <p:cond delay="0"/>
                                          </p:stCondLst>
                                        </p:cTn>
                                        <p:tgtEl>
                                          <p:spTgt spid="93"/>
                                        </p:tgtEl>
                                        <p:attrNameLst>
                                          <p:attrName>style.visibility</p:attrName>
                                        </p:attrNameLst>
                                      </p:cBhvr>
                                      <p:to>
                                        <p:strVal val="visible"/>
                                      </p:to>
                                    </p:set>
                                    <p:animEffect transition="in" filter="wheel(1)">
                                      <p:cBhvr>
                                        <p:cTn id="147" dur="500"/>
                                        <p:tgtEl>
                                          <p:spTgt spid="93"/>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749"/>
                                          </p:stCondLst>
                                        </p:cTn>
                                        <p:tgtEl>
                                          <p:spTgt spid="92"/>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nodeType="clickEffect">
                                  <p:stCondLst>
                                    <p:cond delay="0"/>
                                  </p:stCondLst>
                                  <p:childTnLst>
                                    <p:set>
                                      <p:cBhvr>
                                        <p:cTn id="155" dur="1" fill="hold">
                                          <p:stCondLst>
                                            <p:cond delay="0"/>
                                          </p:stCondLst>
                                        </p:cTn>
                                        <p:tgtEl>
                                          <p:spTgt spid="85"/>
                                        </p:tgtEl>
                                        <p:attrNameLst>
                                          <p:attrName>style.visibility</p:attrName>
                                        </p:attrNameLst>
                                      </p:cBhvr>
                                      <p:to>
                                        <p:strVal val="visible"/>
                                      </p:to>
                                    </p:set>
                                    <p:animEffect transition="in" filter="wipe(left)">
                                      <p:cBhvr>
                                        <p:cTn id="156" dur="1500"/>
                                        <p:tgtEl>
                                          <p:spTgt spid="85"/>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96"/>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nodeType="clickEffect">
                                  <p:stCondLst>
                                    <p:cond delay="0"/>
                                  </p:stCondLst>
                                  <p:childTnLst>
                                    <p:set>
                                      <p:cBhvr>
                                        <p:cTn id="164" dur="1" fill="hold">
                                          <p:stCondLst>
                                            <p:cond delay="0"/>
                                          </p:stCondLst>
                                        </p:cTn>
                                        <p:tgtEl>
                                          <p:spTgt spid="86"/>
                                        </p:tgtEl>
                                        <p:attrNameLst>
                                          <p:attrName>style.visibility</p:attrName>
                                        </p:attrNameLst>
                                      </p:cBhvr>
                                      <p:to>
                                        <p:strVal val="visible"/>
                                      </p:to>
                                    </p:set>
                                    <p:animEffect transition="in" filter="wipe(up)">
                                      <p:cBhvr>
                                        <p:cTn id="165" dur="1500"/>
                                        <p:tgtEl>
                                          <p:spTgt spid="86"/>
                                        </p:tgtEl>
                                      </p:cBhvr>
                                    </p:animEffect>
                                  </p:childTnLst>
                                </p:cTn>
                              </p:par>
                            </p:childTnLst>
                          </p:cTn>
                        </p:par>
                      </p:childTnLst>
                    </p:cTn>
                  </p:par>
                  <p:par>
                    <p:cTn id="166" fill="hold">
                      <p:stCondLst>
                        <p:cond delay="indefinite"/>
                      </p:stCondLst>
                      <p:childTnLst>
                        <p:par>
                          <p:cTn id="167" fill="hold">
                            <p:stCondLst>
                              <p:cond delay="0"/>
                            </p:stCondLst>
                            <p:childTnLst>
                              <p:par>
                                <p:cTn id="168" presetID="21" presetClass="entr" presetSubtype="1" fill="hold" grpId="0" nodeType="clickEffect">
                                  <p:stCondLst>
                                    <p:cond delay="0"/>
                                  </p:stCondLst>
                                  <p:childTnLst>
                                    <p:set>
                                      <p:cBhvr>
                                        <p:cTn id="169" dur="1" fill="hold">
                                          <p:stCondLst>
                                            <p:cond delay="0"/>
                                          </p:stCondLst>
                                        </p:cTn>
                                        <p:tgtEl>
                                          <p:spTgt spid="94"/>
                                        </p:tgtEl>
                                        <p:attrNameLst>
                                          <p:attrName>style.visibility</p:attrName>
                                        </p:attrNameLst>
                                      </p:cBhvr>
                                      <p:to>
                                        <p:strVal val="visible"/>
                                      </p:to>
                                    </p:set>
                                    <p:animEffect transition="in" filter="wheel(1)">
                                      <p:cBhvr>
                                        <p:cTn id="170" dur="500"/>
                                        <p:tgtEl>
                                          <p:spTgt spid="94"/>
                                        </p:tgtEl>
                                      </p:cBhvr>
                                    </p:animEffect>
                                  </p:childTnLst>
                                </p:cTn>
                              </p:par>
                            </p:childTnLst>
                          </p:cTn>
                        </p:par>
                      </p:childTnLst>
                    </p:cTn>
                  </p:par>
                  <p:par>
                    <p:cTn id="171" fill="hold">
                      <p:stCondLst>
                        <p:cond delay="indefinite"/>
                      </p:stCondLst>
                      <p:childTnLst>
                        <p:par>
                          <p:cTn id="172" fill="hold">
                            <p:stCondLst>
                              <p:cond delay="0"/>
                            </p:stCondLst>
                            <p:childTnLst>
                              <p:par>
                                <p:cTn id="173" presetID="53" presetClass="entr" presetSubtype="16" fill="hold" grpId="0" nodeType="clickEffect">
                                  <p:stCondLst>
                                    <p:cond delay="0"/>
                                  </p:stCondLst>
                                  <p:childTnLst>
                                    <p:set>
                                      <p:cBhvr>
                                        <p:cTn id="174" dur="1" fill="hold">
                                          <p:stCondLst>
                                            <p:cond delay="0"/>
                                          </p:stCondLst>
                                        </p:cTn>
                                        <p:tgtEl>
                                          <p:spTgt spid="97"/>
                                        </p:tgtEl>
                                        <p:attrNameLst>
                                          <p:attrName>style.visibility</p:attrName>
                                        </p:attrNameLst>
                                      </p:cBhvr>
                                      <p:to>
                                        <p:strVal val="visible"/>
                                      </p:to>
                                    </p:set>
                                    <p:anim calcmode="lin" valueType="num">
                                      <p:cBhvr>
                                        <p:cTn id="175" dur="500" fill="hold"/>
                                        <p:tgtEl>
                                          <p:spTgt spid="97"/>
                                        </p:tgtEl>
                                        <p:attrNameLst>
                                          <p:attrName>ppt_w</p:attrName>
                                        </p:attrNameLst>
                                      </p:cBhvr>
                                      <p:tavLst>
                                        <p:tav tm="0">
                                          <p:val>
                                            <p:fltVal val="0"/>
                                          </p:val>
                                        </p:tav>
                                        <p:tav tm="100000">
                                          <p:val>
                                            <p:strVal val="#ppt_w"/>
                                          </p:val>
                                        </p:tav>
                                      </p:tavLst>
                                    </p:anim>
                                    <p:anim calcmode="lin" valueType="num">
                                      <p:cBhvr>
                                        <p:cTn id="176" dur="500" fill="hold"/>
                                        <p:tgtEl>
                                          <p:spTgt spid="97"/>
                                        </p:tgtEl>
                                        <p:attrNameLst>
                                          <p:attrName>ppt_h</p:attrName>
                                        </p:attrNameLst>
                                      </p:cBhvr>
                                      <p:tavLst>
                                        <p:tav tm="0">
                                          <p:val>
                                            <p:fltVal val="0"/>
                                          </p:val>
                                        </p:tav>
                                        <p:tav tm="100000">
                                          <p:val>
                                            <p:strVal val="#ppt_h"/>
                                          </p:val>
                                        </p:tav>
                                      </p:tavLst>
                                    </p:anim>
                                    <p:animEffect transition="in" filter="fade">
                                      <p:cBhvr>
                                        <p:cTn id="177" dur="500"/>
                                        <p:tgtEl>
                                          <p:spTgt spid="97"/>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4" fill="hold" nodeType="clickEffect">
                                  <p:stCondLst>
                                    <p:cond delay="0"/>
                                  </p:stCondLst>
                                  <p:childTnLst>
                                    <p:set>
                                      <p:cBhvr>
                                        <p:cTn id="181" dur="1" fill="hold">
                                          <p:stCondLst>
                                            <p:cond delay="0"/>
                                          </p:stCondLst>
                                        </p:cTn>
                                        <p:tgtEl>
                                          <p:spTgt spid="100"/>
                                        </p:tgtEl>
                                        <p:attrNameLst>
                                          <p:attrName>style.visibility</p:attrName>
                                        </p:attrNameLst>
                                      </p:cBhvr>
                                      <p:to>
                                        <p:strVal val="visible"/>
                                      </p:to>
                                    </p:set>
                                    <p:animEffect transition="in" filter="wipe(down)">
                                      <p:cBhvr>
                                        <p:cTn id="182" dur="1000"/>
                                        <p:tgtEl>
                                          <p:spTgt spid="100"/>
                                        </p:tgtEl>
                                      </p:cBhvr>
                                    </p:animEffect>
                                  </p:childTnLst>
                                </p:cTn>
                              </p:par>
                            </p:childTnLst>
                          </p:cTn>
                        </p:par>
                      </p:childTnLst>
                    </p:cTn>
                  </p:par>
                  <p:par>
                    <p:cTn id="183" fill="hold">
                      <p:stCondLst>
                        <p:cond delay="indefinite"/>
                      </p:stCondLst>
                      <p:childTnLst>
                        <p:par>
                          <p:cTn id="184" fill="hold">
                            <p:stCondLst>
                              <p:cond delay="0"/>
                            </p:stCondLst>
                            <p:childTnLst>
                              <p:par>
                                <p:cTn id="185" presetID="53" presetClass="entr" presetSubtype="16" fill="hold" grpId="0" nodeType="clickEffect">
                                  <p:stCondLst>
                                    <p:cond delay="0"/>
                                  </p:stCondLst>
                                  <p:childTnLst>
                                    <p:set>
                                      <p:cBhvr>
                                        <p:cTn id="186" dur="1" fill="hold">
                                          <p:stCondLst>
                                            <p:cond delay="0"/>
                                          </p:stCondLst>
                                        </p:cTn>
                                        <p:tgtEl>
                                          <p:spTgt spid="101"/>
                                        </p:tgtEl>
                                        <p:attrNameLst>
                                          <p:attrName>style.visibility</p:attrName>
                                        </p:attrNameLst>
                                      </p:cBhvr>
                                      <p:to>
                                        <p:strVal val="visible"/>
                                      </p:to>
                                    </p:set>
                                    <p:anim calcmode="lin" valueType="num">
                                      <p:cBhvr>
                                        <p:cTn id="187" dur="1000" fill="hold"/>
                                        <p:tgtEl>
                                          <p:spTgt spid="101"/>
                                        </p:tgtEl>
                                        <p:attrNameLst>
                                          <p:attrName>ppt_w</p:attrName>
                                        </p:attrNameLst>
                                      </p:cBhvr>
                                      <p:tavLst>
                                        <p:tav tm="0">
                                          <p:val>
                                            <p:fltVal val="0"/>
                                          </p:val>
                                        </p:tav>
                                        <p:tav tm="100000">
                                          <p:val>
                                            <p:strVal val="#ppt_w"/>
                                          </p:val>
                                        </p:tav>
                                      </p:tavLst>
                                    </p:anim>
                                    <p:anim calcmode="lin" valueType="num">
                                      <p:cBhvr>
                                        <p:cTn id="188" dur="1000" fill="hold"/>
                                        <p:tgtEl>
                                          <p:spTgt spid="101"/>
                                        </p:tgtEl>
                                        <p:attrNameLst>
                                          <p:attrName>ppt_h</p:attrName>
                                        </p:attrNameLst>
                                      </p:cBhvr>
                                      <p:tavLst>
                                        <p:tav tm="0">
                                          <p:val>
                                            <p:fltVal val="0"/>
                                          </p:val>
                                        </p:tav>
                                        <p:tav tm="100000">
                                          <p:val>
                                            <p:strVal val="#ppt_h"/>
                                          </p:val>
                                        </p:tav>
                                      </p:tavLst>
                                    </p:anim>
                                    <p:animEffect transition="in" filter="fade">
                                      <p:cBhvr>
                                        <p:cTn id="189" dur="1000"/>
                                        <p:tgtEl>
                                          <p:spTgt spid="101"/>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1" fill="hold" nodeType="clickEffect">
                                  <p:stCondLst>
                                    <p:cond delay="0"/>
                                  </p:stCondLst>
                                  <p:childTnLst>
                                    <p:set>
                                      <p:cBhvr>
                                        <p:cTn id="193" dur="1" fill="hold">
                                          <p:stCondLst>
                                            <p:cond delay="0"/>
                                          </p:stCondLst>
                                        </p:cTn>
                                        <p:tgtEl>
                                          <p:spTgt spid="87"/>
                                        </p:tgtEl>
                                        <p:attrNameLst>
                                          <p:attrName>style.visibility</p:attrName>
                                        </p:attrNameLst>
                                      </p:cBhvr>
                                      <p:to>
                                        <p:strVal val="visible"/>
                                      </p:to>
                                    </p:set>
                                    <p:animEffect transition="in" filter="wipe(up)">
                                      <p:cBhvr>
                                        <p:cTn id="194" dur="1000"/>
                                        <p:tgtEl>
                                          <p:spTgt spid="87"/>
                                        </p:tgtEl>
                                      </p:cBhvr>
                                    </p:animEffect>
                                  </p:childTnLst>
                                </p:cTn>
                              </p:par>
                            </p:childTnLst>
                          </p:cTn>
                        </p:par>
                      </p:childTnLst>
                    </p:cTn>
                  </p:par>
                  <p:par>
                    <p:cTn id="195" fill="hold">
                      <p:stCondLst>
                        <p:cond delay="indefinite"/>
                      </p:stCondLst>
                      <p:childTnLst>
                        <p:par>
                          <p:cTn id="196" fill="hold">
                            <p:stCondLst>
                              <p:cond delay="0"/>
                            </p:stCondLst>
                            <p:childTnLst>
                              <p:par>
                                <p:cTn id="197" presetID="53" presetClass="entr" presetSubtype="16" fill="hold" grpId="0" nodeType="clickEffect">
                                  <p:stCondLst>
                                    <p:cond delay="0"/>
                                  </p:stCondLst>
                                  <p:childTnLst>
                                    <p:set>
                                      <p:cBhvr>
                                        <p:cTn id="198" dur="1" fill="hold">
                                          <p:stCondLst>
                                            <p:cond delay="0"/>
                                          </p:stCondLst>
                                        </p:cTn>
                                        <p:tgtEl>
                                          <p:spTgt spid="88"/>
                                        </p:tgtEl>
                                        <p:attrNameLst>
                                          <p:attrName>style.visibility</p:attrName>
                                        </p:attrNameLst>
                                      </p:cBhvr>
                                      <p:to>
                                        <p:strVal val="visible"/>
                                      </p:to>
                                    </p:set>
                                    <p:anim calcmode="lin" valueType="num">
                                      <p:cBhvr>
                                        <p:cTn id="199" dur="1000" fill="hold"/>
                                        <p:tgtEl>
                                          <p:spTgt spid="88"/>
                                        </p:tgtEl>
                                        <p:attrNameLst>
                                          <p:attrName>ppt_w</p:attrName>
                                        </p:attrNameLst>
                                      </p:cBhvr>
                                      <p:tavLst>
                                        <p:tav tm="0">
                                          <p:val>
                                            <p:fltVal val="0"/>
                                          </p:val>
                                        </p:tav>
                                        <p:tav tm="100000">
                                          <p:val>
                                            <p:strVal val="#ppt_w"/>
                                          </p:val>
                                        </p:tav>
                                      </p:tavLst>
                                    </p:anim>
                                    <p:anim calcmode="lin" valueType="num">
                                      <p:cBhvr>
                                        <p:cTn id="200" dur="1000" fill="hold"/>
                                        <p:tgtEl>
                                          <p:spTgt spid="88"/>
                                        </p:tgtEl>
                                        <p:attrNameLst>
                                          <p:attrName>ppt_h</p:attrName>
                                        </p:attrNameLst>
                                      </p:cBhvr>
                                      <p:tavLst>
                                        <p:tav tm="0">
                                          <p:val>
                                            <p:fltVal val="0"/>
                                          </p:val>
                                        </p:tav>
                                        <p:tav tm="100000">
                                          <p:val>
                                            <p:strVal val="#ppt_h"/>
                                          </p:val>
                                        </p:tav>
                                      </p:tavLst>
                                    </p:anim>
                                    <p:animEffect transition="in" filter="fade">
                                      <p:cBhvr>
                                        <p:cTn id="201" dur="1000"/>
                                        <p:tgtEl>
                                          <p:spTgt spid="88"/>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4" fill="hold" nodeType="clickEffect">
                                  <p:stCondLst>
                                    <p:cond delay="0"/>
                                  </p:stCondLst>
                                  <p:childTnLst>
                                    <p:set>
                                      <p:cBhvr>
                                        <p:cTn id="205" dur="1" fill="hold">
                                          <p:stCondLst>
                                            <p:cond delay="0"/>
                                          </p:stCondLst>
                                        </p:cTn>
                                        <p:tgtEl>
                                          <p:spTgt spid="102"/>
                                        </p:tgtEl>
                                        <p:attrNameLst>
                                          <p:attrName>style.visibility</p:attrName>
                                        </p:attrNameLst>
                                      </p:cBhvr>
                                      <p:to>
                                        <p:strVal val="visible"/>
                                      </p:to>
                                    </p:set>
                                    <p:animEffect transition="in" filter="wipe(down)">
                                      <p:cBhvr>
                                        <p:cTn id="206" dur="1000"/>
                                        <p:tgtEl>
                                          <p:spTgt spid="102"/>
                                        </p:tgtEl>
                                      </p:cBhvr>
                                    </p:animEffect>
                                  </p:childTnLst>
                                </p:cTn>
                              </p:par>
                            </p:childTnLst>
                          </p:cTn>
                        </p:par>
                      </p:childTnLst>
                    </p:cTn>
                  </p:par>
                  <p:par>
                    <p:cTn id="207" fill="hold">
                      <p:stCondLst>
                        <p:cond delay="indefinite"/>
                      </p:stCondLst>
                      <p:childTnLst>
                        <p:par>
                          <p:cTn id="208" fill="hold">
                            <p:stCondLst>
                              <p:cond delay="0"/>
                            </p:stCondLst>
                            <p:childTnLst>
                              <p:par>
                                <p:cTn id="209" presetID="53" presetClass="entr" presetSubtype="16" fill="hold" grpId="0" nodeType="clickEffect">
                                  <p:stCondLst>
                                    <p:cond delay="0"/>
                                  </p:stCondLst>
                                  <p:childTnLst>
                                    <p:set>
                                      <p:cBhvr>
                                        <p:cTn id="210" dur="1" fill="hold">
                                          <p:stCondLst>
                                            <p:cond delay="0"/>
                                          </p:stCondLst>
                                        </p:cTn>
                                        <p:tgtEl>
                                          <p:spTgt spid="103"/>
                                        </p:tgtEl>
                                        <p:attrNameLst>
                                          <p:attrName>style.visibility</p:attrName>
                                        </p:attrNameLst>
                                      </p:cBhvr>
                                      <p:to>
                                        <p:strVal val="visible"/>
                                      </p:to>
                                    </p:set>
                                    <p:anim calcmode="lin" valueType="num">
                                      <p:cBhvr>
                                        <p:cTn id="211" dur="1000" fill="hold"/>
                                        <p:tgtEl>
                                          <p:spTgt spid="103"/>
                                        </p:tgtEl>
                                        <p:attrNameLst>
                                          <p:attrName>ppt_w</p:attrName>
                                        </p:attrNameLst>
                                      </p:cBhvr>
                                      <p:tavLst>
                                        <p:tav tm="0">
                                          <p:val>
                                            <p:fltVal val="0"/>
                                          </p:val>
                                        </p:tav>
                                        <p:tav tm="100000">
                                          <p:val>
                                            <p:strVal val="#ppt_w"/>
                                          </p:val>
                                        </p:tav>
                                      </p:tavLst>
                                    </p:anim>
                                    <p:anim calcmode="lin" valueType="num">
                                      <p:cBhvr>
                                        <p:cTn id="212" dur="1000" fill="hold"/>
                                        <p:tgtEl>
                                          <p:spTgt spid="103"/>
                                        </p:tgtEl>
                                        <p:attrNameLst>
                                          <p:attrName>ppt_h</p:attrName>
                                        </p:attrNameLst>
                                      </p:cBhvr>
                                      <p:tavLst>
                                        <p:tav tm="0">
                                          <p:val>
                                            <p:fltVal val="0"/>
                                          </p:val>
                                        </p:tav>
                                        <p:tav tm="100000">
                                          <p:val>
                                            <p:strVal val="#ppt_h"/>
                                          </p:val>
                                        </p:tav>
                                      </p:tavLst>
                                    </p:anim>
                                    <p:animEffect transition="in" filter="fade">
                                      <p:cBhvr>
                                        <p:cTn id="213" dur="1000"/>
                                        <p:tgtEl>
                                          <p:spTgt spid="103"/>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8" fill="hold" nodeType="clickEffect">
                                  <p:stCondLst>
                                    <p:cond delay="0"/>
                                  </p:stCondLst>
                                  <p:childTnLst>
                                    <p:set>
                                      <p:cBhvr>
                                        <p:cTn id="217" dur="1" fill="hold">
                                          <p:stCondLst>
                                            <p:cond delay="0"/>
                                          </p:stCondLst>
                                        </p:cTn>
                                        <p:tgtEl>
                                          <p:spTgt spid="99"/>
                                        </p:tgtEl>
                                        <p:attrNameLst>
                                          <p:attrName>style.visibility</p:attrName>
                                        </p:attrNameLst>
                                      </p:cBhvr>
                                      <p:to>
                                        <p:strVal val="visible"/>
                                      </p:to>
                                    </p:set>
                                    <p:animEffect transition="in" filter="wipe(left)">
                                      <p:cBhvr>
                                        <p:cTn id="218" dur="1000"/>
                                        <p:tgtEl>
                                          <p:spTgt spid="99"/>
                                        </p:tgtEl>
                                      </p:cBhvr>
                                    </p:animEffect>
                                  </p:childTnLst>
                                </p:cTn>
                              </p:par>
                            </p:childTnLst>
                          </p:cTn>
                        </p:par>
                      </p:childTnLst>
                    </p:cTn>
                  </p:par>
                  <p:par>
                    <p:cTn id="219" fill="hold">
                      <p:stCondLst>
                        <p:cond delay="indefinite"/>
                      </p:stCondLst>
                      <p:childTnLst>
                        <p:par>
                          <p:cTn id="220" fill="hold">
                            <p:stCondLst>
                              <p:cond delay="0"/>
                            </p:stCondLst>
                            <p:childTnLst>
                              <p:par>
                                <p:cTn id="221" presetID="53" presetClass="entr" presetSubtype="16" fill="hold" grpId="0" nodeType="clickEffect">
                                  <p:stCondLst>
                                    <p:cond delay="0"/>
                                  </p:stCondLst>
                                  <p:childTnLst>
                                    <p:set>
                                      <p:cBhvr>
                                        <p:cTn id="222" dur="1" fill="hold">
                                          <p:stCondLst>
                                            <p:cond delay="0"/>
                                          </p:stCondLst>
                                        </p:cTn>
                                        <p:tgtEl>
                                          <p:spTgt spid="98"/>
                                        </p:tgtEl>
                                        <p:attrNameLst>
                                          <p:attrName>style.visibility</p:attrName>
                                        </p:attrNameLst>
                                      </p:cBhvr>
                                      <p:to>
                                        <p:strVal val="visible"/>
                                      </p:to>
                                    </p:set>
                                    <p:anim calcmode="lin" valueType="num">
                                      <p:cBhvr>
                                        <p:cTn id="223" dur="1000" fill="hold"/>
                                        <p:tgtEl>
                                          <p:spTgt spid="98"/>
                                        </p:tgtEl>
                                        <p:attrNameLst>
                                          <p:attrName>ppt_w</p:attrName>
                                        </p:attrNameLst>
                                      </p:cBhvr>
                                      <p:tavLst>
                                        <p:tav tm="0">
                                          <p:val>
                                            <p:fltVal val="0"/>
                                          </p:val>
                                        </p:tav>
                                        <p:tav tm="100000">
                                          <p:val>
                                            <p:strVal val="#ppt_w"/>
                                          </p:val>
                                        </p:tav>
                                      </p:tavLst>
                                    </p:anim>
                                    <p:anim calcmode="lin" valueType="num">
                                      <p:cBhvr>
                                        <p:cTn id="224" dur="1000" fill="hold"/>
                                        <p:tgtEl>
                                          <p:spTgt spid="98"/>
                                        </p:tgtEl>
                                        <p:attrNameLst>
                                          <p:attrName>ppt_h</p:attrName>
                                        </p:attrNameLst>
                                      </p:cBhvr>
                                      <p:tavLst>
                                        <p:tav tm="0">
                                          <p:val>
                                            <p:fltVal val="0"/>
                                          </p:val>
                                        </p:tav>
                                        <p:tav tm="100000">
                                          <p:val>
                                            <p:strVal val="#ppt_h"/>
                                          </p:val>
                                        </p:tav>
                                      </p:tavLst>
                                    </p:anim>
                                    <p:animEffect transition="in" filter="fade">
                                      <p:cBhvr>
                                        <p:cTn id="225" dur="1000"/>
                                        <p:tgtEl>
                                          <p:spTgt spid="98"/>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1" fill="hold" nodeType="clickEffect">
                                  <p:stCondLst>
                                    <p:cond delay="0"/>
                                  </p:stCondLst>
                                  <p:childTnLst>
                                    <p:set>
                                      <p:cBhvr>
                                        <p:cTn id="229" dur="1" fill="hold">
                                          <p:stCondLst>
                                            <p:cond delay="0"/>
                                          </p:stCondLst>
                                        </p:cTn>
                                        <p:tgtEl>
                                          <p:spTgt spid="89"/>
                                        </p:tgtEl>
                                        <p:attrNameLst>
                                          <p:attrName>style.visibility</p:attrName>
                                        </p:attrNameLst>
                                      </p:cBhvr>
                                      <p:to>
                                        <p:strVal val="visible"/>
                                      </p:to>
                                    </p:set>
                                    <p:animEffect transition="in" filter="wipe(up)">
                                      <p:cBhvr>
                                        <p:cTn id="230" dur="1000"/>
                                        <p:tgtEl>
                                          <p:spTgt spid="89"/>
                                        </p:tgtEl>
                                      </p:cBhvr>
                                    </p:animEffect>
                                  </p:childTnLst>
                                </p:cTn>
                              </p:par>
                            </p:childTnLst>
                          </p:cTn>
                        </p:par>
                      </p:childTnLst>
                    </p:cTn>
                  </p:par>
                  <p:par>
                    <p:cTn id="231" fill="hold">
                      <p:stCondLst>
                        <p:cond delay="indefinite"/>
                      </p:stCondLst>
                      <p:childTnLst>
                        <p:par>
                          <p:cTn id="232" fill="hold">
                            <p:stCondLst>
                              <p:cond delay="0"/>
                            </p:stCondLst>
                            <p:childTnLst>
                              <p:par>
                                <p:cTn id="233" presetID="53" presetClass="entr" presetSubtype="16" fill="hold" grpId="0" nodeType="clickEffect">
                                  <p:stCondLst>
                                    <p:cond delay="0"/>
                                  </p:stCondLst>
                                  <p:childTnLst>
                                    <p:set>
                                      <p:cBhvr>
                                        <p:cTn id="234" dur="1" fill="hold">
                                          <p:stCondLst>
                                            <p:cond delay="0"/>
                                          </p:stCondLst>
                                        </p:cTn>
                                        <p:tgtEl>
                                          <p:spTgt spid="90"/>
                                        </p:tgtEl>
                                        <p:attrNameLst>
                                          <p:attrName>style.visibility</p:attrName>
                                        </p:attrNameLst>
                                      </p:cBhvr>
                                      <p:to>
                                        <p:strVal val="visible"/>
                                      </p:to>
                                    </p:set>
                                    <p:anim calcmode="lin" valueType="num">
                                      <p:cBhvr>
                                        <p:cTn id="235" dur="1000" fill="hold"/>
                                        <p:tgtEl>
                                          <p:spTgt spid="90"/>
                                        </p:tgtEl>
                                        <p:attrNameLst>
                                          <p:attrName>ppt_w</p:attrName>
                                        </p:attrNameLst>
                                      </p:cBhvr>
                                      <p:tavLst>
                                        <p:tav tm="0">
                                          <p:val>
                                            <p:fltVal val="0"/>
                                          </p:val>
                                        </p:tav>
                                        <p:tav tm="100000">
                                          <p:val>
                                            <p:strVal val="#ppt_w"/>
                                          </p:val>
                                        </p:tav>
                                      </p:tavLst>
                                    </p:anim>
                                    <p:anim calcmode="lin" valueType="num">
                                      <p:cBhvr>
                                        <p:cTn id="236" dur="1000" fill="hold"/>
                                        <p:tgtEl>
                                          <p:spTgt spid="90"/>
                                        </p:tgtEl>
                                        <p:attrNameLst>
                                          <p:attrName>ppt_h</p:attrName>
                                        </p:attrNameLst>
                                      </p:cBhvr>
                                      <p:tavLst>
                                        <p:tav tm="0">
                                          <p:val>
                                            <p:fltVal val="0"/>
                                          </p:val>
                                        </p:tav>
                                        <p:tav tm="100000">
                                          <p:val>
                                            <p:strVal val="#ppt_h"/>
                                          </p:val>
                                        </p:tav>
                                      </p:tavLst>
                                    </p:anim>
                                    <p:animEffect transition="in" filter="fade">
                                      <p:cBhvr>
                                        <p:cTn id="237"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P spid="9" grpId="1"/>
      <p:bldP spid="17" grpId="0"/>
      <p:bldP spid="23" grpId="0"/>
      <p:bldP spid="88" grpId="0"/>
      <p:bldP spid="90" grpId="0"/>
      <p:bldP spid="91" grpId="0" animBg="1"/>
      <p:bldP spid="92" grpId="0" animBg="1"/>
      <p:bldP spid="93" grpId="0" animBg="1"/>
      <p:bldP spid="94" grpId="0" animBg="1"/>
      <p:bldP spid="95" grpId="0" animBg="1"/>
      <p:bldP spid="96" grpId="0" animBg="1"/>
      <p:bldP spid="97" grpId="0"/>
      <p:bldP spid="98" grpId="0"/>
      <p:bldP spid="101" grpId="0"/>
      <p:bldP spid="103"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7" name="Google Shape;407;p35"/>
          <p:cNvSpPr txBox="1">
            <a:spLocks noGrp="1"/>
          </p:cNvSpPr>
          <p:nvPr>
            <p:ph type="title"/>
          </p:nvPr>
        </p:nvSpPr>
        <p:spPr>
          <a:xfrm>
            <a:off x="720000" y="393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FITUR </a:t>
            </a:r>
            <a:endParaRPr dirty="0"/>
          </a:p>
        </p:txBody>
      </p:sp>
      <p:sp>
        <p:nvSpPr>
          <p:cNvPr id="3" name="Subtitle 2"/>
          <p:cNvSpPr>
            <a:spLocks noGrp="1"/>
          </p:cNvSpPr>
          <p:nvPr>
            <p:ph type="subTitle" idx="2"/>
          </p:nvPr>
        </p:nvSpPr>
        <p:spPr>
          <a:xfrm>
            <a:off x="155572" y="2965100"/>
            <a:ext cx="2266800" cy="424200"/>
          </a:xfrm>
        </p:spPr>
        <p:txBody>
          <a:bodyPr/>
          <a:lstStyle/>
          <a:p>
            <a:r>
              <a:rPr lang="en-US" smtClean="0"/>
              <a:t>Kontras</a:t>
            </a:r>
            <a:endParaRPr lang="en-US" dirty="0"/>
          </a:p>
        </p:txBody>
      </p:sp>
      <p:sp>
        <p:nvSpPr>
          <p:cNvPr id="5" name="Subtitle 4"/>
          <p:cNvSpPr>
            <a:spLocks noGrp="1"/>
          </p:cNvSpPr>
          <p:nvPr>
            <p:ph type="subTitle" idx="4"/>
          </p:nvPr>
        </p:nvSpPr>
        <p:spPr>
          <a:xfrm>
            <a:off x="0" y="1340119"/>
            <a:ext cx="2266800" cy="424200"/>
          </a:xfrm>
        </p:spPr>
        <p:txBody>
          <a:bodyPr/>
          <a:lstStyle/>
          <a:p>
            <a:r>
              <a:rPr lang="en-US" dirty="0" err="1" smtClean="0"/>
              <a:t>Energi</a:t>
            </a:r>
            <a:endParaRPr lang="en-US" dirty="0"/>
          </a:p>
        </p:txBody>
      </p:sp>
      <p:sp>
        <p:nvSpPr>
          <p:cNvPr id="7" name="Subtitle 6"/>
          <p:cNvSpPr>
            <a:spLocks noGrp="1"/>
          </p:cNvSpPr>
          <p:nvPr>
            <p:ph type="subTitle" idx="6"/>
          </p:nvPr>
        </p:nvSpPr>
        <p:spPr>
          <a:xfrm>
            <a:off x="2737166" y="1417321"/>
            <a:ext cx="2266800" cy="424200"/>
          </a:xfrm>
        </p:spPr>
        <p:txBody>
          <a:bodyPr/>
          <a:lstStyle/>
          <a:p>
            <a:r>
              <a:rPr lang="en-US" dirty="0" err="1" smtClean="0"/>
              <a:t>Entropi</a:t>
            </a:r>
            <a:endParaRPr lang="en-US" dirty="0"/>
          </a:p>
        </p:txBody>
      </p:sp>
      <mc:AlternateContent xmlns:mc="http://schemas.openxmlformats.org/markup-compatibility/2006" xmlns:a14="http://schemas.microsoft.com/office/drawing/2010/main">
        <mc:Choice Requires="a14">
          <p:sp>
            <p:nvSpPr>
              <p:cNvPr id="8" name="Rectangle 7"/>
              <p:cNvSpPr/>
              <p:nvPr/>
            </p:nvSpPr>
            <p:spPr>
              <a:xfrm>
                <a:off x="452365" y="3389300"/>
                <a:ext cx="2633606" cy="4906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𝐶𝑂𝑁</m:t>
                      </m:r>
                      <m:r>
                        <a:rPr lang="en-US" i="1" smtClean="0">
                          <a:latin typeface="Cambria Math" panose="02040503050406030204" pitchFamily="18" charset="0"/>
                        </a:rPr>
                        <m:t>= </m:t>
                      </m:r>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𝑚</m:t>
                          </m:r>
                        </m:sub>
                        <m:sup/>
                        <m:e>
                          <m:nary>
                            <m:naryPr>
                              <m:chr m:val="∑"/>
                              <m:limLoc m:val="subSup"/>
                              <m:supHide m:val="on"/>
                              <m:ctrlPr>
                                <a:rPr lang="en-US" i="1">
                                  <a:latin typeface="Cambria Math" panose="02040503050406030204" pitchFamily="18" charset="0"/>
                                </a:rPr>
                              </m:ctrlPr>
                            </m:naryPr>
                            <m:sub>
                              <m:r>
                                <a:rPr lang="en-US" i="1">
                                  <a:latin typeface="Cambria Math" panose="02040503050406030204" pitchFamily="18" charset="0"/>
                                </a:rPr>
                                <m:t>𝑛</m:t>
                              </m:r>
                            </m:sub>
                            <m:sup/>
                            <m:e>
                              <m:r>
                                <a:rPr lang="en-US" i="1">
                                  <a:latin typeface="Cambria Math" panose="02040503050406030204" pitchFamily="18" charset="0"/>
                                </a:rPr>
                                <m:t>(</m:t>
                              </m:r>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e>
                                <m:sup>
                                  <m:r>
                                    <a:rPr lang="en-US" i="1">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sub>
                              </m:sSub>
                            </m:e>
                          </m:nary>
                        </m:e>
                      </m:nary>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452365" y="3389300"/>
                <a:ext cx="2633606" cy="490647"/>
              </a:xfrm>
              <a:prstGeom prst="rect">
                <a:avLst/>
              </a:prstGeom>
              <a:blipFill>
                <a:blip r:embed="rId3"/>
                <a:stretch>
                  <a:fillRect t="-156250" r="-2778" b="-22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52365" y="1866989"/>
                <a:ext cx="1913922" cy="4906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𝐸</m:t>
                      </m:r>
                      <m:r>
                        <a:rPr lang="en-US" i="1" smtClean="0">
                          <a:latin typeface="Cambria Math" panose="02040503050406030204" pitchFamily="18" charset="0"/>
                        </a:rPr>
                        <m:t>= </m:t>
                      </m:r>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𝑚</m:t>
                          </m:r>
                        </m:sub>
                        <m:sup/>
                        <m:e>
                          <m:nary>
                            <m:naryPr>
                              <m:chr m:val="∑"/>
                              <m:limLoc m:val="subSup"/>
                              <m:supHide m:val="on"/>
                              <m:ctrlPr>
                                <a:rPr lang="en-US" i="1">
                                  <a:latin typeface="Cambria Math" panose="02040503050406030204" pitchFamily="18" charset="0"/>
                                </a:rPr>
                              </m:ctrlPr>
                            </m:naryPr>
                            <m:sub>
                              <m:r>
                                <a:rPr lang="en-US" i="1">
                                  <a:latin typeface="Cambria Math" panose="02040503050406030204" pitchFamily="18" charset="0"/>
                                </a:rPr>
                                <m:t>𝑛</m:t>
                              </m:r>
                            </m:sub>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sub>
                                  </m:sSub>
                                  <m:r>
                                    <a:rPr lang="en-US" i="1">
                                      <a:latin typeface="Cambria Math" panose="02040503050406030204" pitchFamily="18" charset="0"/>
                                    </a:rPr>
                                    <m:t>)</m:t>
                                  </m:r>
                                </m:e>
                                <m:sup>
                                  <m:r>
                                    <a:rPr lang="en-US" i="1">
                                      <a:latin typeface="Cambria Math" panose="02040503050406030204" pitchFamily="18" charset="0"/>
                                    </a:rPr>
                                    <m:t>2</m:t>
                                  </m:r>
                                </m:sup>
                              </m:sSup>
                            </m:e>
                          </m:nary>
                        </m:e>
                      </m:nary>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452365" y="1866989"/>
                <a:ext cx="1913922" cy="490647"/>
              </a:xfrm>
              <a:prstGeom prst="rect">
                <a:avLst/>
              </a:prstGeom>
              <a:blipFill>
                <a:blip r:embed="rId4"/>
                <a:stretch>
                  <a:fillRect l="-8280" t="-154321" r="-28344" b="-2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510386" y="1908918"/>
                <a:ext cx="2988319" cy="5071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𝐸𝑁𝑇</m:t>
                      </m:r>
                      <m:r>
                        <a:rPr lang="en-US" i="1" smtClean="0">
                          <a:latin typeface="Cambria Math" panose="02040503050406030204" pitchFamily="18" charset="0"/>
                        </a:rPr>
                        <m:t>= −</m:t>
                      </m:r>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𝑚</m:t>
                          </m:r>
                        </m:sub>
                        <m:sup/>
                        <m:e>
                          <m:nary>
                            <m:naryPr>
                              <m:chr m:val="∑"/>
                              <m:limLoc m:val="subSup"/>
                              <m:supHide m:val="on"/>
                              <m:ctrlPr>
                                <a:rPr lang="en-US" i="1">
                                  <a:latin typeface="Cambria Math" panose="02040503050406030204" pitchFamily="18" charset="0"/>
                                </a:rPr>
                              </m:ctrlPr>
                            </m:naryPr>
                            <m:sub>
                              <m:r>
                                <m:rPr>
                                  <m:brk m:alnAt="1"/>
                                </m:rPr>
                                <a:rPr lang="en-US" b="0" i="1" smtClean="0">
                                  <a:latin typeface="Cambria Math" panose="02040503050406030204" pitchFamily="18" charset="0"/>
                                </a:rPr>
                                <m:t>𝑛</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sub>
                              </m:sSub>
                              <m:sSup>
                                <m:sSupPr>
                                  <m:ctrlPr>
                                    <a:rPr lang="en-US" i="1">
                                      <a:latin typeface="Cambria Math" panose="02040503050406030204" pitchFamily="18" charset="0"/>
                                    </a:rPr>
                                  </m:ctrlPr>
                                </m:sSupPr>
                                <m:e/>
                                <m:sup>
                                  <m:r>
                                    <a:rPr lang="en-US" i="1">
                                      <a:latin typeface="Cambria Math" panose="02040503050406030204" pitchFamily="18" charset="0"/>
                                    </a:rPr>
                                    <m:t>2</m:t>
                                  </m:r>
                                </m:sup>
                              </m:sSup>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sub>
                                  </m:sSub>
                                </m:e>
                              </m:func>
                            </m:e>
                          </m:nary>
                        </m:e>
                      </m:nary>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2510386" y="1908918"/>
                <a:ext cx="2988319" cy="507127"/>
              </a:xfrm>
              <a:prstGeom prst="rect">
                <a:avLst/>
              </a:prstGeom>
              <a:blipFill>
                <a:blip r:embed="rId5"/>
                <a:stretch>
                  <a:fillRect t="-150602" b="-214458"/>
                </a:stretch>
              </a:blipFill>
            </p:spPr>
            <p:txBody>
              <a:bodyPr/>
              <a:lstStyle/>
              <a:p>
                <a:r>
                  <a:rPr lang="en-US">
                    <a:noFill/>
                  </a:rPr>
                  <a:t> </a:t>
                </a:r>
              </a:p>
            </p:txBody>
          </p:sp>
        </mc:Fallback>
      </mc:AlternateContent>
      <p:sp>
        <p:nvSpPr>
          <p:cNvPr id="69" name="Subtitle 6"/>
          <p:cNvSpPr txBox="1">
            <a:spLocks/>
          </p:cNvSpPr>
          <p:nvPr/>
        </p:nvSpPr>
        <p:spPr>
          <a:xfrm>
            <a:off x="5474333" y="1379132"/>
            <a:ext cx="2266800" cy="42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2F5761"/>
              </a:buClr>
              <a:buSzPts val="2300"/>
              <a:buFont typeface="Viga"/>
              <a:buNone/>
              <a:defRPr sz="2300" b="0" i="0" u="none" strike="noStrike" cap="none">
                <a:solidFill>
                  <a:srgbClr val="2F5761"/>
                </a:solidFill>
                <a:latin typeface="Viga"/>
                <a:ea typeface="Viga"/>
                <a:cs typeface="Viga"/>
                <a:sym typeface="Viga"/>
              </a:defRPr>
            </a:lvl1pPr>
            <a:lvl2pPr marL="914400" marR="0" lvl="1" indent="-330200" algn="l" rtl="0">
              <a:lnSpc>
                <a:spcPct val="100000"/>
              </a:lnSpc>
              <a:spcBef>
                <a:spcPts val="0"/>
              </a:spcBef>
              <a:spcAft>
                <a:spcPts val="0"/>
              </a:spcAft>
              <a:buClr>
                <a:srgbClr val="2F5761"/>
              </a:buClr>
              <a:buSzPts val="1600"/>
              <a:buFont typeface="Viga"/>
              <a:buNone/>
              <a:defRPr sz="1600" b="0" i="0" u="none" strike="noStrike" cap="none">
                <a:solidFill>
                  <a:srgbClr val="2F5761"/>
                </a:solidFill>
                <a:latin typeface="Viga"/>
                <a:ea typeface="Viga"/>
                <a:cs typeface="Viga"/>
                <a:sym typeface="Viga"/>
              </a:defRPr>
            </a:lvl2pPr>
            <a:lvl3pPr marL="1371600" marR="0" lvl="2" indent="-330200" algn="l" rtl="0">
              <a:lnSpc>
                <a:spcPct val="100000"/>
              </a:lnSpc>
              <a:spcBef>
                <a:spcPts val="0"/>
              </a:spcBef>
              <a:spcAft>
                <a:spcPts val="0"/>
              </a:spcAft>
              <a:buClr>
                <a:srgbClr val="2F5761"/>
              </a:buClr>
              <a:buSzPts val="1600"/>
              <a:buFont typeface="Viga"/>
              <a:buNone/>
              <a:defRPr sz="1600" b="0" i="0" u="none" strike="noStrike" cap="none">
                <a:solidFill>
                  <a:srgbClr val="2F5761"/>
                </a:solidFill>
                <a:latin typeface="Viga"/>
                <a:ea typeface="Viga"/>
                <a:cs typeface="Viga"/>
                <a:sym typeface="Viga"/>
              </a:defRPr>
            </a:lvl3pPr>
            <a:lvl4pPr marL="1828800" marR="0" lvl="3" indent="-330200" algn="l" rtl="0">
              <a:lnSpc>
                <a:spcPct val="100000"/>
              </a:lnSpc>
              <a:spcBef>
                <a:spcPts val="0"/>
              </a:spcBef>
              <a:spcAft>
                <a:spcPts val="0"/>
              </a:spcAft>
              <a:buClr>
                <a:srgbClr val="2F5761"/>
              </a:buClr>
              <a:buSzPts val="1600"/>
              <a:buFont typeface="Viga"/>
              <a:buNone/>
              <a:defRPr sz="1600" b="0" i="0" u="none" strike="noStrike" cap="none">
                <a:solidFill>
                  <a:srgbClr val="2F5761"/>
                </a:solidFill>
                <a:latin typeface="Viga"/>
                <a:ea typeface="Viga"/>
                <a:cs typeface="Viga"/>
                <a:sym typeface="Viga"/>
              </a:defRPr>
            </a:lvl4pPr>
            <a:lvl5pPr marL="2286000" marR="0" lvl="4" indent="-330200" algn="l" rtl="0">
              <a:lnSpc>
                <a:spcPct val="100000"/>
              </a:lnSpc>
              <a:spcBef>
                <a:spcPts val="0"/>
              </a:spcBef>
              <a:spcAft>
                <a:spcPts val="0"/>
              </a:spcAft>
              <a:buClr>
                <a:srgbClr val="2F5761"/>
              </a:buClr>
              <a:buSzPts val="1600"/>
              <a:buFont typeface="Viga"/>
              <a:buNone/>
              <a:defRPr sz="1600" b="0" i="0" u="none" strike="noStrike" cap="none">
                <a:solidFill>
                  <a:srgbClr val="2F5761"/>
                </a:solidFill>
                <a:latin typeface="Viga"/>
                <a:ea typeface="Viga"/>
                <a:cs typeface="Viga"/>
                <a:sym typeface="Viga"/>
              </a:defRPr>
            </a:lvl5pPr>
            <a:lvl6pPr marL="2743200" marR="0" lvl="5" indent="-330200" algn="l" rtl="0">
              <a:lnSpc>
                <a:spcPct val="100000"/>
              </a:lnSpc>
              <a:spcBef>
                <a:spcPts val="0"/>
              </a:spcBef>
              <a:spcAft>
                <a:spcPts val="0"/>
              </a:spcAft>
              <a:buClr>
                <a:srgbClr val="2F5761"/>
              </a:buClr>
              <a:buSzPts val="1600"/>
              <a:buFont typeface="Viga"/>
              <a:buNone/>
              <a:defRPr sz="1600" b="0" i="0" u="none" strike="noStrike" cap="none">
                <a:solidFill>
                  <a:srgbClr val="2F5761"/>
                </a:solidFill>
                <a:latin typeface="Viga"/>
                <a:ea typeface="Viga"/>
                <a:cs typeface="Viga"/>
                <a:sym typeface="Viga"/>
              </a:defRPr>
            </a:lvl6pPr>
            <a:lvl7pPr marL="3200400" marR="0" lvl="6" indent="-330200" algn="l" rtl="0">
              <a:lnSpc>
                <a:spcPct val="100000"/>
              </a:lnSpc>
              <a:spcBef>
                <a:spcPts val="0"/>
              </a:spcBef>
              <a:spcAft>
                <a:spcPts val="0"/>
              </a:spcAft>
              <a:buClr>
                <a:srgbClr val="2F5761"/>
              </a:buClr>
              <a:buSzPts val="1600"/>
              <a:buFont typeface="Viga"/>
              <a:buNone/>
              <a:defRPr sz="1600" b="0" i="0" u="none" strike="noStrike" cap="none">
                <a:solidFill>
                  <a:srgbClr val="2F5761"/>
                </a:solidFill>
                <a:latin typeface="Viga"/>
                <a:ea typeface="Viga"/>
                <a:cs typeface="Viga"/>
                <a:sym typeface="Viga"/>
              </a:defRPr>
            </a:lvl7pPr>
            <a:lvl8pPr marL="3657600" marR="0" lvl="7" indent="-330200" algn="l" rtl="0">
              <a:lnSpc>
                <a:spcPct val="100000"/>
              </a:lnSpc>
              <a:spcBef>
                <a:spcPts val="0"/>
              </a:spcBef>
              <a:spcAft>
                <a:spcPts val="0"/>
              </a:spcAft>
              <a:buClr>
                <a:srgbClr val="2F5761"/>
              </a:buClr>
              <a:buSzPts val="1600"/>
              <a:buFont typeface="Viga"/>
              <a:buNone/>
              <a:defRPr sz="1600" b="0" i="0" u="none" strike="noStrike" cap="none">
                <a:solidFill>
                  <a:srgbClr val="2F5761"/>
                </a:solidFill>
                <a:latin typeface="Viga"/>
                <a:ea typeface="Viga"/>
                <a:cs typeface="Viga"/>
                <a:sym typeface="Viga"/>
              </a:defRPr>
            </a:lvl8pPr>
            <a:lvl9pPr marL="4114800" marR="0" lvl="8" indent="-330200" algn="l" rtl="0">
              <a:lnSpc>
                <a:spcPct val="100000"/>
              </a:lnSpc>
              <a:spcBef>
                <a:spcPts val="0"/>
              </a:spcBef>
              <a:spcAft>
                <a:spcPts val="0"/>
              </a:spcAft>
              <a:buClr>
                <a:srgbClr val="2F5761"/>
              </a:buClr>
              <a:buSzPts val="1600"/>
              <a:buFont typeface="Viga"/>
              <a:buNone/>
              <a:defRPr sz="1600" b="0" i="0" u="none" strike="noStrike" cap="none">
                <a:solidFill>
                  <a:srgbClr val="2F5761"/>
                </a:solidFill>
                <a:latin typeface="Viga"/>
                <a:ea typeface="Viga"/>
                <a:cs typeface="Viga"/>
                <a:sym typeface="Viga"/>
              </a:defRPr>
            </a:lvl9pPr>
          </a:lstStyle>
          <a:p>
            <a:r>
              <a:rPr lang="en-US" dirty="0" err="1" smtClean="0"/>
              <a:t>Korelasi</a:t>
            </a:r>
            <a:endParaRPr lang="en-US" dirty="0"/>
          </a:p>
        </p:txBody>
      </p:sp>
      <p:sp>
        <p:nvSpPr>
          <p:cNvPr id="70" name="Subtitle 2"/>
          <p:cNvSpPr>
            <a:spLocks noGrp="1"/>
          </p:cNvSpPr>
          <p:nvPr>
            <p:ph type="subTitle" idx="2"/>
          </p:nvPr>
        </p:nvSpPr>
        <p:spPr>
          <a:xfrm>
            <a:off x="2963946" y="2965100"/>
            <a:ext cx="2266800" cy="424200"/>
          </a:xfrm>
        </p:spPr>
        <p:txBody>
          <a:bodyPr/>
          <a:lstStyle/>
          <a:p>
            <a:r>
              <a:rPr lang="en-US" dirty="0" err="1" smtClean="0"/>
              <a:t>Homogenitas</a:t>
            </a:r>
            <a:endParaRPr lang="en-US" dirty="0"/>
          </a:p>
        </p:txBody>
      </p:sp>
      <mc:AlternateContent xmlns:mc="http://schemas.openxmlformats.org/markup-compatibility/2006" xmlns:a14="http://schemas.microsoft.com/office/drawing/2010/main">
        <mc:Choice Requires="a14">
          <p:sp>
            <p:nvSpPr>
              <p:cNvPr id="11" name="Rectangle 10"/>
              <p:cNvSpPr/>
              <p:nvPr/>
            </p:nvSpPr>
            <p:spPr>
              <a:xfrm>
                <a:off x="3071392" y="3398399"/>
                <a:ext cx="2248693" cy="5319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𝐻</m:t>
                      </m:r>
                      <m:r>
                        <a:rPr lang="en-US" i="1" smtClean="0">
                          <a:latin typeface="Cambria Math" panose="02040503050406030204" pitchFamily="18" charset="0"/>
                        </a:rPr>
                        <m:t>=</m:t>
                      </m:r>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𝑚</m:t>
                          </m:r>
                        </m:sub>
                        <m:sup/>
                        <m:e>
                          <m:nary>
                            <m:naryPr>
                              <m:chr m:val="∑"/>
                              <m:limLoc m:val="subSup"/>
                              <m:supHide m:val="on"/>
                              <m:ctrlPr>
                                <a:rPr lang="en-US" i="1">
                                  <a:latin typeface="Cambria Math" panose="02040503050406030204" pitchFamily="18" charset="0"/>
                                </a:rPr>
                              </m:ctrlPr>
                            </m:naryPr>
                            <m:sub>
                              <m:r>
                                <a:rPr lang="en-US" i="1">
                                  <a:latin typeface="Cambria Math" panose="02040503050406030204" pitchFamily="18" charset="0"/>
                                </a:rPr>
                                <m:t>𝑛</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sub>
                                  </m:sSub>
                                </m:num>
                                <m:den>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den>
                              </m:f>
                            </m:e>
                          </m:nary>
                        </m:e>
                      </m:nary>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3071392" y="3398399"/>
                <a:ext cx="2248693" cy="531940"/>
              </a:xfrm>
              <a:prstGeom prst="rect">
                <a:avLst/>
              </a:prstGeom>
              <a:blipFill>
                <a:blip r:embed="rId6"/>
                <a:stretch>
                  <a:fillRect l="-8130" t="-135227" r="-7859" b="-2034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709710" y="1835037"/>
                <a:ext cx="4572000" cy="547009"/>
              </a:xfrm>
              <a:prstGeom prst="rect">
                <a:avLst/>
              </a:prstGeom>
            </p:spPr>
            <p:txBody>
              <a:bodyPr>
                <a:spAutoFit/>
              </a:bodyPr>
              <a:lstStyle/>
              <a:p>
                <a:pPr marL="0" indent="0" algn="ctr">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𝐶𝑂</m:t>
                      </m:r>
                      <m:r>
                        <a:rPr lang="en-US" i="1" smtClean="0">
                          <a:latin typeface="Cambria Math" panose="02040503050406030204" pitchFamily="18" charset="0"/>
                        </a:rPr>
                        <m:t>=</m:t>
                      </m:r>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𝑚</m:t>
                          </m:r>
                        </m:sub>
                        <m:sup/>
                        <m:e>
                          <m:nary>
                            <m:naryPr>
                              <m:chr m:val="∑"/>
                              <m:limLoc m:val="subSup"/>
                              <m:supHide m:val="on"/>
                              <m:ctrlPr>
                                <a:rPr lang="en-US" i="1">
                                  <a:latin typeface="Cambria Math" panose="02040503050406030204" pitchFamily="18" charset="0"/>
                                </a:rPr>
                              </m:ctrlPr>
                            </m:naryPr>
                            <m:sub>
                              <m:r>
                                <a:rPr lang="en-US" i="1">
                                  <a:latin typeface="Cambria Math" panose="02040503050406030204" pitchFamily="18" charset="0"/>
                                </a:rPr>
                                <m:t>𝑛</m:t>
                              </m:r>
                            </m:sub>
                            <m:sup/>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𝑛</m:t>
                                      </m:r>
                                    </m:sub>
                                  </m:sSub>
                                </m:den>
                              </m:f>
                            </m:e>
                          </m:nary>
                        </m:e>
                      </m:nary>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4709710" y="1835037"/>
                <a:ext cx="4572000" cy="547009"/>
              </a:xfrm>
              <a:prstGeom prst="rect">
                <a:avLst/>
              </a:prstGeom>
              <a:blipFill>
                <a:blip r:embed="rId7"/>
                <a:stretch>
                  <a:fillRect t="-131111" b="-19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5393495" y="2638575"/>
                <a:ext cx="3402860" cy="2059603"/>
              </a:xfrm>
              <a:prstGeom prst="rect">
                <a:avLst/>
              </a:prstGeom>
            </p:spPr>
            <p:txBody>
              <a:bodyPr wrap="square">
                <a:spAutoFit/>
              </a:bodyPr>
              <a:lstStyle/>
              <a:p>
                <a:pPr marL="0" indent="0">
                  <a:buNone/>
                </a:pPr>
                <a:r>
                  <a:rPr lang="en-US" dirty="0"/>
                  <a:t>keterangan: </a:t>
                </a:r>
              </a:p>
              <a:p>
                <a14:m>
                  <m:oMath xmlns:m="http://schemas.openxmlformats.org/officeDocument/2006/math">
                    <m:r>
                      <a:rPr lang="en-US" i="1">
                        <a:latin typeface="Cambria Math" panose="02040503050406030204" pitchFamily="18" charset="0"/>
                      </a:rPr>
                      <m:t>𝑚</m:t>
                    </m:r>
                  </m:oMath>
                </a14:m>
                <a:r>
                  <a:rPr lang="en-US" dirty="0"/>
                  <a:t> </a:t>
                </a:r>
                <a:r>
                  <a:rPr lang="en-US" dirty="0" smtClean="0"/>
                  <a:t>= </a:t>
                </a:r>
                <a:r>
                  <a:rPr lang="en-US" dirty="0" err="1"/>
                  <a:t>derajat</a:t>
                </a:r>
                <a:r>
                  <a:rPr lang="en-US" dirty="0"/>
                  <a:t> </a:t>
                </a:r>
                <a:r>
                  <a:rPr lang="en-US" dirty="0" err="1"/>
                  <a:t>keabuan</a:t>
                </a:r>
                <a:r>
                  <a:rPr lang="en-US" dirty="0"/>
                  <a:t> </a:t>
                </a:r>
                <a:r>
                  <a:rPr lang="en-US" dirty="0" err="1"/>
                  <a:t>dalam</a:t>
                </a:r>
                <a:r>
                  <a:rPr lang="en-US" dirty="0"/>
                  <a:t> </a:t>
                </a:r>
                <a:r>
                  <a:rPr lang="en-US" dirty="0" err="1"/>
                  <a:t>baris</a:t>
                </a:r>
                <a:r>
                  <a:rPr lang="en-US" dirty="0"/>
                  <a:t> </a:t>
                </a:r>
                <a:r>
                  <a:rPr lang="en-US" dirty="0" err="1"/>
                  <a:t>ke</a:t>
                </a:r>
                <a:r>
                  <a:rPr lang="en-US" dirty="0"/>
                  <a:t> </a:t>
                </a:r>
                <a:r>
                  <a:rPr lang="en-US" i="1" dirty="0"/>
                  <a:t>m</a:t>
                </a:r>
                <a:endParaRPr lang="en-US" dirty="0"/>
              </a:p>
              <a:p>
                <a14:m>
                  <m:oMath xmlns:m="http://schemas.openxmlformats.org/officeDocument/2006/math">
                    <m:r>
                      <a:rPr lang="en-US" i="1">
                        <a:latin typeface="Cambria Math" panose="02040503050406030204" pitchFamily="18" charset="0"/>
                      </a:rPr>
                      <m:t>𝑛</m:t>
                    </m:r>
                  </m:oMath>
                </a14:m>
                <a:r>
                  <a:rPr lang="en-US" dirty="0" smtClean="0"/>
                  <a:t>= </a:t>
                </a:r>
                <a:r>
                  <a:rPr lang="en-US" dirty="0" err="1"/>
                  <a:t>derajat</a:t>
                </a:r>
                <a:r>
                  <a:rPr lang="en-US" dirty="0"/>
                  <a:t> </a:t>
                </a:r>
                <a:r>
                  <a:rPr lang="en-US" dirty="0" err="1"/>
                  <a:t>keabun</a:t>
                </a:r>
                <a:r>
                  <a:rPr lang="en-US" dirty="0"/>
                  <a:t> </a:t>
                </a:r>
                <a:r>
                  <a:rPr lang="en-US" dirty="0" err="1"/>
                  <a:t>dalam</a:t>
                </a:r>
                <a:r>
                  <a:rPr lang="en-US" dirty="0"/>
                  <a:t> </a:t>
                </a:r>
                <a:r>
                  <a:rPr lang="en-US" dirty="0" err="1"/>
                  <a:t>kolom</a:t>
                </a:r>
                <a:r>
                  <a:rPr lang="en-US" dirty="0"/>
                  <a:t> </a:t>
                </a:r>
                <a:r>
                  <a:rPr lang="en-US" dirty="0" err="1"/>
                  <a:t>ke</a:t>
                </a:r>
                <a:r>
                  <a:rPr lang="en-US" dirty="0"/>
                  <a:t> </a:t>
                </a:r>
                <a:r>
                  <a:rPr lang="en-US" i="1" dirty="0"/>
                  <a:t>n</a:t>
                </a:r>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sub>
                    </m:sSub>
                  </m:oMath>
                </a14:m>
                <a:r>
                  <a:rPr lang="en-US" dirty="0" smtClean="0"/>
                  <a:t>= </a:t>
                </a:r>
                <a:r>
                  <a:rPr lang="en-US" dirty="0" err="1"/>
                  <a:t>peluang</a:t>
                </a:r>
                <a:r>
                  <a:rPr lang="en-US" dirty="0"/>
                  <a:t> </a:t>
                </a:r>
                <a:r>
                  <a:rPr lang="en-US" dirty="0" err="1"/>
                  <a:t>keabuan</a:t>
                </a:r>
                <a:r>
                  <a:rPr lang="en-US" dirty="0"/>
                  <a:t> </a:t>
                </a:r>
                <a:r>
                  <a:rPr lang="en-US" dirty="0" err="1"/>
                  <a:t>dalam</a:t>
                </a:r>
                <a:r>
                  <a:rPr lang="en-US" dirty="0"/>
                  <a:t> </a:t>
                </a:r>
                <a:r>
                  <a:rPr lang="en-US" dirty="0" err="1"/>
                  <a:t>baris</a:t>
                </a:r>
                <a:r>
                  <a:rPr lang="en-US" dirty="0"/>
                  <a:t> </a:t>
                </a:r>
                <a:r>
                  <a:rPr lang="en-US" dirty="0" err="1"/>
                  <a:t>ke</a:t>
                </a:r>
                <a:r>
                  <a:rPr lang="en-US" dirty="0"/>
                  <a:t> </a:t>
                </a:r>
                <a:r>
                  <a:rPr lang="en-US" i="1" dirty="0"/>
                  <a:t>m </a:t>
                </a:r>
                <a:r>
                  <a:rPr lang="en-US" dirty="0" err="1"/>
                  <a:t>dan</a:t>
                </a:r>
                <a:r>
                  <a:rPr lang="en-US" dirty="0"/>
                  <a:t> </a:t>
                </a:r>
                <a:r>
                  <a:rPr lang="en-US" dirty="0" err="1"/>
                  <a:t>kolom</a:t>
                </a:r>
                <a:r>
                  <a:rPr lang="en-US" dirty="0"/>
                  <a:t> </a:t>
                </a:r>
                <a:r>
                  <a:rPr lang="en-US" dirty="0" err="1"/>
                  <a:t>ke</a:t>
                </a:r>
                <a:r>
                  <a:rPr lang="en-US" dirty="0"/>
                  <a:t> </a:t>
                </a:r>
                <a:r>
                  <a:rPr lang="en-US" i="1" dirty="0"/>
                  <a:t>n</a:t>
                </a:r>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sub>
                    </m:sSub>
                  </m:oMath>
                </a14:m>
                <a:r>
                  <a:rPr lang="en-US" dirty="0"/>
                  <a:t> </a:t>
                </a:r>
                <a:r>
                  <a:rPr lang="en-US" dirty="0" smtClean="0"/>
                  <a:t>= </a:t>
                </a:r>
                <a:r>
                  <a:rPr lang="en-US" dirty="0" err="1"/>
                  <a:t>nilai</a:t>
                </a:r>
                <a:r>
                  <a:rPr lang="en-US" dirty="0"/>
                  <a:t> </a:t>
                </a:r>
                <a:r>
                  <a:rPr lang="en-US" dirty="0" err="1"/>
                  <a:t>rerata</a:t>
                </a:r>
                <a:r>
                  <a:rPr lang="en-US" dirty="0"/>
                  <a:t> </a:t>
                </a:r>
                <a:r>
                  <a:rPr lang="en-US" dirty="0" err="1"/>
                  <a:t>pada</a:t>
                </a:r>
                <a:r>
                  <a:rPr lang="en-US" dirty="0"/>
                  <a:t> </a:t>
                </a:r>
                <a:r>
                  <a:rPr lang="en-US" dirty="0" err="1"/>
                  <a:t>kolom</a:t>
                </a:r>
                <a:r>
                  <a:rPr lang="en-US" dirty="0"/>
                  <a:t> </a:t>
                </a:r>
                <a:r>
                  <a:rPr lang="en-US" dirty="0" err="1"/>
                  <a:t>dan</a:t>
                </a:r>
                <a:r>
                  <a:rPr lang="en-US" dirty="0"/>
                  <a:t> </a:t>
                </a:r>
                <a:r>
                  <a:rPr lang="en-US" dirty="0" err="1"/>
                  <a:t>baris</a:t>
                </a:r>
                <a:r>
                  <a:rPr lang="en-US" dirty="0"/>
                  <a:t> </a:t>
                </a:r>
                <a:r>
                  <a:rPr lang="en-US" dirty="0" err="1"/>
                  <a:t>matriks</a:t>
                </a:r>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sub>
                    </m:sSub>
                  </m:oMath>
                </a14:m>
                <a:r>
                  <a:rPr lang="en-US" dirty="0" smtClean="0"/>
                  <a:t>= </a:t>
                </a:r>
                <a:r>
                  <a:rPr lang="en-US" dirty="0" err="1"/>
                  <a:t>nilai</a:t>
                </a:r>
                <a:r>
                  <a:rPr lang="en-US" dirty="0"/>
                  <a:t> </a:t>
                </a:r>
                <a:r>
                  <a:rPr lang="en-US" i="1" dirty="0" err="1"/>
                  <a:t>standart</a:t>
                </a:r>
                <a:r>
                  <a:rPr lang="en-US" i="1" dirty="0"/>
                  <a:t> </a:t>
                </a:r>
                <a:r>
                  <a:rPr lang="en-US" i="1" dirty="0" err="1"/>
                  <a:t>deviasi</a:t>
                </a:r>
                <a:r>
                  <a:rPr lang="en-US" dirty="0"/>
                  <a:t> </a:t>
                </a:r>
                <a:r>
                  <a:rPr lang="en-US" dirty="0" err="1"/>
                  <a:t>pada</a:t>
                </a:r>
                <a:r>
                  <a:rPr lang="en-US" dirty="0"/>
                  <a:t> </a:t>
                </a:r>
                <a:r>
                  <a:rPr lang="en-US" dirty="0" err="1"/>
                  <a:t>kolom</a:t>
                </a:r>
                <a:r>
                  <a:rPr lang="en-US" dirty="0"/>
                  <a:t> </a:t>
                </a:r>
                <a:r>
                  <a:rPr lang="en-US" dirty="0" err="1"/>
                  <a:t>dan</a:t>
                </a:r>
                <a:r>
                  <a:rPr lang="en-US" dirty="0"/>
                  <a:t> </a:t>
                </a:r>
                <a:r>
                  <a:rPr lang="en-US" dirty="0" err="1"/>
                  <a:t>baris</a:t>
                </a:r>
                <a:r>
                  <a:rPr lang="en-US" dirty="0"/>
                  <a:t> </a:t>
                </a:r>
                <a:r>
                  <a:rPr lang="en-US" dirty="0" err="1"/>
                  <a:t>matriks</a:t>
                </a:r>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5393495" y="2638575"/>
                <a:ext cx="3402860" cy="2059603"/>
              </a:xfrm>
              <a:prstGeom prst="rect">
                <a:avLst/>
              </a:prstGeom>
              <a:blipFill>
                <a:blip r:embed="rId8"/>
                <a:stretch>
                  <a:fillRect l="-538" t="-592" b="-2071"/>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826" y="761473"/>
            <a:ext cx="5273460" cy="2858511"/>
          </a:xfrm>
          <a:prstGeom prst="rect">
            <a:avLst/>
          </a:prstGeom>
        </p:spPr>
      </p:pic>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extLst>
                  <p:ext uri="{D42A27DB-BD31-4B8C-83A1-F6EECF244321}">
                    <p14:modId xmlns:p14="http://schemas.microsoft.com/office/powerpoint/2010/main" val="921469290"/>
                  </p:ext>
                </p:extLst>
              </p:nvPr>
            </p:nvGraphicFramePr>
            <p:xfrm>
              <a:off x="5193950" y="2432632"/>
              <a:ext cx="3773777" cy="2716649"/>
            </p:xfrm>
            <a:graphic>
              <a:graphicData uri="http://schemas.openxmlformats.org/drawingml/2006/table">
                <a:tbl>
                  <a:tblPr firstRow="1" firstCol="1" bandRow="1">
                    <a:tableStyleId>{35758FB7-9AC5-4552-8A53-C91805E547FA}</a:tableStyleId>
                  </a:tblPr>
                  <a:tblGrid>
                    <a:gridCol w="900825">
                      <a:extLst>
                        <a:ext uri="{9D8B030D-6E8A-4147-A177-3AD203B41FA5}">
                          <a16:colId xmlns:a16="http://schemas.microsoft.com/office/drawing/2014/main" val="1907909114"/>
                        </a:ext>
                      </a:extLst>
                    </a:gridCol>
                    <a:gridCol w="2872952">
                      <a:extLst>
                        <a:ext uri="{9D8B030D-6E8A-4147-A177-3AD203B41FA5}">
                          <a16:colId xmlns:a16="http://schemas.microsoft.com/office/drawing/2014/main" val="730836878"/>
                        </a:ext>
                      </a:extLst>
                    </a:gridCol>
                  </a:tblGrid>
                  <a:tr h="302766">
                    <a:tc>
                      <a:txBody>
                        <a:bodyPr/>
                        <a:lstStyle/>
                        <a:p>
                          <a:pPr marL="21590" algn="ctr">
                            <a:lnSpc>
                              <a:spcPct val="150000"/>
                            </a:lnSpc>
                            <a:spcAft>
                              <a:spcPts val="0"/>
                            </a:spcAft>
                          </a:pPr>
                          <a:r>
                            <a:rPr lang="en-US" sz="1100" dirty="0" smtClean="0">
                              <a:effectLst/>
                            </a:rPr>
                            <a:t>Kernel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21590" algn="ctr">
                            <a:lnSpc>
                              <a:spcPct val="150000"/>
                            </a:lnSpc>
                            <a:spcAft>
                              <a:spcPts val="0"/>
                            </a:spcAft>
                          </a:pPr>
                          <a:r>
                            <a:rPr lang="en-US" sz="1100" dirty="0" err="1">
                              <a:effectLst/>
                            </a:rPr>
                            <a:t>Rumus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46348154"/>
                      </a:ext>
                    </a:extLst>
                  </a:tr>
                  <a:tr h="609722">
                    <a:tc>
                      <a:txBody>
                        <a:bodyPr/>
                        <a:lstStyle/>
                        <a:p>
                          <a:pPr marL="21590" algn="ctr">
                            <a:lnSpc>
                              <a:spcPct val="150000"/>
                            </a:lnSpc>
                            <a:spcAft>
                              <a:spcPts val="0"/>
                            </a:spcAft>
                          </a:pPr>
                          <a:r>
                            <a:rPr lang="en-US" sz="1100">
                              <a:effectLst/>
                            </a:rPr>
                            <a:t>RBF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21590" algn="ctr">
                            <a:lnSpc>
                              <a:spcPct val="150000"/>
                            </a:lnSpc>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panose="02040503050406030204" pitchFamily="18" charset="0"/>
                                  </a:rPr>
                                  <m:t>𝐾</m:t>
                                </m:r>
                                <m:d>
                                  <m:dPr>
                                    <m:ctrlPr>
                                      <a:rPr lang="en-US" sz="1100" i="1">
                                        <a:effectLst/>
                                        <a:latin typeface="Cambria Math" panose="02040503050406030204" pitchFamily="18" charset="0"/>
                                      </a:rPr>
                                    </m:ctrlPr>
                                  </m:dPr>
                                  <m:e>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𝑥</m:t>
                                        </m:r>
                                      </m:e>
                                      <m:sub>
                                        <m:r>
                                          <a:rPr lang="en-US" sz="1100">
                                            <a:effectLst/>
                                            <a:latin typeface="Cambria Math" panose="02040503050406030204" pitchFamily="18" charset="0"/>
                                          </a:rPr>
                                          <m:t>𝑖</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𝑥</m:t>
                                        </m:r>
                                      </m:e>
                                      <m:sub>
                                        <m:r>
                                          <a:rPr lang="en-US" sz="1100">
                                            <a:effectLst/>
                                            <a:latin typeface="Cambria Math" panose="02040503050406030204" pitchFamily="18" charset="0"/>
                                          </a:rPr>
                                          <m:t>𝑗</m:t>
                                        </m:r>
                                      </m:sub>
                                    </m:sSub>
                                  </m:e>
                                </m:d>
                                <m:r>
                                  <a:rPr lang="en-US" sz="1100">
                                    <a:effectLst/>
                                    <a:latin typeface="Cambria Math" panose="02040503050406030204" pitchFamily="18" charset="0"/>
                                  </a:rPr>
                                  <m:t>=</m:t>
                                </m:r>
                                <m:func>
                                  <m:funcPr>
                                    <m:ctrlPr>
                                      <a:rPr lang="en-US" sz="1100" i="1">
                                        <a:effectLst/>
                                        <a:latin typeface="Cambria Math" panose="02040503050406030204" pitchFamily="18" charset="0"/>
                                      </a:rPr>
                                    </m:ctrlPr>
                                  </m:funcPr>
                                  <m:fName>
                                    <m:r>
                                      <a:rPr lang="en-US" sz="1100">
                                        <a:effectLst/>
                                        <a:latin typeface="Cambria Math" panose="02040503050406030204" pitchFamily="18" charset="0"/>
                                      </a:rPr>
                                      <m:t>𝑒𝑥𝑝</m:t>
                                    </m:r>
                                  </m:fName>
                                  <m:e>
                                    <m:d>
                                      <m:dPr>
                                        <m:ctrlPr>
                                          <a:rPr lang="en-US" sz="1100" i="1">
                                            <a:effectLst/>
                                            <a:latin typeface="Cambria Math" panose="02040503050406030204" pitchFamily="18" charset="0"/>
                                          </a:rPr>
                                        </m:ctrlPr>
                                      </m:dPr>
                                      <m:e>
                                        <m:r>
                                          <a:rPr lang="en-US" sz="1100">
                                            <a:effectLst/>
                                            <a:latin typeface="Cambria Math" panose="02040503050406030204" pitchFamily="18" charset="0"/>
                                          </a:rPr>
                                          <m:t>−</m:t>
                                        </m:r>
                                        <m:sSup>
                                          <m:sSupPr>
                                            <m:ctrlPr>
                                              <a:rPr lang="en-US" sz="1100" i="1">
                                                <a:effectLst/>
                                                <a:latin typeface="Cambria Math" panose="02040503050406030204" pitchFamily="18" charset="0"/>
                                              </a:rPr>
                                            </m:ctrlPr>
                                          </m:sSupPr>
                                          <m:e>
                                            <m:f>
                                              <m:fPr>
                                                <m:ctrlPr>
                                                  <a:rPr lang="en-US" sz="1100" i="1">
                                                    <a:effectLst/>
                                                    <a:latin typeface="Cambria Math" panose="02040503050406030204" pitchFamily="18" charset="0"/>
                                                  </a:rPr>
                                                </m:ctrlPr>
                                              </m:fPr>
                                              <m:num>
                                                <m:r>
                                                  <a:rPr lang="en-US" sz="1100">
                                                    <a:effectLst/>
                                                    <a:latin typeface="Cambria Math" panose="02040503050406030204" pitchFamily="18" charset="0"/>
                                                  </a:rPr>
                                                  <m:t>1</m:t>
                                                </m:r>
                                              </m:num>
                                              <m:den>
                                                <m:r>
                                                  <a:rPr lang="en-US" sz="1100">
                                                    <a:effectLst/>
                                                    <a:latin typeface="Cambria Math" panose="02040503050406030204" pitchFamily="18" charset="0"/>
                                                  </a:rPr>
                                                  <m:t>2</m:t>
                                                </m:r>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𝜎</m:t>
                                                    </m:r>
                                                  </m:e>
                                                  <m:sup>
                                                    <m:r>
                                                      <a:rPr lang="en-US" sz="1100">
                                                        <a:effectLst/>
                                                        <a:latin typeface="Cambria Math" panose="02040503050406030204" pitchFamily="18" charset="0"/>
                                                      </a:rPr>
                                                      <m:t>2</m:t>
                                                    </m:r>
                                                  </m:sup>
                                                </m:sSup>
                                              </m:den>
                                            </m:f>
                                            <m:d>
                                              <m:dPr>
                                                <m:begChr m:val="‖"/>
                                                <m:endChr m:val="‖"/>
                                                <m:ctrlPr>
                                                  <a:rPr lang="en-US" sz="1100" i="1">
                                                    <a:effectLst/>
                                                    <a:latin typeface="Cambria Math" panose="02040503050406030204" pitchFamily="18" charset="0"/>
                                                  </a:rPr>
                                                </m:ctrlPr>
                                              </m:dPr>
                                              <m:e>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𝑥</m:t>
                                                    </m:r>
                                                  </m:e>
                                                  <m:sub>
                                                    <m:r>
                                                      <a:rPr lang="en-US" sz="1100">
                                                        <a:effectLst/>
                                                        <a:latin typeface="Cambria Math" panose="02040503050406030204" pitchFamily="18" charset="0"/>
                                                      </a:rPr>
                                                      <m:t>𝑖</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𝑥</m:t>
                                                    </m:r>
                                                  </m:e>
                                                  <m:sub>
                                                    <m:r>
                                                      <a:rPr lang="en-US" sz="1100">
                                                        <a:effectLst/>
                                                        <a:latin typeface="Cambria Math" panose="02040503050406030204" pitchFamily="18" charset="0"/>
                                                      </a:rPr>
                                                      <m:t>𝑗</m:t>
                                                    </m:r>
                                                  </m:sub>
                                                </m:sSub>
                                              </m:e>
                                            </m:d>
                                          </m:e>
                                          <m:sup>
                                            <m:r>
                                              <a:rPr lang="en-US" sz="1100">
                                                <a:effectLst/>
                                                <a:latin typeface="Cambria Math" panose="02040503050406030204" pitchFamily="18" charset="0"/>
                                              </a:rPr>
                                              <m:t>2</m:t>
                                            </m:r>
                                          </m:sup>
                                        </m:sSup>
                                      </m:e>
                                    </m:d>
                                  </m:e>
                                </m:func>
                              </m:oMath>
                            </m:oMathPara>
                          </a14:m>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93315118"/>
                      </a:ext>
                    </a:extLst>
                  </a:tr>
                  <a:tr h="317806">
                    <a:tc>
                      <a:txBody>
                        <a:bodyPr/>
                        <a:lstStyle/>
                        <a:p>
                          <a:pPr marL="21590" algn="ctr">
                            <a:lnSpc>
                              <a:spcPct val="150000"/>
                            </a:lnSpc>
                            <a:spcAft>
                              <a:spcPts val="0"/>
                            </a:spcAft>
                          </a:pPr>
                          <a:r>
                            <a:rPr lang="en-US" sz="1100">
                              <a:effectLst/>
                            </a:rPr>
                            <a:t>Linear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21590" algn="ctr">
                            <a:lnSpc>
                              <a:spcPct val="150000"/>
                            </a:lnSpc>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panose="02040503050406030204" pitchFamily="18" charset="0"/>
                                  </a:rPr>
                                  <m:t>𝐾</m:t>
                                </m:r>
                                <m:d>
                                  <m:dPr>
                                    <m:ctrlPr>
                                      <a:rPr lang="en-US" sz="1100" i="1">
                                        <a:effectLst/>
                                        <a:latin typeface="Cambria Math" panose="02040503050406030204" pitchFamily="18" charset="0"/>
                                      </a:rPr>
                                    </m:ctrlPr>
                                  </m:dPr>
                                  <m:e>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𝑥</m:t>
                                        </m:r>
                                      </m:e>
                                      <m:sub>
                                        <m:r>
                                          <a:rPr lang="en-US" sz="1100">
                                            <a:effectLst/>
                                            <a:latin typeface="Cambria Math" panose="02040503050406030204" pitchFamily="18" charset="0"/>
                                          </a:rPr>
                                          <m:t>𝑖</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𝑥</m:t>
                                        </m:r>
                                      </m:e>
                                      <m:sub>
                                        <m:r>
                                          <a:rPr lang="en-US" sz="1100">
                                            <a:effectLst/>
                                            <a:latin typeface="Cambria Math" panose="02040503050406030204" pitchFamily="18" charset="0"/>
                                          </a:rPr>
                                          <m:t>𝑗</m:t>
                                        </m:r>
                                      </m:sub>
                                    </m:sSub>
                                  </m:e>
                                </m:d>
                                <m:r>
                                  <a:rPr lang="en-US" sz="1100">
                                    <a:effectLst/>
                                    <a:latin typeface="Cambria Math" panose="02040503050406030204" pitchFamily="18" charset="0"/>
                                  </a:rPr>
                                  <m:t>=</m:t>
                                </m:r>
                                <m:sSubSup>
                                  <m:sSubSupPr>
                                    <m:ctrlPr>
                                      <a:rPr lang="en-US" sz="1100" i="1">
                                        <a:effectLst/>
                                        <a:latin typeface="Cambria Math" panose="02040503050406030204" pitchFamily="18" charset="0"/>
                                      </a:rPr>
                                    </m:ctrlPr>
                                  </m:sSubSupPr>
                                  <m:e>
                                    <m:r>
                                      <a:rPr lang="en-US" sz="1100">
                                        <a:effectLst/>
                                        <a:latin typeface="Cambria Math" panose="02040503050406030204" pitchFamily="18" charset="0"/>
                                      </a:rPr>
                                      <m:t>𝑥</m:t>
                                    </m:r>
                                  </m:e>
                                  <m:sub>
                                    <m:r>
                                      <a:rPr lang="en-US" sz="1100">
                                        <a:effectLst/>
                                        <a:latin typeface="Cambria Math" panose="02040503050406030204" pitchFamily="18" charset="0"/>
                                      </a:rPr>
                                      <m:t>𝑖</m:t>
                                    </m:r>
                                  </m:sub>
                                  <m:sup>
                                    <m:r>
                                      <a:rPr lang="en-US" sz="1100">
                                        <a:effectLst/>
                                        <a:latin typeface="Cambria Math" panose="02040503050406030204" pitchFamily="18" charset="0"/>
                                      </a:rPr>
                                      <m:t>𝑡</m:t>
                                    </m:r>
                                  </m:sup>
                                </m:sSubSup>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𝑥</m:t>
                                    </m:r>
                                  </m:e>
                                  <m:sub>
                                    <m:r>
                                      <a:rPr lang="en-US" sz="1100">
                                        <a:effectLst/>
                                        <a:latin typeface="Cambria Math" panose="02040503050406030204" pitchFamily="18" charset="0"/>
                                      </a:rPr>
                                      <m:t>𝑗</m:t>
                                    </m:r>
                                  </m:sub>
                                </m:sSub>
                              </m:oMath>
                            </m:oMathPara>
                          </a14:m>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25321351"/>
                      </a:ext>
                    </a:extLst>
                  </a:tr>
                  <a:tr h="521829">
                    <a:tc>
                      <a:txBody>
                        <a:bodyPr/>
                        <a:lstStyle/>
                        <a:p>
                          <a:pPr marL="21590" algn="ctr">
                            <a:lnSpc>
                              <a:spcPct val="150000"/>
                            </a:lnSpc>
                            <a:spcAft>
                              <a:spcPts val="0"/>
                            </a:spcAft>
                          </a:pPr>
                          <a:r>
                            <a:rPr lang="en-US" sz="1100">
                              <a:effectLst/>
                            </a:rPr>
                            <a:t>Polynomial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21590" algn="ctr">
                            <a:lnSpc>
                              <a:spcPct val="150000"/>
                            </a:lnSpc>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panose="02040503050406030204" pitchFamily="18" charset="0"/>
                                  </a:rPr>
                                  <m:t>𝐾</m:t>
                                </m:r>
                                <m:d>
                                  <m:dPr>
                                    <m:ctrlPr>
                                      <a:rPr lang="en-US" sz="1100" i="1">
                                        <a:effectLst/>
                                        <a:latin typeface="Cambria Math" panose="02040503050406030204" pitchFamily="18" charset="0"/>
                                      </a:rPr>
                                    </m:ctrlPr>
                                  </m:dPr>
                                  <m:e>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𝑥</m:t>
                                        </m:r>
                                      </m:e>
                                      <m:sub>
                                        <m:r>
                                          <a:rPr lang="en-US" sz="1100">
                                            <a:effectLst/>
                                            <a:latin typeface="Cambria Math" panose="02040503050406030204" pitchFamily="18" charset="0"/>
                                          </a:rPr>
                                          <m:t>𝑖</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𝑥</m:t>
                                        </m:r>
                                      </m:e>
                                      <m:sub>
                                        <m:r>
                                          <a:rPr lang="en-US" sz="1100">
                                            <a:effectLst/>
                                            <a:latin typeface="Cambria Math" panose="02040503050406030204" pitchFamily="18" charset="0"/>
                                          </a:rPr>
                                          <m:t>𝑗</m:t>
                                        </m:r>
                                      </m:sub>
                                    </m:sSub>
                                  </m:e>
                                </m:d>
                                <m:r>
                                  <a:rPr lang="en-US" sz="1100">
                                    <a:effectLst/>
                                    <a:latin typeface="Cambria Math" panose="02040503050406030204" pitchFamily="18" charset="0"/>
                                  </a:rPr>
                                  <m:t>=</m:t>
                                </m:r>
                                <m:sSup>
                                  <m:sSupPr>
                                    <m:ctrlPr>
                                      <a:rPr lang="en-US" sz="1100" i="1">
                                        <a:effectLst/>
                                        <a:latin typeface="Cambria Math" panose="02040503050406030204" pitchFamily="18" charset="0"/>
                                      </a:rPr>
                                    </m:ctrlPr>
                                  </m:sSupPr>
                                  <m:e>
                                    <m:d>
                                      <m:dPr>
                                        <m:ctrlPr>
                                          <a:rPr lang="en-US" sz="1100" i="1">
                                            <a:effectLst/>
                                            <a:latin typeface="Cambria Math" panose="02040503050406030204" pitchFamily="18" charset="0"/>
                                          </a:rPr>
                                        </m:ctrlPr>
                                      </m:dPr>
                                      <m:e>
                                        <m:r>
                                          <a:rPr lang="en-US" sz="1100">
                                            <a:effectLst/>
                                            <a:latin typeface="Cambria Math" panose="02040503050406030204" pitchFamily="18" charset="0"/>
                                          </a:rPr>
                                          <m:t>1</m:t>
                                        </m:r>
                                        <m:r>
                                          <a:rPr lang="en-US" sz="1100">
                                            <a:effectLst/>
                                            <a:latin typeface="Cambria Math" panose="02040503050406030204" pitchFamily="18" charset="0"/>
                                          </a:rPr>
                                          <m:t>+</m:t>
                                        </m:r>
                                        <m:sSubSup>
                                          <m:sSubSupPr>
                                            <m:ctrlPr>
                                              <a:rPr lang="en-US" sz="1100" i="1">
                                                <a:effectLst/>
                                                <a:latin typeface="Cambria Math" panose="02040503050406030204" pitchFamily="18" charset="0"/>
                                              </a:rPr>
                                            </m:ctrlPr>
                                          </m:sSubSupPr>
                                          <m:e>
                                            <m:r>
                                              <a:rPr lang="en-US" sz="1100">
                                                <a:effectLst/>
                                                <a:latin typeface="Cambria Math" panose="02040503050406030204" pitchFamily="18" charset="0"/>
                                              </a:rPr>
                                              <m:t>𝑥</m:t>
                                            </m:r>
                                          </m:e>
                                          <m:sub>
                                            <m:r>
                                              <a:rPr lang="en-US" sz="1100">
                                                <a:effectLst/>
                                                <a:latin typeface="Cambria Math" panose="02040503050406030204" pitchFamily="18" charset="0"/>
                                              </a:rPr>
                                              <m:t>𝑖</m:t>
                                            </m:r>
                                          </m:sub>
                                          <m:sup>
                                            <m:r>
                                              <a:rPr lang="en-US" sz="1100">
                                                <a:effectLst/>
                                                <a:latin typeface="Cambria Math" panose="02040503050406030204" pitchFamily="18" charset="0"/>
                                              </a:rPr>
                                              <m:t>𝑡</m:t>
                                            </m:r>
                                          </m:sup>
                                        </m:sSubSup>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𝑥</m:t>
                                            </m:r>
                                          </m:e>
                                          <m:sub>
                                            <m:r>
                                              <a:rPr lang="en-US" sz="1100">
                                                <a:effectLst/>
                                                <a:latin typeface="Cambria Math" panose="02040503050406030204" pitchFamily="18" charset="0"/>
                                              </a:rPr>
                                              <m:t>𝑗</m:t>
                                            </m:r>
                                          </m:sub>
                                        </m:sSub>
                                      </m:e>
                                    </m:d>
                                  </m:e>
                                  <m:sup>
                                    <m:r>
                                      <a:rPr lang="en-US" sz="1100">
                                        <a:effectLst/>
                                        <a:latin typeface="Cambria Math" panose="02040503050406030204" pitchFamily="18" charset="0"/>
                                      </a:rPr>
                                      <m:t>𝑑</m:t>
                                    </m:r>
                                  </m:sup>
                                </m:sSup>
                              </m:oMath>
                            </m:oMathPara>
                          </a14:m>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4327113"/>
                      </a:ext>
                    </a:extLst>
                  </a:tr>
                  <a:tr h="964526">
                    <a:tc>
                      <a:txBody>
                        <a:bodyPr/>
                        <a:lstStyle/>
                        <a:p>
                          <a:pPr marL="21590" algn="ctr">
                            <a:lnSpc>
                              <a:spcPct val="150000"/>
                            </a:lnSpc>
                            <a:spcAft>
                              <a:spcPts val="0"/>
                            </a:spcAft>
                          </a:pPr>
                          <a:r>
                            <a:rPr lang="en-US" sz="1100" dirty="0">
                              <a:effectLst/>
                            </a:rPr>
                            <a:t>Wavelet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21590" algn="ctr">
                            <a:lnSpc>
                              <a:spcPct val="150000"/>
                            </a:lnSpc>
                            <a:spcAft>
                              <a:spcPts val="0"/>
                            </a:spcAft>
                          </a:pPr>
                          <a14:m>
                            <m:oMathPara xmlns:m="http://schemas.openxmlformats.org/officeDocument/2006/math">
                              <m:oMathParaPr>
                                <m:jc m:val="centerGroup"/>
                              </m:oMathParaPr>
                              <m:oMath xmlns:m="http://schemas.openxmlformats.org/officeDocument/2006/math">
                                <m:r>
                                  <a:rPr lang="en-US" sz="1100">
                                    <a:effectLst/>
                                    <a:latin typeface="Cambria Math" panose="02040503050406030204" pitchFamily="18" charset="0"/>
                                  </a:rPr>
                                  <m:t>𝐾</m:t>
                                </m:r>
                                <m:d>
                                  <m:dPr>
                                    <m:ctrlPr>
                                      <a:rPr lang="en-US" sz="1100" i="1">
                                        <a:effectLst/>
                                        <a:latin typeface="Cambria Math" panose="02040503050406030204" pitchFamily="18" charset="0"/>
                                      </a:rPr>
                                    </m:ctrlPr>
                                  </m:dPr>
                                  <m:e>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𝑥</m:t>
                                        </m:r>
                                      </m:e>
                                      <m:sub>
                                        <m:r>
                                          <a:rPr lang="en-US" sz="1100">
                                            <a:effectLst/>
                                            <a:latin typeface="Cambria Math" panose="02040503050406030204" pitchFamily="18" charset="0"/>
                                          </a:rPr>
                                          <m:t>𝑖</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𝑥</m:t>
                                        </m:r>
                                      </m:e>
                                      <m:sub>
                                        <m:r>
                                          <a:rPr lang="en-US" sz="1100">
                                            <a:effectLst/>
                                            <a:latin typeface="Cambria Math" panose="02040503050406030204" pitchFamily="18" charset="0"/>
                                          </a:rPr>
                                          <m:t>𝑗</m:t>
                                        </m:r>
                                      </m:sub>
                                    </m:sSub>
                                  </m:e>
                                </m:d>
                                <m:r>
                                  <a:rPr lang="en-US" sz="1100">
                                    <a:effectLst/>
                                    <a:latin typeface="Cambria Math" panose="02040503050406030204" pitchFamily="18" charset="0"/>
                                  </a:rPr>
                                  <m:t>=</m:t>
                                </m:r>
                                <m:r>
                                  <a:rPr lang="en-US" sz="1100">
                                    <a:effectLst/>
                                    <a:latin typeface="Cambria Math" panose="02040503050406030204" pitchFamily="18" charset="0"/>
                                  </a:rPr>
                                  <m:t>𝑐𝑜𝑠</m:t>
                                </m:r>
                                <m:d>
                                  <m:dPr>
                                    <m:ctrlPr>
                                      <a:rPr lang="en-US" sz="1100" i="1">
                                        <a:effectLst/>
                                        <a:latin typeface="Cambria Math" panose="02040503050406030204" pitchFamily="18" charset="0"/>
                                      </a:rPr>
                                    </m:ctrlPr>
                                  </m:dPr>
                                  <m:e>
                                    <m:f>
                                      <m:fPr>
                                        <m:ctrlPr>
                                          <a:rPr lang="en-US" sz="1100" i="1">
                                            <a:effectLst/>
                                            <a:latin typeface="Cambria Math" panose="02040503050406030204" pitchFamily="18" charset="0"/>
                                          </a:rPr>
                                        </m:ctrlPr>
                                      </m:fPr>
                                      <m:num>
                                        <m:r>
                                          <a:rPr lang="en-US" sz="1100">
                                            <a:effectLst/>
                                            <a:latin typeface="Cambria Math" panose="02040503050406030204" pitchFamily="18" charset="0"/>
                                          </a:rPr>
                                          <m:t>1</m:t>
                                        </m:r>
                                        <m:r>
                                          <a:rPr lang="en-US" sz="1100">
                                            <a:effectLst/>
                                            <a:latin typeface="Cambria Math" panose="02040503050406030204" pitchFamily="18" charset="0"/>
                                          </a:rPr>
                                          <m:t>.</m:t>
                                        </m:r>
                                        <m:r>
                                          <a:rPr lang="en-US" sz="1100">
                                            <a:effectLst/>
                                            <a:latin typeface="Cambria Math" panose="02040503050406030204" pitchFamily="18" charset="0"/>
                                          </a:rPr>
                                          <m:t>675</m:t>
                                        </m:r>
                                        <m:d>
                                          <m:dPr>
                                            <m:begChr m:val="‖"/>
                                            <m:endChr m:val="‖"/>
                                            <m:ctrlPr>
                                              <a:rPr lang="en-US" sz="1100" i="1">
                                                <a:effectLst/>
                                                <a:latin typeface="Cambria Math" panose="02040503050406030204" pitchFamily="18" charset="0"/>
                                              </a:rPr>
                                            </m:ctrlPr>
                                          </m:dPr>
                                          <m:e>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𝑥</m:t>
                                                </m:r>
                                              </m:e>
                                              <m:sub>
                                                <m:r>
                                                  <a:rPr lang="en-US" sz="1100">
                                                    <a:effectLst/>
                                                    <a:latin typeface="Cambria Math" panose="02040503050406030204" pitchFamily="18" charset="0"/>
                                                  </a:rPr>
                                                  <m:t>𝑖</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𝑥</m:t>
                                                </m:r>
                                              </m:e>
                                              <m:sub>
                                                <m:r>
                                                  <a:rPr lang="en-US" sz="1100">
                                                    <a:effectLst/>
                                                    <a:latin typeface="Cambria Math" panose="02040503050406030204" pitchFamily="18" charset="0"/>
                                                  </a:rPr>
                                                  <m:t>𝑗</m:t>
                                                </m:r>
                                              </m:sub>
                                            </m:sSub>
                                          </m:e>
                                        </m:d>
                                      </m:num>
                                      <m:den>
                                        <m:r>
                                          <a:rPr lang="en-US" sz="1100">
                                            <a:effectLst/>
                                            <a:latin typeface="Cambria Math" panose="02040503050406030204" pitchFamily="18" charset="0"/>
                                          </a:rPr>
                                          <m:t>𝑒</m:t>
                                        </m:r>
                                      </m:den>
                                    </m:f>
                                  </m:e>
                                </m:d>
                                <m:r>
                                  <a:rPr lang="en-US" sz="1100">
                                    <a:effectLst/>
                                    <a:latin typeface="Cambria Math" panose="02040503050406030204" pitchFamily="18" charset="0"/>
                                  </a:rPr>
                                  <m:t>𝑒𝑥𝑝</m:t>
                                </m:r>
                                <m:d>
                                  <m:dPr>
                                    <m:ctrlPr>
                                      <a:rPr lang="en-US" sz="1100" i="1">
                                        <a:effectLst/>
                                        <a:latin typeface="Cambria Math" panose="02040503050406030204" pitchFamily="18" charset="0"/>
                                      </a:rPr>
                                    </m:ctrlPr>
                                  </m:dPr>
                                  <m:e>
                                    <m:r>
                                      <a:rPr lang="en-US" sz="1100">
                                        <a:effectLst/>
                                        <a:latin typeface="Cambria Math" panose="02040503050406030204" pitchFamily="18" charset="0"/>
                                      </a:rPr>
                                      <m:t>−</m:t>
                                    </m:r>
                                    <m:f>
                                      <m:fPr>
                                        <m:ctrlPr>
                                          <a:rPr lang="en-US" sz="1100" i="1">
                                            <a:effectLst/>
                                            <a:latin typeface="Cambria Math" panose="02040503050406030204" pitchFamily="18" charset="0"/>
                                          </a:rPr>
                                        </m:ctrlPr>
                                      </m:fPr>
                                      <m:num>
                                        <m:sSup>
                                          <m:sSupPr>
                                            <m:ctrlPr>
                                              <a:rPr lang="en-US" sz="1100" i="1">
                                                <a:effectLst/>
                                                <a:latin typeface="Cambria Math" panose="02040503050406030204" pitchFamily="18" charset="0"/>
                                              </a:rPr>
                                            </m:ctrlPr>
                                          </m:sSupPr>
                                          <m:e>
                                            <m:d>
                                              <m:dPr>
                                                <m:begChr m:val="‖"/>
                                                <m:endChr m:val="‖"/>
                                                <m:ctrlPr>
                                                  <a:rPr lang="en-US" sz="1100" i="1">
                                                    <a:effectLst/>
                                                    <a:latin typeface="Cambria Math" panose="02040503050406030204" pitchFamily="18" charset="0"/>
                                                  </a:rPr>
                                                </m:ctrlPr>
                                              </m:dPr>
                                              <m:e>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𝑥</m:t>
                                                    </m:r>
                                                  </m:e>
                                                  <m:sub>
                                                    <m:r>
                                                      <a:rPr lang="en-US" sz="1100">
                                                        <a:effectLst/>
                                                        <a:latin typeface="Cambria Math" panose="02040503050406030204" pitchFamily="18" charset="0"/>
                                                      </a:rPr>
                                                      <m:t>𝑖</m:t>
                                                    </m:r>
                                                  </m:sub>
                                                </m:sSub>
                                                <m:r>
                                                  <a:rPr lang="en-US" sz="1100">
                                                    <a:effectLst/>
                                                    <a:latin typeface="Cambria Math" panose="02040503050406030204" pitchFamily="18" charset="0"/>
                                                  </a:rPr>
                                                  <m:t>−</m:t>
                                                </m:r>
                                                <m:sSub>
                                                  <m:sSubPr>
                                                    <m:ctrlPr>
                                                      <a:rPr lang="en-US" sz="1100" i="1">
                                                        <a:effectLst/>
                                                        <a:latin typeface="Cambria Math" panose="02040503050406030204" pitchFamily="18" charset="0"/>
                                                      </a:rPr>
                                                    </m:ctrlPr>
                                                  </m:sSubPr>
                                                  <m:e>
                                                    <m:r>
                                                      <a:rPr lang="en-US" sz="1100">
                                                        <a:effectLst/>
                                                        <a:latin typeface="Cambria Math" panose="02040503050406030204" pitchFamily="18" charset="0"/>
                                                      </a:rPr>
                                                      <m:t>𝑥</m:t>
                                                    </m:r>
                                                  </m:e>
                                                  <m:sub>
                                                    <m:r>
                                                      <a:rPr lang="en-US" sz="1100">
                                                        <a:effectLst/>
                                                        <a:latin typeface="Cambria Math" panose="02040503050406030204" pitchFamily="18" charset="0"/>
                                                      </a:rPr>
                                                      <m:t>𝑗</m:t>
                                                    </m:r>
                                                  </m:sub>
                                                </m:sSub>
                                              </m:e>
                                            </m:d>
                                          </m:e>
                                          <m:sup>
                                            <m:r>
                                              <a:rPr lang="en-US" sz="1100">
                                                <a:effectLst/>
                                                <a:latin typeface="Cambria Math" panose="02040503050406030204" pitchFamily="18" charset="0"/>
                                              </a:rPr>
                                              <m:t>2</m:t>
                                            </m:r>
                                          </m:sup>
                                        </m:sSup>
                                      </m:num>
                                      <m:den>
                                        <m:r>
                                          <a:rPr lang="en-US" sz="1100">
                                            <a:effectLst/>
                                            <a:latin typeface="Cambria Math" panose="02040503050406030204" pitchFamily="18" charset="0"/>
                                          </a:rPr>
                                          <m:t>2</m:t>
                                        </m:r>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𝑒</m:t>
                                            </m:r>
                                          </m:e>
                                          <m:sup>
                                            <m:r>
                                              <a:rPr lang="en-US" sz="1100">
                                                <a:effectLst/>
                                                <a:latin typeface="Cambria Math" panose="02040503050406030204" pitchFamily="18" charset="0"/>
                                              </a:rPr>
                                              <m:t>2</m:t>
                                            </m:r>
                                          </m:sup>
                                        </m:sSup>
                                      </m:den>
                                    </m:f>
                                  </m:e>
                                </m:d>
                              </m:oMath>
                            </m:oMathPara>
                          </a14:m>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72855068"/>
                      </a:ext>
                    </a:extLst>
                  </a:tr>
                </a:tbl>
              </a:graphicData>
            </a:graphic>
          </p:graphicFrame>
        </mc:Choice>
        <mc:Fallback xmlns="">
          <p:graphicFrame>
            <p:nvGraphicFramePr>
              <p:cNvPr id="14" name="Table 13"/>
              <p:cNvGraphicFramePr>
                <a:graphicFrameLocks noGrp="1"/>
              </p:cNvGraphicFramePr>
              <p:nvPr>
                <p:extLst>
                  <p:ext uri="{D42A27DB-BD31-4B8C-83A1-F6EECF244321}">
                    <p14:modId xmlns:p14="http://schemas.microsoft.com/office/powerpoint/2010/main" val="921469290"/>
                  </p:ext>
                </p:extLst>
              </p:nvPr>
            </p:nvGraphicFramePr>
            <p:xfrm>
              <a:off x="5193950" y="2432632"/>
              <a:ext cx="3773777" cy="2716649"/>
            </p:xfrm>
            <a:graphic>
              <a:graphicData uri="http://schemas.openxmlformats.org/drawingml/2006/table">
                <a:tbl>
                  <a:tblPr firstRow="1" firstCol="1" bandRow="1">
                    <a:tableStyleId>{35758FB7-9AC5-4552-8A53-C91805E547FA}</a:tableStyleId>
                  </a:tblPr>
                  <a:tblGrid>
                    <a:gridCol w="900825">
                      <a:extLst>
                        <a:ext uri="{9D8B030D-6E8A-4147-A177-3AD203B41FA5}">
                          <a16:colId xmlns:a16="http://schemas.microsoft.com/office/drawing/2014/main" val="1907909114"/>
                        </a:ext>
                      </a:extLst>
                    </a:gridCol>
                    <a:gridCol w="2872952">
                      <a:extLst>
                        <a:ext uri="{9D8B030D-6E8A-4147-A177-3AD203B41FA5}">
                          <a16:colId xmlns:a16="http://schemas.microsoft.com/office/drawing/2014/main" val="730836878"/>
                        </a:ext>
                      </a:extLst>
                    </a:gridCol>
                  </a:tblGrid>
                  <a:tr h="302766">
                    <a:tc>
                      <a:txBody>
                        <a:bodyPr/>
                        <a:lstStyle/>
                        <a:p>
                          <a:pPr marL="21590" algn="ctr">
                            <a:lnSpc>
                              <a:spcPct val="150000"/>
                            </a:lnSpc>
                            <a:spcAft>
                              <a:spcPts val="0"/>
                            </a:spcAft>
                          </a:pPr>
                          <a:r>
                            <a:rPr lang="en-US" sz="1100" dirty="0" smtClean="0">
                              <a:effectLst/>
                            </a:rPr>
                            <a:t>Kernel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21590" algn="ctr">
                            <a:lnSpc>
                              <a:spcPct val="150000"/>
                            </a:lnSpc>
                            <a:spcAft>
                              <a:spcPts val="0"/>
                            </a:spcAft>
                          </a:pPr>
                          <a:r>
                            <a:rPr lang="en-US" sz="1100" dirty="0" err="1">
                              <a:effectLst/>
                            </a:rPr>
                            <a:t>Rumus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46348154"/>
                      </a:ext>
                    </a:extLst>
                  </a:tr>
                  <a:tr h="609722">
                    <a:tc>
                      <a:txBody>
                        <a:bodyPr/>
                        <a:lstStyle/>
                        <a:p>
                          <a:pPr marL="21590" algn="ctr">
                            <a:lnSpc>
                              <a:spcPct val="150000"/>
                            </a:lnSpc>
                            <a:spcAft>
                              <a:spcPts val="0"/>
                            </a:spcAft>
                          </a:pPr>
                          <a:r>
                            <a:rPr lang="en-US" sz="1100">
                              <a:effectLst/>
                            </a:rPr>
                            <a:t>RBF</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endParaRPr lang="en-US"/>
                        </a:p>
                      </a:txBody>
                      <a:tcPr marL="68580" marR="68580" marT="0" marB="0" anchor="ctr">
                        <a:blipFill>
                          <a:blip r:embed="rId4"/>
                          <a:stretch>
                            <a:fillRect l="-33051" t="-55000" r="-1907" b="-309000"/>
                          </a:stretch>
                        </a:blipFill>
                      </a:tcPr>
                    </a:tc>
                    <a:extLst>
                      <a:ext uri="{0D108BD9-81ED-4DB2-BD59-A6C34878D82A}">
                        <a16:rowId xmlns:a16="http://schemas.microsoft.com/office/drawing/2014/main" val="1693315118"/>
                      </a:ext>
                    </a:extLst>
                  </a:tr>
                  <a:tr h="317806">
                    <a:tc>
                      <a:txBody>
                        <a:bodyPr/>
                        <a:lstStyle/>
                        <a:p>
                          <a:pPr marL="21590" algn="ctr">
                            <a:lnSpc>
                              <a:spcPct val="150000"/>
                            </a:lnSpc>
                            <a:spcAft>
                              <a:spcPts val="0"/>
                            </a:spcAft>
                          </a:pPr>
                          <a:r>
                            <a:rPr lang="en-US" sz="1100">
                              <a:effectLst/>
                            </a:rPr>
                            <a:t>Linear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endParaRPr lang="en-US"/>
                        </a:p>
                      </a:txBody>
                      <a:tcPr marL="68580" marR="68580" marT="0" marB="0" anchor="ctr">
                        <a:blipFill>
                          <a:blip r:embed="rId4"/>
                          <a:stretch>
                            <a:fillRect l="-33051" t="-298077" r="-1907" b="-494231"/>
                          </a:stretch>
                        </a:blipFill>
                      </a:tcPr>
                    </a:tc>
                    <a:extLst>
                      <a:ext uri="{0D108BD9-81ED-4DB2-BD59-A6C34878D82A}">
                        <a16:rowId xmlns:a16="http://schemas.microsoft.com/office/drawing/2014/main" val="2525321351"/>
                      </a:ext>
                    </a:extLst>
                  </a:tr>
                  <a:tr h="521829">
                    <a:tc>
                      <a:txBody>
                        <a:bodyPr/>
                        <a:lstStyle/>
                        <a:p>
                          <a:pPr marL="21590" algn="ctr">
                            <a:lnSpc>
                              <a:spcPct val="150000"/>
                            </a:lnSpc>
                            <a:spcAft>
                              <a:spcPts val="0"/>
                            </a:spcAft>
                          </a:pPr>
                          <a:r>
                            <a:rPr lang="en-US" sz="1100">
                              <a:effectLst/>
                            </a:rPr>
                            <a:t>Polynomial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endParaRPr lang="en-US"/>
                        </a:p>
                      </a:txBody>
                      <a:tcPr marL="68580" marR="68580" marT="0" marB="0" anchor="ctr">
                        <a:blipFill>
                          <a:blip r:embed="rId4"/>
                          <a:stretch>
                            <a:fillRect l="-33051" t="-240698" r="-1907" b="-198837"/>
                          </a:stretch>
                        </a:blipFill>
                      </a:tcPr>
                    </a:tc>
                    <a:extLst>
                      <a:ext uri="{0D108BD9-81ED-4DB2-BD59-A6C34878D82A}">
                        <a16:rowId xmlns:a16="http://schemas.microsoft.com/office/drawing/2014/main" val="44327113"/>
                      </a:ext>
                    </a:extLst>
                  </a:tr>
                  <a:tr h="964526">
                    <a:tc>
                      <a:txBody>
                        <a:bodyPr/>
                        <a:lstStyle/>
                        <a:p>
                          <a:pPr marL="21590" algn="ctr">
                            <a:lnSpc>
                              <a:spcPct val="150000"/>
                            </a:lnSpc>
                            <a:spcAft>
                              <a:spcPts val="0"/>
                            </a:spcAft>
                          </a:pPr>
                          <a:r>
                            <a:rPr lang="en-US" sz="1100" dirty="0">
                              <a:effectLst/>
                            </a:rPr>
                            <a:t>Wavelet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endParaRPr lang="en-US"/>
                        </a:p>
                      </a:txBody>
                      <a:tcPr marL="68580" marR="68580" marT="0" marB="0" anchor="ctr">
                        <a:blipFill>
                          <a:blip r:embed="rId4"/>
                          <a:stretch>
                            <a:fillRect l="-33051" t="-185443" r="-1907" b="-8228"/>
                          </a:stretch>
                        </a:blipFill>
                      </a:tcPr>
                    </a:tc>
                    <a:extLst>
                      <a:ext uri="{0D108BD9-81ED-4DB2-BD59-A6C34878D82A}">
                        <a16:rowId xmlns:a16="http://schemas.microsoft.com/office/drawing/2014/main" val="2172855068"/>
                      </a:ext>
                    </a:extLst>
                  </a:tr>
                </a:tbl>
              </a:graphicData>
            </a:graphic>
          </p:graphicFrame>
        </mc:Fallback>
      </mc:AlternateContent>
      <p:sp>
        <p:nvSpPr>
          <p:cNvPr id="678" name="Google Shape;678;p42"/>
          <p:cNvSpPr txBox="1">
            <a:spLocks noGrp="1"/>
          </p:cNvSpPr>
          <p:nvPr>
            <p:ph type="title"/>
          </p:nvPr>
        </p:nvSpPr>
        <p:spPr>
          <a:xfrm>
            <a:off x="550400" y="181073"/>
            <a:ext cx="7999132" cy="1126828"/>
          </a:xfrm>
          <a:prstGeom prst="rect">
            <a:avLst/>
          </a:prstGeom>
        </p:spPr>
        <p:txBody>
          <a:bodyPr spcFirstLastPara="1" wrap="square" lIns="91425" tIns="91425" rIns="91425" bIns="91425" anchor="t" anchorCtr="0">
            <a:noAutofit/>
          </a:bodyPr>
          <a:lstStyle/>
          <a:p>
            <a:pPr lvl="0"/>
            <a:r>
              <a:rPr lang="en-US" i="1" dirty="0" smtClean="0"/>
              <a:t>Kernel Extreme Learning Machine </a:t>
            </a:r>
            <a:r>
              <a:rPr lang="en-US" dirty="0" smtClean="0"/>
              <a:t>(</a:t>
            </a:r>
            <a:r>
              <a:rPr lang="en-US" dirty="0"/>
              <a:t>KELM)</a:t>
            </a:r>
            <a:endParaRPr dirty="0"/>
          </a:p>
        </p:txBody>
      </p:sp>
      <p:sp>
        <p:nvSpPr>
          <p:cNvPr id="40" name="Google Shape;678;p42"/>
          <p:cNvSpPr txBox="1">
            <a:spLocks noGrp="1"/>
          </p:cNvSpPr>
          <p:nvPr>
            <p:ph type="title"/>
          </p:nvPr>
        </p:nvSpPr>
        <p:spPr>
          <a:xfrm>
            <a:off x="845532" y="112592"/>
            <a:ext cx="7704000" cy="572700"/>
          </a:xfrm>
          <a:prstGeom prst="rect">
            <a:avLst/>
          </a:prstGeom>
        </p:spPr>
        <p:txBody>
          <a:bodyPr spcFirstLastPara="1" wrap="square" lIns="91425" tIns="91425" rIns="91425" bIns="91425" anchor="t" anchorCtr="0">
            <a:noAutofit/>
          </a:bodyPr>
          <a:lstStyle/>
          <a:p>
            <a:pPr lvl="0" algn="ctr"/>
            <a:r>
              <a:rPr lang="en-US" i="1" dirty="0"/>
              <a:t>Confusion </a:t>
            </a:r>
            <a:r>
              <a:rPr lang="en-US" i="1" dirty="0" smtClean="0"/>
              <a:t>Matrix</a:t>
            </a:r>
            <a:endParaRPr lang="en-US" dirty="0"/>
          </a:p>
        </p:txBody>
      </p:sp>
      <mc:AlternateContent xmlns:mc="http://schemas.openxmlformats.org/markup-compatibility/2006" xmlns:a14="http://schemas.microsoft.com/office/drawing/2010/main">
        <mc:Choice Requires="a14">
          <p:graphicFrame>
            <p:nvGraphicFramePr>
              <p:cNvPr id="16" name="Table 15"/>
              <p:cNvGraphicFramePr>
                <a:graphicFrameLocks noGrp="1"/>
              </p:cNvGraphicFramePr>
              <p:nvPr>
                <p:extLst>
                  <p:ext uri="{D42A27DB-BD31-4B8C-83A1-F6EECF244321}">
                    <p14:modId xmlns:p14="http://schemas.microsoft.com/office/powerpoint/2010/main" val="931383721"/>
                  </p:ext>
                </p:extLst>
              </p:nvPr>
            </p:nvGraphicFramePr>
            <p:xfrm>
              <a:off x="5111314" y="3257305"/>
              <a:ext cx="3907054" cy="1627569"/>
            </p:xfrm>
            <a:graphic>
              <a:graphicData uri="http://schemas.openxmlformats.org/drawingml/2006/table">
                <a:tbl>
                  <a:tblPr firstRow="1" bandRow="1">
                    <a:tableStyleId>{638B1855-1B75-4FBE-930C-398BA8C253C6}</a:tableStyleId>
                  </a:tblPr>
                  <a:tblGrid>
                    <a:gridCol w="3907054">
                      <a:extLst>
                        <a:ext uri="{9D8B030D-6E8A-4147-A177-3AD203B41FA5}">
                          <a16:colId xmlns:a16="http://schemas.microsoft.com/office/drawing/2014/main" val="4020166775"/>
                        </a:ext>
                      </a:extLst>
                    </a:gridCol>
                  </a:tblGrid>
                  <a:tr h="424066">
                    <a:tc>
                      <a:txBody>
                        <a:bodyPr/>
                        <a:lstStyle/>
                        <a:p>
                          <a:pPr/>
                          <a14:m>
                            <m:oMathPara xmlns:m="http://schemas.openxmlformats.org/officeDocument/2006/math">
                              <m:oMathParaPr>
                                <m:jc m:val="centerGroup"/>
                              </m:oMathParaPr>
                              <m:oMath xmlns:m="http://schemas.openxmlformats.org/officeDocument/2006/math">
                                <m:r>
                                  <a:rPr lang="en-US" sz="1000" u="none" strike="noStrike" cap="none" smtClean="0">
                                    <a:effectLst/>
                                    <a:latin typeface="Cambria Math" panose="02040503050406030204" pitchFamily="18" charset="0"/>
                                    <a:sym typeface="Arial"/>
                                  </a:rPr>
                                  <m:t>𝐴𝑘𝑢𝑟𝑎𝑠𝑖</m:t>
                                </m:r>
                                <m:r>
                                  <a:rPr lang="en-US" sz="1000" u="none" strike="noStrike" cap="none" smtClean="0">
                                    <a:effectLst/>
                                    <a:latin typeface="Cambria Math" panose="02040503050406030204" pitchFamily="18" charset="0"/>
                                    <a:sym typeface="Arial"/>
                                  </a:rPr>
                                  <m:t>=</m:t>
                                </m:r>
                                <m:f>
                                  <m:fPr>
                                    <m:ctrlPr>
                                      <a:rPr lang="en-US" sz="1000" i="1" u="none" strike="noStrike" cap="none">
                                        <a:effectLst/>
                                        <a:latin typeface="Cambria Math" panose="02040503050406030204" pitchFamily="18" charset="0"/>
                                        <a:sym typeface="Arial"/>
                                      </a:rPr>
                                    </m:ctrlPr>
                                  </m:fPr>
                                  <m:num>
                                    <m:f>
                                      <m:fPr>
                                        <m:ctrlPr>
                                          <a:rPr lang="en-US" sz="1000" i="1" u="none" strike="noStrike" cap="none">
                                            <a:effectLst/>
                                            <a:latin typeface="Cambria Math" panose="02040503050406030204" pitchFamily="18" charset="0"/>
                                            <a:sym typeface="Arial"/>
                                          </a:rPr>
                                        </m:ctrlPr>
                                      </m:fPr>
                                      <m:num>
                                        <m:nary>
                                          <m:naryPr>
                                            <m:chr m:val="∑"/>
                                            <m:limLoc m:val="undOvr"/>
                                            <m:subHide m:val="on"/>
                                            <m:supHide m:val="on"/>
                                            <m:ctrlPr>
                                              <a:rPr lang="en-US" sz="1000" i="1" u="none" strike="noStrike" cap="none">
                                                <a:effectLst/>
                                                <a:latin typeface="Cambria Math" panose="02040503050406030204" pitchFamily="18" charset="0"/>
                                                <a:sym typeface="Arial"/>
                                              </a:rPr>
                                            </m:ctrlPr>
                                          </m:naryPr>
                                          <m:sub/>
                                          <m:sup/>
                                          <m:e>
                                            <m:r>
                                              <a:rPr lang="en-US" sz="1000" u="none" strike="noStrike" cap="none">
                                                <a:effectLst/>
                                                <a:latin typeface="Cambria Math" panose="02040503050406030204" pitchFamily="18" charset="0"/>
                                                <a:sym typeface="Arial"/>
                                              </a:rPr>
                                              <m:t>𝑇𝑃</m:t>
                                            </m:r>
                                          </m:e>
                                        </m:nary>
                                        <m:r>
                                          <a:rPr lang="en-US" sz="1000" u="none" strike="noStrike" cap="none">
                                            <a:effectLst/>
                                            <a:latin typeface="Cambria Math" panose="02040503050406030204" pitchFamily="18" charset="0"/>
                                            <a:sym typeface="Arial"/>
                                          </a:rPr>
                                          <m:t>+</m:t>
                                        </m:r>
                                        <m:nary>
                                          <m:naryPr>
                                            <m:chr m:val="∑"/>
                                            <m:limLoc m:val="undOvr"/>
                                            <m:subHide m:val="on"/>
                                            <m:supHide m:val="on"/>
                                            <m:ctrlPr>
                                              <a:rPr lang="en-US" sz="1000" i="1" u="none" strike="noStrike" cap="none">
                                                <a:effectLst/>
                                                <a:latin typeface="Cambria Math" panose="02040503050406030204" pitchFamily="18" charset="0"/>
                                                <a:sym typeface="Arial"/>
                                              </a:rPr>
                                            </m:ctrlPr>
                                          </m:naryPr>
                                          <m:sub/>
                                          <m:sup/>
                                          <m:e>
                                            <m:r>
                                              <a:rPr lang="en-US" sz="1000" u="none" strike="noStrike" cap="none">
                                                <a:effectLst/>
                                                <a:latin typeface="Cambria Math" panose="02040503050406030204" pitchFamily="18" charset="0"/>
                                                <a:sym typeface="Arial"/>
                                              </a:rPr>
                                              <m:t>𝑇𝑁</m:t>
                                            </m:r>
                                          </m:e>
                                        </m:nary>
                                      </m:num>
                                      <m:den>
                                        <m:nary>
                                          <m:naryPr>
                                            <m:chr m:val="∑"/>
                                            <m:limLoc m:val="undOvr"/>
                                            <m:subHide m:val="on"/>
                                            <m:supHide m:val="on"/>
                                            <m:ctrlPr>
                                              <a:rPr lang="en-US" sz="1000" i="1" u="none" strike="noStrike" cap="none">
                                                <a:effectLst/>
                                                <a:latin typeface="Cambria Math" panose="02040503050406030204" pitchFamily="18" charset="0"/>
                                                <a:sym typeface="Arial"/>
                                              </a:rPr>
                                            </m:ctrlPr>
                                          </m:naryPr>
                                          <m:sub/>
                                          <m:sup/>
                                          <m:e>
                                            <m:r>
                                              <a:rPr lang="en-US" sz="1000" u="none" strike="noStrike" cap="none">
                                                <a:effectLst/>
                                                <a:latin typeface="Cambria Math" panose="02040503050406030204" pitchFamily="18" charset="0"/>
                                                <a:sym typeface="Arial"/>
                                              </a:rPr>
                                              <m:t>𝑇𝑃</m:t>
                                            </m:r>
                                          </m:e>
                                        </m:nary>
                                        <m:r>
                                          <a:rPr lang="en-US" sz="1000" u="none" strike="noStrike" cap="none">
                                            <a:effectLst/>
                                            <a:latin typeface="Cambria Math" panose="02040503050406030204" pitchFamily="18" charset="0"/>
                                            <a:sym typeface="Arial"/>
                                          </a:rPr>
                                          <m:t>+</m:t>
                                        </m:r>
                                        <m:nary>
                                          <m:naryPr>
                                            <m:chr m:val="∑"/>
                                            <m:limLoc m:val="undOvr"/>
                                            <m:subHide m:val="on"/>
                                            <m:supHide m:val="on"/>
                                            <m:ctrlPr>
                                              <a:rPr lang="en-US" sz="1000" i="1" u="none" strike="noStrike" cap="none">
                                                <a:effectLst/>
                                                <a:latin typeface="Cambria Math" panose="02040503050406030204" pitchFamily="18" charset="0"/>
                                                <a:sym typeface="Arial"/>
                                              </a:rPr>
                                            </m:ctrlPr>
                                          </m:naryPr>
                                          <m:sub/>
                                          <m:sup/>
                                          <m:e>
                                            <m:r>
                                              <a:rPr lang="en-US" sz="1000" u="none" strike="noStrike" cap="none">
                                                <a:effectLst/>
                                                <a:latin typeface="Cambria Math" panose="02040503050406030204" pitchFamily="18" charset="0"/>
                                                <a:sym typeface="Arial"/>
                                              </a:rPr>
                                              <m:t>𝑇𝑁</m:t>
                                            </m:r>
                                          </m:e>
                                        </m:nary>
                                        <m:r>
                                          <a:rPr lang="en-US" sz="1000" u="none" strike="noStrike" cap="none">
                                            <a:effectLst/>
                                            <a:latin typeface="Cambria Math" panose="02040503050406030204" pitchFamily="18" charset="0"/>
                                            <a:sym typeface="Arial"/>
                                          </a:rPr>
                                          <m:t>+</m:t>
                                        </m:r>
                                        <m:nary>
                                          <m:naryPr>
                                            <m:chr m:val="∑"/>
                                            <m:limLoc m:val="undOvr"/>
                                            <m:subHide m:val="on"/>
                                            <m:supHide m:val="on"/>
                                            <m:ctrlPr>
                                              <a:rPr lang="en-US" sz="1000" i="1" u="none" strike="noStrike" cap="none">
                                                <a:effectLst/>
                                                <a:latin typeface="Cambria Math" panose="02040503050406030204" pitchFamily="18" charset="0"/>
                                                <a:sym typeface="Arial"/>
                                              </a:rPr>
                                            </m:ctrlPr>
                                          </m:naryPr>
                                          <m:sub/>
                                          <m:sup/>
                                          <m:e>
                                            <m:r>
                                              <a:rPr lang="en-US" sz="1000" u="none" strike="noStrike" cap="none">
                                                <a:effectLst/>
                                                <a:latin typeface="Cambria Math" panose="02040503050406030204" pitchFamily="18" charset="0"/>
                                                <a:sym typeface="Arial"/>
                                              </a:rPr>
                                              <m:t>𝐹𝑃</m:t>
                                            </m:r>
                                          </m:e>
                                        </m:nary>
                                        <m:r>
                                          <a:rPr lang="en-US" sz="1000" u="none" strike="noStrike" cap="none">
                                            <a:effectLst/>
                                            <a:latin typeface="Cambria Math" panose="02040503050406030204" pitchFamily="18" charset="0"/>
                                            <a:sym typeface="Arial"/>
                                          </a:rPr>
                                          <m:t>+</m:t>
                                        </m:r>
                                        <m:nary>
                                          <m:naryPr>
                                            <m:chr m:val="∑"/>
                                            <m:limLoc m:val="undOvr"/>
                                            <m:subHide m:val="on"/>
                                            <m:supHide m:val="on"/>
                                            <m:ctrlPr>
                                              <a:rPr lang="en-US" sz="1000" i="1" u="none" strike="noStrike" cap="none">
                                                <a:effectLst/>
                                                <a:latin typeface="Cambria Math" panose="02040503050406030204" pitchFamily="18" charset="0"/>
                                                <a:sym typeface="Arial"/>
                                              </a:rPr>
                                            </m:ctrlPr>
                                          </m:naryPr>
                                          <m:sub/>
                                          <m:sup/>
                                          <m:e>
                                            <m:r>
                                              <a:rPr lang="en-US" sz="1000" u="none" strike="noStrike" cap="none">
                                                <a:effectLst/>
                                                <a:latin typeface="Cambria Math" panose="02040503050406030204" pitchFamily="18" charset="0"/>
                                                <a:sym typeface="Arial"/>
                                              </a:rPr>
                                              <m:t>𝐹𝑁</m:t>
                                            </m:r>
                                          </m:e>
                                        </m:nary>
                                      </m:den>
                                    </m:f>
                                  </m:num>
                                  <m:den>
                                    <m:r>
                                      <a:rPr lang="en-US" sz="1000" u="none" strike="noStrike" cap="none">
                                        <a:effectLst/>
                                        <a:latin typeface="Cambria Math" panose="02040503050406030204" pitchFamily="18" charset="0"/>
                                        <a:sym typeface="Arial"/>
                                      </a:rPr>
                                      <m:t>𝑛</m:t>
                                    </m:r>
                                  </m:den>
                                </m:f>
                                <m:r>
                                  <a:rPr lang="en-US" sz="1000" u="none" strike="noStrike" cap="none">
                                    <a:effectLst/>
                                    <a:latin typeface="Cambria Math" panose="02040503050406030204" pitchFamily="18" charset="0"/>
                                    <a:sym typeface="Arial"/>
                                  </a:rPr>
                                  <m:t>×</m:t>
                                </m:r>
                                <m:r>
                                  <a:rPr lang="en-US" sz="1000" u="none" strike="noStrike" cap="none">
                                    <a:effectLst/>
                                    <a:latin typeface="Cambria Math" panose="02040503050406030204" pitchFamily="18" charset="0"/>
                                    <a:sym typeface="Arial"/>
                                  </a:rPr>
                                  <m:t>100</m:t>
                                </m:r>
                                <m:r>
                                  <a:rPr lang="en-US" sz="1000" u="none" strike="noStrike" cap="none">
                                    <a:effectLst/>
                                    <a:latin typeface="Cambria Math" panose="02040503050406030204" pitchFamily="18" charset="0"/>
                                    <a:sym typeface="Arial"/>
                                  </a:rPr>
                                  <m:t>%</m:t>
                                </m:r>
                              </m:oMath>
                            </m:oMathPara>
                          </a14:m>
                          <a:endParaRPr lang="en-US" sz="1000" dirty="0"/>
                        </a:p>
                      </a:txBody>
                      <a:tcPr/>
                    </a:tc>
                    <a:extLst>
                      <a:ext uri="{0D108BD9-81ED-4DB2-BD59-A6C34878D82A}">
                        <a16:rowId xmlns:a16="http://schemas.microsoft.com/office/drawing/2014/main" val="3935199956"/>
                      </a:ext>
                    </a:extLst>
                  </a:tr>
                  <a:tr h="391120">
                    <a:tc>
                      <a:txBody>
                        <a:bodyPr/>
                        <a:lstStyle/>
                        <a:p>
                          <a:pPr/>
                          <a14:m>
                            <m:oMathPara xmlns:m="http://schemas.openxmlformats.org/officeDocument/2006/math">
                              <m:oMathParaPr>
                                <m:jc m:val="centerGroup"/>
                              </m:oMathParaPr>
                              <m:oMath xmlns:m="http://schemas.openxmlformats.org/officeDocument/2006/math">
                                <m:r>
                                  <a:rPr lang="en-US" sz="1000" u="none" strike="noStrike" cap="none" smtClean="0">
                                    <a:effectLst/>
                                    <a:latin typeface="Cambria Math" panose="02040503050406030204" pitchFamily="18" charset="0"/>
                                    <a:sym typeface="Arial"/>
                                  </a:rPr>
                                  <m:t>𝑆𝑒𝑛𝑠𝑖𝑡𝑖𝑣𝑖𝑡𝑎𝑠</m:t>
                                </m:r>
                                <m:r>
                                  <a:rPr lang="en-US" sz="1000" u="none" strike="noStrike" cap="none" smtClean="0">
                                    <a:effectLst/>
                                    <a:latin typeface="Cambria Math" panose="02040503050406030204" pitchFamily="18" charset="0"/>
                                    <a:sym typeface="Arial"/>
                                  </a:rPr>
                                  <m:t>=</m:t>
                                </m:r>
                                <m:f>
                                  <m:fPr>
                                    <m:ctrlPr>
                                      <a:rPr lang="en-US" sz="1000" i="1" u="none" strike="noStrike" cap="none">
                                        <a:effectLst/>
                                        <a:latin typeface="Cambria Math" panose="02040503050406030204" pitchFamily="18" charset="0"/>
                                        <a:sym typeface="Arial"/>
                                      </a:rPr>
                                    </m:ctrlPr>
                                  </m:fPr>
                                  <m:num>
                                    <m:nary>
                                      <m:naryPr>
                                        <m:chr m:val="∑"/>
                                        <m:limLoc m:val="undOvr"/>
                                        <m:subHide m:val="on"/>
                                        <m:supHide m:val="on"/>
                                        <m:ctrlPr>
                                          <a:rPr lang="en-US" sz="1000" i="1" u="none" strike="noStrike" cap="none">
                                            <a:effectLst/>
                                            <a:latin typeface="Cambria Math" panose="02040503050406030204" pitchFamily="18" charset="0"/>
                                            <a:sym typeface="Arial"/>
                                          </a:rPr>
                                        </m:ctrlPr>
                                      </m:naryPr>
                                      <m:sub/>
                                      <m:sup/>
                                      <m:e>
                                        <m:f>
                                          <m:fPr>
                                            <m:ctrlPr>
                                              <a:rPr lang="en-US" sz="1000" i="1" u="none" strike="noStrike" cap="none">
                                                <a:effectLst/>
                                                <a:latin typeface="Cambria Math" panose="02040503050406030204" pitchFamily="18" charset="0"/>
                                                <a:sym typeface="Arial"/>
                                              </a:rPr>
                                            </m:ctrlPr>
                                          </m:fPr>
                                          <m:num>
                                            <m:r>
                                              <a:rPr lang="en-US" sz="1000" u="none" strike="noStrike" cap="none">
                                                <a:effectLst/>
                                                <a:latin typeface="Cambria Math" panose="02040503050406030204" pitchFamily="18" charset="0"/>
                                                <a:sym typeface="Arial"/>
                                              </a:rPr>
                                              <m:t>𝑇𝑃</m:t>
                                            </m:r>
                                          </m:num>
                                          <m:den>
                                            <m:r>
                                              <a:rPr lang="en-US" sz="1000" u="none" strike="noStrike" cap="none">
                                                <a:effectLst/>
                                                <a:latin typeface="Cambria Math" panose="02040503050406030204" pitchFamily="18" charset="0"/>
                                                <a:sym typeface="Arial"/>
                                              </a:rPr>
                                              <m:t>𝑇𝑃</m:t>
                                            </m:r>
                                            <m:r>
                                              <a:rPr lang="en-US" sz="1000" u="none" strike="noStrike" cap="none">
                                                <a:effectLst/>
                                                <a:latin typeface="Cambria Math" panose="02040503050406030204" pitchFamily="18" charset="0"/>
                                                <a:sym typeface="Arial"/>
                                              </a:rPr>
                                              <m:t>+</m:t>
                                            </m:r>
                                            <m:r>
                                              <a:rPr lang="en-US" sz="1000" u="none" strike="noStrike" cap="none">
                                                <a:effectLst/>
                                                <a:latin typeface="Cambria Math" panose="02040503050406030204" pitchFamily="18" charset="0"/>
                                                <a:sym typeface="Arial"/>
                                              </a:rPr>
                                              <m:t>𝐹𝑁</m:t>
                                            </m:r>
                                          </m:den>
                                        </m:f>
                                      </m:e>
                                    </m:nary>
                                  </m:num>
                                  <m:den>
                                    <m:r>
                                      <a:rPr lang="en-US" sz="1000" u="none" strike="noStrike" cap="none">
                                        <a:effectLst/>
                                        <a:latin typeface="Cambria Math" panose="02040503050406030204" pitchFamily="18" charset="0"/>
                                        <a:sym typeface="Arial"/>
                                      </a:rPr>
                                      <m:t>𝑛</m:t>
                                    </m:r>
                                  </m:den>
                                </m:f>
                                <m:r>
                                  <a:rPr lang="en-US" sz="1000" u="none" strike="noStrike" cap="none">
                                    <a:effectLst/>
                                    <a:latin typeface="Cambria Math" panose="02040503050406030204" pitchFamily="18" charset="0"/>
                                    <a:sym typeface="Arial"/>
                                  </a:rPr>
                                  <m:t>×</m:t>
                                </m:r>
                                <m:r>
                                  <a:rPr lang="en-US" sz="1000" u="none" strike="noStrike" cap="none">
                                    <a:effectLst/>
                                    <a:latin typeface="Cambria Math" panose="02040503050406030204" pitchFamily="18" charset="0"/>
                                    <a:sym typeface="Arial"/>
                                  </a:rPr>
                                  <m:t>100</m:t>
                                </m:r>
                                <m:r>
                                  <a:rPr lang="en-US" sz="1000" u="none" strike="noStrike" cap="none">
                                    <a:effectLst/>
                                    <a:latin typeface="Cambria Math" panose="02040503050406030204" pitchFamily="18" charset="0"/>
                                    <a:sym typeface="Arial"/>
                                  </a:rPr>
                                  <m:t>%</m:t>
                                </m:r>
                              </m:oMath>
                            </m:oMathPara>
                          </a14:m>
                          <a:endParaRPr lang="en-US" sz="1000" dirty="0"/>
                        </a:p>
                      </a:txBody>
                      <a:tcPr/>
                    </a:tc>
                    <a:extLst>
                      <a:ext uri="{0D108BD9-81ED-4DB2-BD59-A6C34878D82A}">
                        <a16:rowId xmlns:a16="http://schemas.microsoft.com/office/drawing/2014/main" val="2188601077"/>
                      </a:ext>
                    </a:extLst>
                  </a:tr>
                  <a:tr h="522746">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1000" u="none" strike="noStrike" cap="none" smtClean="0">
                                    <a:effectLst/>
                                    <a:latin typeface="Cambria Math" panose="02040503050406030204" pitchFamily="18" charset="0"/>
                                    <a:sym typeface="Arial"/>
                                  </a:rPr>
                                  <m:t>𝑆𝑝𝑒𝑠𝑖𝑓𝑖𝑠𝑖𝑡𝑎𝑠</m:t>
                                </m:r>
                                <m:r>
                                  <a:rPr lang="en-US" sz="1000" u="none" strike="noStrike" cap="none" smtClean="0">
                                    <a:effectLst/>
                                    <a:latin typeface="Cambria Math" panose="02040503050406030204" pitchFamily="18" charset="0"/>
                                    <a:sym typeface="Arial"/>
                                  </a:rPr>
                                  <m:t>=</m:t>
                                </m:r>
                                <m:f>
                                  <m:fPr>
                                    <m:ctrlPr>
                                      <a:rPr lang="en-US" sz="1000" i="1" u="none" strike="noStrike" cap="none">
                                        <a:effectLst/>
                                        <a:latin typeface="Cambria Math" panose="02040503050406030204" pitchFamily="18" charset="0"/>
                                        <a:sym typeface="Arial"/>
                                      </a:rPr>
                                    </m:ctrlPr>
                                  </m:fPr>
                                  <m:num>
                                    <m:nary>
                                      <m:naryPr>
                                        <m:chr m:val="∑"/>
                                        <m:limLoc m:val="undOvr"/>
                                        <m:subHide m:val="on"/>
                                        <m:supHide m:val="on"/>
                                        <m:ctrlPr>
                                          <a:rPr lang="en-US" sz="1000" i="1" u="none" strike="noStrike" cap="none">
                                            <a:effectLst/>
                                            <a:latin typeface="Cambria Math" panose="02040503050406030204" pitchFamily="18" charset="0"/>
                                            <a:sym typeface="Arial"/>
                                          </a:rPr>
                                        </m:ctrlPr>
                                      </m:naryPr>
                                      <m:sub/>
                                      <m:sup/>
                                      <m:e>
                                        <m:f>
                                          <m:fPr>
                                            <m:ctrlPr>
                                              <a:rPr lang="en-US" sz="1000" i="1" u="none" strike="noStrike" cap="none">
                                                <a:effectLst/>
                                                <a:latin typeface="Cambria Math" panose="02040503050406030204" pitchFamily="18" charset="0"/>
                                                <a:sym typeface="Arial"/>
                                              </a:rPr>
                                            </m:ctrlPr>
                                          </m:fPr>
                                          <m:num>
                                            <m:r>
                                              <a:rPr lang="en-US" sz="1000" u="none" strike="noStrike" cap="none">
                                                <a:effectLst/>
                                                <a:latin typeface="Cambria Math" panose="02040503050406030204" pitchFamily="18" charset="0"/>
                                                <a:sym typeface="Arial"/>
                                              </a:rPr>
                                              <m:t>𝑇𝑁</m:t>
                                            </m:r>
                                          </m:num>
                                          <m:den>
                                            <m:r>
                                              <a:rPr lang="en-US" sz="1000" u="none" strike="noStrike" cap="none">
                                                <a:effectLst/>
                                                <a:latin typeface="Cambria Math" panose="02040503050406030204" pitchFamily="18" charset="0"/>
                                                <a:sym typeface="Arial"/>
                                              </a:rPr>
                                              <m:t>𝑇𝑁</m:t>
                                            </m:r>
                                            <m:r>
                                              <a:rPr lang="en-US" sz="1000" u="none" strike="noStrike" cap="none">
                                                <a:effectLst/>
                                                <a:latin typeface="Cambria Math" panose="02040503050406030204" pitchFamily="18" charset="0"/>
                                                <a:sym typeface="Arial"/>
                                              </a:rPr>
                                              <m:t>+</m:t>
                                            </m:r>
                                            <m:r>
                                              <a:rPr lang="en-US" sz="1000" u="none" strike="noStrike" cap="none">
                                                <a:effectLst/>
                                                <a:latin typeface="Cambria Math" panose="02040503050406030204" pitchFamily="18" charset="0"/>
                                                <a:sym typeface="Arial"/>
                                              </a:rPr>
                                              <m:t>𝐹𝑃</m:t>
                                            </m:r>
                                          </m:den>
                                        </m:f>
                                      </m:e>
                                    </m:nary>
                                  </m:num>
                                  <m:den>
                                    <m:r>
                                      <a:rPr lang="en-US" sz="1000" u="none" strike="noStrike" cap="none">
                                        <a:effectLst/>
                                        <a:latin typeface="Cambria Math" panose="02040503050406030204" pitchFamily="18" charset="0"/>
                                        <a:sym typeface="Arial"/>
                                      </a:rPr>
                                      <m:t>𝑛</m:t>
                                    </m:r>
                                  </m:den>
                                </m:f>
                                <m:r>
                                  <a:rPr lang="en-US" sz="1000" u="none" strike="noStrike" cap="none">
                                    <a:effectLst/>
                                    <a:latin typeface="Cambria Math" panose="02040503050406030204" pitchFamily="18" charset="0"/>
                                    <a:sym typeface="Arial"/>
                                  </a:rPr>
                                  <m:t>×</m:t>
                                </m:r>
                                <m:r>
                                  <a:rPr lang="en-US" sz="1000" u="none" strike="noStrike" cap="none">
                                    <a:effectLst/>
                                    <a:latin typeface="Cambria Math" panose="02040503050406030204" pitchFamily="18" charset="0"/>
                                    <a:sym typeface="Arial"/>
                                  </a:rPr>
                                  <m:t>100</m:t>
                                </m:r>
                                <m:r>
                                  <a:rPr lang="en-US" sz="1000" u="none" strike="noStrike" cap="none">
                                    <a:effectLst/>
                                    <a:latin typeface="Cambria Math" panose="02040503050406030204" pitchFamily="18" charset="0"/>
                                    <a:sym typeface="Arial"/>
                                  </a:rPr>
                                  <m:t>%</m:t>
                                </m:r>
                              </m:oMath>
                            </m:oMathPara>
                          </a14:m>
                          <a:endParaRPr lang="en-US" sz="1000" dirty="0"/>
                        </a:p>
                        <a:p>
                          <a:endParaRPr lang="en-US" sz="1000" dirty="0"/>
                        </a:p>
                      </a:txBody>
                      <a:tcPr/>
                    </a:tc>
                    <a:extLst>
                      <a:ext uri="{0D108BD9-81ED-4DB2-BD59-A6C34878D82A}">
                        <a16:rowId xmlns:a16="http://schemas.microsoft.com/office/drawing/2014/main" val="2778413955"/>
                      </a:ext>
                    </a:extLst>
                  </a:tr>
                </a:tbl>
              </a:graphicData>
            </a:graphic>
          </p:graphicFrame>
        </mc:Choice>
        <mc:Fallback xmlns="">
          <p:graphicFrame>
            <p:nvGraphicFramePr>
              <p:cNvPr id="16" name="Table 15"/>
              <p:cNvGraphicFramePr>
                <a:graphicFrameLocks noGrp="1"/>
              </p:cNvGraphicFramePr>
              <p:nvPr>
                <p:extLst>
                  <p:ext uri="{D42A27DB-BD31-4B8C-83A1-F6EECF244321}">
                    <p14:modId xmlns:p14="http://schemas.microsoft.com/office/powerpoint/2010/main" val="931383721"/>
                  </p:ext>
                </p:extLst>
              </p:nvPr>
            </p:nvGraphicFramePr>
            <p:xfrm>
              <a:off x="5111314" y="3257305"/>
              <a:ext cx="3907054" cy="1627569"/>
            </p:xfrm>
            <a:graphic>
              <a:graphicData uri="http://schemas.openxmlformats.org/drawingml/2006/table">
                <a:tbl>
                  <a:tblPr firstRow="1" bandRow="1">
                    <a:tableStyleId>{638B1855-1B75-4FBE-930C-398BA8C253C6}</a:tableStyleId>
                  </a:tblPr>
                  <a:tblGrid>
                    <a:gridCol w="3907054">
                      <a:extLst>
                        <a:ext uri="{9D8B030D-6E8A-4147-A177-3AD203B41FA5}">
                          <a16:colId xmlns:a16="http://schemas.microsoft.com/office/drawing/2014/main" val="4020166775"/>
                        </a:ext>
                      </a:extLst>
                    </a:gridCol>
                  </a:tblGrid>
                  <a:tr h="517081">
                    <a:tc>
                      <a:txBody>
                        <a:bodyPr/>
                        <a:lstStyle/>
                        <a:p>
                          <a:endParaRPr lang="en-US"/>
                        </a:p>
                      </a:txBody>
                      <a:tcPr>
                        <a:blipFill>
                          <a:blip r:embed="rId7"/>
                          <a:stretch>
                            <a:fillRect l="-1090" t="-4706" r="-1558" b="-229412"/>
                          </a:stretch>
                        </a:blipFill>
                      </a:tcPr>
                    </a:tc>
                    <a:extLst>
                      <a:ext uri="{0D108BD9-81ED-4DB2-BD59-A6C34878D82A}">
                        <a16:rowId xmlns:a16="http://schemas.microsoft.com/office/drawing/2014/main" val="3935199956"/>
                      </a:ext>
                    </a:extLst>
                  </a:tr>
                  <a:tr h="479044">
                    <a:tc>
                      <a:txBody>
                        <a:bodyPr/>
                        <a:lstStyle/>
                        <a:p>
                          <a:endParaRPr lang="en-US"/>
                        </a:p>
                      </a:txBody>
                      <a:tcPr>
                        <a:blipFill>
                          <a:blip r:embed="rId7"/>
                          <a:stretch>
                            <a:fillRect l="-1090" t="-112658" r="-1558" b="-146835"/>
                          </a:stretch>
                        </a:blipFill>
                      </a:tcPr>
                    </a:tc>
                    <a:extLst>
                      <a:ext uri="{0D108BD9-81ED-4DB2-BD59-A6C34878D82A}">
                        <a16:rowId xmlns:a16="http://schemas.microsoft.com/office/drawing/2014/main" val="2188601077"/>
                      </a:ext>
                    </a:extLst>
                  </a:tr>
                  <a:tr h="631444">
                    <a:tc>
                      <a:txBody>
                        <a:bodyPr/>
                        <a:lstStyle/>
                        <a:p>
                          <a:endParaRPr lang="en-US"/>
                        </a:p>
                      </a:txBody>
                      <a:tcPr>
                        <a:blipFill>
                          <a:blip r:embed="rId7"/>
                          <a:stretch>
                            <a:fillRect l="-1090" t="-161538" r="-1558" b="-11538"/>
                          </a:stretch>
                        </a:blipFill>
                      </a:tcPr>
                    </a:tc>
                    <a:extLst>
                      <a:ext uri="{0D108BD9-81ED-4DB2-BD59-A6C34878D82A}">
                        <a16:rowId xmlns:a16="http://schemas.microsoft.com/office/drawing/2014/main" val="2778413955"/>
                      </a:ext>
                    </a:extLst>
                  </a:tr>
                </a:tbl>
              </a:graphicData>
            </a:graphic>
          </p:graphicFrame>
        </mc:Fallback>
      </mc:AlternateContent>
      <p:grpSp>
        <p:nvGrpSpPr>
          <p:cNvPr id="3" name="Group 2"/>
          <p:cNvGrpSpPr/>
          <p:nvPr/>
        </p:nvGrpSpPr>
        <p:grpSpPr>
          <a:xfrm>
            <a:off x="171623" y="694718"/>
            <a:ext cx="7227065" cy="2515092"/>
            <a:chOff x="171623" y="694718"/>
            <a:chExt cx="7227065" cy="2515092"/>
          </a:xfrm>
        </p:grpSpPr>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1623" y="694718"/>
              <a:ext cx="7227065" cy="2515092"/>
            </a:xfrm>
            <a:prstGeom prst="rect">
              <a:avLst/>
            </a:prstGeom>
          </p:spPr>
        </p:pic>
        <p:sp>
          <p:nvSpPr>
            <p:cNvPr id="2" name="TextBox 1"/>
            <p:cNvSpPr txBox="1"/>
            <p:nvPr/>
          </p:nvSpPr>
          <p:spPr>
            <a:xfrm>
              <a:off x="5381239" y="2874194"/>
              <a:ext cx="621592" cy="261610"/>
            </a:xfrm>
            <a:prstGeom prst="rect">
              <a:avLst/>
            </a:prstGeom>
            <a:solidFill>
              <a:srgbClr val="FFFFFF"/>
            </a:solidFill>
          </p:spPr>
          <p:txBody>
            <a:bodyPr wrap="square" rtlCol="0">
              <a:spAutoFit/>
            </a:bodyPr>
            <a:lstStyle/>
            <a:p>
              <a:r>
                <a:rPr lang="en-US" sz="1100" dirty="0" smtClean="0">
                  <a:latin typeface="Times New Roman" panose="02020603050405020304" pitchFamily="18" charset="0"/>
                  <a:ea typeface="Tahoma" panose="020B0604030504040204" pitchFamily="34" charset="0"/>
                  <a:cs typeface="Times New Roman" panose="02020603050405020304" pitchFamily="18" charset="0"/>
                </a:rPr>
                <a:t>TN(B)</a:t>
              </a:r>
              <a:endParaRPr lang="en-US" sz="1100" dirty="0">
                <a:latin typeface="Times New Roman" panose="02020603050405020304" pitchFamily="18" charset="0"/>
                <a:ea typeface="Tahoma" panose="020B0604030504040204" pitchFamily="34"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78"/>
                                        </p:tgtEl>
                                        <p:attrNameLst>
                                          <p:attrName>style.visibility</p:attrName>
                                        </p:attrNameLst>
                                      </p:cBhvr>
                                      <p:to>
                                        <p:strVal val="visible"/>
                                      </p:to>
                                    </p:set>
                                    <p:anim calcmode="lin" valueType="num">
                                      <p:cBhvr>
                                        <p:cTn id="7" dur="500" fill="hold"/>
                                        <p:tgtEl>
                                          <p:spTgt spid="678"/>
                                        </p:tgtEl>
                                        <p:attrNameLst>
                                          <p:attrName>ppt_w</p:attrName>
                                        </p:attrNameLst>
                                      </p:cBhvr>
                                      <p:tavLst>
                                        <p:tav tm="0">
                                          <p:val>
                                            <p:fltVal val="0"/>
                                          </p:val>
                                        </p:tav>
                                        <p:tav tm="100000">
                                          <p:val>
                                            <p:strVal val="#ppt_w"/>
                                          </p:val>
                                        </p:tav>
                                      </p:tavLst>
                                    </p:anim>
                                    <p:anim calcmode="lin" valueType="num">
                                      <p:cBhvr>
                                        <p:cTn id="8" dur="500" fill="hold"/>
                                        <p:tgtEl>
                                          <p:spTgt spid="67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par>
                                <p:cTn id="15" presetID="1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ppt_y</p:attrName>
                                        </p:attrNameLst>
                                      </p:cBhvr>
                                      <p:tavLst>
                                        <p:tav tm="0">
                                          <p:val>
                                            <p:strVal val="#ppt_y+#ppt_h*1.125000"/>
                                          </p:val>
                                        </p:tav>
                                        <p:tav tm="100000">
                                          <p:val>
                                            <p:strVal val="#ppt_y"/>
                                          </p:val>
                                        </p:tav>
                                      </p:tavLst>
                                    </p:anim>
                                    <p:animEffect transition="in" filter="wipe(up)">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xit" presetSubtype="4" fill="hold" nodeType="clickEffect">
                                  <p:stCondLst>
                                    <p:cond delay="0"/>
                                  </p:stCondLst>
                                  <p:childTnLst>
                                    <p:anim calcmode="lin" valueType="num">
                                      <p:cBhvr additive="base">
                                        <p:cTn id="22" dur="500"/>
                                        <p:tgtEl>
                                          <p:spTgt spid="5"/>
                                        </p:tgtEl>
                                        <p:attrNameLst>
                                          <p:attrName>ppt_y</p:attrName>
                                        </p:attrNameLst>
                                      </p:cBhvr>
                                      <p:tavLst>
                                        <p:tav tm="0">
                                          <p:val>
                                            <p:strVal val="#ppt_y"/>
                                          </p:val>
                                        </p:tav>
                                        <p:tav tm="100000">
                                          <p:val>
                                            <p:strVal val="#ppt_y+#ppt_h*1.125000"/>
                                          </p:val>
                                        </p:tav>
                                      </p:tavLst>
                                    </p:anim>
                                    <p:animEffect transition="out" filter="wipe(down)">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xit" presetSubtype="0" fill="hold" nodeType="clickEffect">
                                  <p:stCondLst>
                                    <p:cond delay="0"/>
                                  </p:stCondLst>
                                  <p:childTnLst>
                                    <p:animEffect transition="out" filter="fade">
                                      <p:cBhvr>
                                        <p:cTn id="28" dur="1000"/>
                                        <p:tgtEl>
                                          <p:spTgt spid="14"/>
                                        </p:tgtEl>
                                      </p:cBhvr>
                                    </p:animEffect>
                                    <p:anim calcmode="lin" valueType="num">
                                      <p:cBhvr>
                                        <p:cTn id="29" dur="1000"/>
                                        <p:tgtEl>
                                          <p:spTgt spid="14"/>
                                        </p:tgtEl>
                                        <p:attrNameLst>
                                          <p:attrName>ppt_x</p:attrName>
                                        </p:attrNameLst>
                                      </p:cBhvr>
                                      <p:tavLst>
                                        <p:tav tm="0">
                                          <p:val>
                                            <p:strVal val="ppt_x"/>
                                          </p:val>
                                        </p:tav>
                                        <p:tav tm="100000">
                                          <p:val>
                                            <p:strVal val="ppt_x"/>
                                          </p:val>
                                        </p:tav>
                                      </p:tavLst>
                                    </p:anim>
                                    <p:anim calcmode="lin" valueType="num">
                                      <p:cBhvr>
                                        <p:cTn id="30" dur="1000"/>
                                        <p:tgtEl>
                                          <p:spTgt spid="14"/>
                                        </p:tgtEl>
                                        <p:attrNameLst>
                                          <p:attrName>ppt_y</p:attrName>
                                        </p:attrNameLst>
                                      </p:cBhvr>
                                      <p:tavLst>
                                        <p:tav tm="0">
                                          <p:val>
                                            <p:strVal val="ppt_y"/>
                                          </p:val>
                                        </p:tav>
                                        <p:tav tm="100000">
                                          <p:val>
                                            <p:strVal val="ppt_y+.1"/>
                                          </p:val>
                                        </p:tav>
                                      </p:tavLst>
                                    </p:anim>
                                    <p:set>
                                      <p:cBhvr>
                                        <p:cTn id="31" dur="1" fill="hold">
                                          <p:stCondLst>
                                            <p:cond delay="999"/>
                                          </p:stCondLst>
                                        </p:cTn>
                                        <p:tgtEl>
                                          <p:spTgt spid="1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3" presetClass="exit" presetSubtype="32" fill="hold" grpId="1" nodeType="clickEffect">
                                  <p:stCondLst>
                                    <p:cond delay="0"/>
                                  </p:stCondLst>
                                  <p:childTnLst>
                                    <p:anim calcmode="lin" valueType="num">
                                      <p:cBhvr>
                                        <p:cTn id="35" dur="500"/>
                                        <p:tgtEl>
                                          <p:spTgt spid="678"/>
                                        </p:tgtEl>
                                        <p:attrNameLst>
                                          <p:attrName>ppt_w</p:attrName>
                                        </p:attrNameLst>
                                      </p:cBhvr>
                                      <p:tavLst>
                                        <p:tav tm="0">
                                          <p:val>
                                            <p:strVal val="ppt_w"/>
                                          </p:val>
                                        </p:tav>
                                        <p:tav tm="100000">
                                          <p:val>
                                            <p:fltVal val="0"/>
                                          </p:val>
                                        </p:tav>
                                      </p:tavLst>
                                    </p:anim>
                                    <p:anim calcmode="lin" valueType="num">
                                      <p:cBhvr>
                                        <p:cTn id="36" dur="500"/>
                                        <p:tgtEl>
                                          <p:spTgt spid="678"/>
                                        </p:tgtEl>
                                        <p:attrNameLst>
                                          <p:attrName>ppt_h</p:attrName>
                                        </p:attrNameLst>
                                      </p:cBhvr>
                                      <p:tavLst>
                                        <p:tav tm="0">
                                          <p:val>
                                            <p:strVal val="ppt_h"/>
                                          </p:val>
                                        </p:tav>
                                        <p:tav tm="100000">
                                          <p:val>
                                            <p:fltVal val="0"/>
                                          </p:val>
                                        </p:tav>
                                      </p:tavLst>
                                    </p:anim>
                                    <p:set>
                                      <p:cBhvr>
                                        <p:cTn id="37" dur="1" fill="hold">
                                          <p:stCondLst>
                                            <p:cond delay="499"/>
                                          </p:stCondLst>
                                        </p:cTn>
                                        <p:tgtEl>
                                          <p:spTgt spid="67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p:cTn id="42" dur="500" fill="hold"/>
                                        <p:tgtEl>
                                          <p:spTgt spid="40"/>
                                        </p:tgtEl>
                                        <p:attrNameLst>
                                          <p:attrName>ppt_w</p:attrName>
                                        </p:attrNameLst>
                                      </p:cBhvr>
                                      <p:tavLst>
                                        <p:tav tm="0">
                                          <p:val>
                                            <p:fltVal val="0"/>
                                          </p:val>
                                        </p:tav>
                                        <p:tav tm="100000">
                                          <p:val>
                                            <p:strVal val="#ppt_w"/>
                                          </p:val>
                                        </p:tav>
                                      </p:tavLst>
                                    </p:anim>
                                    <p:anim calcmode="lin" valueType="num">
                                      <p:cBhvr>
                                        <p:cTn id="43" dur="500" fill="hold"/>
                                        <p:tgtEl>
                                          <p:spTgt spid="40"/>
                                        </p:tgtEl>
                                        <p:attrNameLst>
                                          <p:attrName>ppt_h</p:attrName>
                                        </p:attrNameLst>
                                      </p:cBhvr>
                                      <p:tavLst>
                                        <p:tav tm="0">
                                          <p:val>
                                            <p:fltVal val="0"/>
                                          </p:val>
                                        </p:tav>
                                        <p:tav tm="100000">
                                          <p:val>
                                            <p:strVal val="#ppt_h"/>
                                          </p:val>
                                        </p:tav>
                                      </p:tavLst>
                                    </p:anim>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1000"/>
                                        <p:tgtEl>
                                          <p:spTgt spid="3"/>
                                        </p:tgtEl>
                                      </p:cBhvr>
                                    </p:animEffect>
                                    <p:anim calcmode="lin" valueType="num">
                                      <p:cBhvr>
                                        <p:cTn id="50" dur="1000" fill="hold"/>
                                        <p:tgtEl>
                                          <p:spTgt spid="3"/>
                                        </p:tgtEl>
                                        <p:attrNameLst>
                                          <p:attrName>ppt_x</p:attrName>
                                        </p:attrNameLst>
                                      </p:cBhvr>
                                      <p:tavLst>
                                        <p:tav tm="0">
                                          <p:val>
                                            <p:strVal val="#ppt_x"/>
                                          </p:val>
                                        </p:tav>
                                        <p:tav tm="100000">
                                          <p:val>
                                            <p:strVal val="#ppt_x"/>
                                          </p:val>
                                        </p:tav>
                                      </p:tavLst>
                                    </p:anim>
                                    <p:anim calcmode="lin" valueType="num">
                                      <p:cBhvr>
                                        <p:cTn id="5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nodeType="click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additive="base">
                                        <p:cTn id="56" dur="500"/>
                                        <p:tgtEl>
                                          <p:spTgt spid="16"/>
                                        </p:tgtEl>
                                        <p:attrNameLst>
                                          <p:attrName>ppt_y</p:attrName>
                                        </p:attrNameLst>
                                      </p:cBhvr>
                                      <p:tavLst>
                                        <p:tav tm="0">
                                          <p:val>
                                            <p:strVal val="#ppt_y+#ppt_h*1.125000"/>
                                          </p:val>
                                        </p:tav>
                                        <p:tav tm="100000">
                                          <p:val>
                                            <p:strVal val="#ppt_y"/>
                                          </p:val>
                                        </p:tav>
                                      </p:tavLst>
                                    </p:anim>
                                    <p:animEffect transition="in" filter="wipe(up)">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xit" presetSubtype="4" fill="hold" nodeType="clickEffect">
                                  <p:stCondLst>
                                    <p:cond delay="0"/>
                                  </p:stCondLst>
                                  <p:childTnLst>
                                    <p:anim calcmode="lin" valueType="num">
                                      <p:cBhvr additive="base">
                                        <p:cTn id="61" dur="500"/>
                                        <p:tgtEl>
                                          <p:spTgt spid="14"/>
                                        </p:tgtEl>
                                        <p:attrNameLst>
                                          <p:attrName>ppt_y</p:attrName>
                                        </p:attrNameLst>
                                      </p:cBhvr>
                                      <p:tavLst>
                                        <p:tav tm="0">
                                          <p:val>
                                            <p:strVal val="#ppt_y"/>
                                          </p:val>
                                        </p:tav>
                                        <p:tav tm="100000">
                                          <p:val>
                                            <p:strVal val="#ppt_y+#ppt_h*1.125000"/>
                                          </p:val>
                                        </p:tav>
                                      </p:tavLst>
                                    </p:anim>
                                    <p:animEffect transition="out" filter="wipe(down)">
                                      <p:cBhvr>
                                        <p:cTn id="62" dur="500"/>
                                        <p:tgtEl>
                                          <p:spTgt spid="14"/>
                                        </p:tgtEl>
                                      </p:cBhvr>
                                    </p:animEffect>
                                    <p:set>
                                      <p:cBhvr>
                                        <p:cTn id="6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 grpId="0"/>
      <p:bldP spid="678" grpId="1"/>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5" name="Google Shape;1835;p58"/>
          <p:cNvSpPr txBox="1">
            <a:spLocks noGrp="1"/>
          </p:cNvSpPr>
          <p:nvPr>
            <p:ph type="subTitle" idx="1"/>
          </p:nvPr>
        </p:nvSpPr>
        <p:spPr>
          <a:xfrm>
            <a:off x="299101" y="1259939"/>
            <a:ext cx="8559149" cy="2105335"/>
          </a:xfrm>
          <a:prstGeom prst="rect">
            <a:avLst/>
          </a:prstGeom>
        </p:spPr>
        <p:txBody>
          <a:bodyPr spcFirstLastPara="1" wrap="square" lIns="91425" tIns="91425" rIns="91425" bIns="91425" anchor="ctr" anchorCtr="0">
            <a:noAutofit/>
          </a:bodyPr>
          <a:lstStyle/>
          <a:p>
            <a:pPr algn="just"/>
            <a:r>
              <a:rPr lang="en-US" sz="1600" dirty="0"/>
              <a:t>A</a:t>
            </a:r>
            <a:r>
              <a:rPr lang="en-US" sz="1600" dirty="0" smtClean="0"/>
              <a:t>l-Qur’an </a:t>
            </a:r>
            <a:r>
              <a:rPr lang="en-US" sz="1600" dirty="0"/>
              <a:t>surah </a:t>
            </a:r>
            <a:r>
              <a:rPr lang="en-US" sz="1600" dirty="0" err="1"/>
              <a:t>Asy-Syu’ara</a:t>
            </a:r>
            <a:r>
              <a:rPr lang="en-US" sz="1600" dirty="0"/>
              <a:t>’ </a:t>
            </a:r>
            <a:r>
              <a:rPr lang="en-US" sz="1600" dirty="0" err="1"/>
              <a:t>ayat</a:t>
            </a:r>
            <a:r>
              <a:rPr lang="en-US" sz="1600" dirty="0"/>
              <a:t> 80 </a:t>
            </a:r>
            <a:endParaRPr lang="en-US" sz="1600" dirty="0" smtClean="0"/>
          </a:p>
          <a:p>
            <a:pPr algn="r"/>
            <a:r>
              <a:rPr lang="ar-SA" dirty="0" smtClean="0"/>
              <a:t>وَاِذَا </a:t>
            </a:r>
            <a:r>
              <a:rPr lang="ar-SA" dirty="0"/>
              <a:t>مَرِضْتُ فَهُوَ يَشْفِيْنِ ۙ ٨٠</a:t>
            </a:r>
            <a:endParaRPr lang="en-US" dirty="0"/>
          </a:p>
          <a:p>
            <a:pPr algn="just"/>
            <a:r>
              <a:rPr lang="en-US" sz="1600" dirty="0" err="1"/>
              <a:t>artinya</a:t>
            </a:r>
            <a:r>
              <a:rPr lang="en-US" sz="1600" dirty="0"/>
              <a:t>:</a:t>
            </a:r>
          </a:p>
          <a:p>
            <a:pPr algn="just"/>
            <a:r>
              <a:rPr lang="en-US" sz="1600" dirty="0"/>
              <a:t>“</a:t>
            </a:r>
            <a:r>
              <a:rPr lang="en-US" sz="1600" i="1" dirty="0" err="1"/>
              <a:t>Apabila</a:t>
            </a:r>
            <a:r>
              <a:rPr lang="en-US" sz="1600" i="1" dirty="0"/>
              <a:t> </a:t>
            </a:r>
            <a:r>
              <a:rPr lang="en-US" sz="1600" i="1" dirty="0" err="1"/>
              <a:t>aku</a:t>
            </a:r>
            <a:r>
              <a:rPr lang="en-US" sz="1600" i="1" dirty="0"/>
              <a:t> </a:t>
            </a:r>
            <a:r>
              <a:rPr lang="en-US" sz="1600" i="1" dirty="0" err="1"/>
              <a:t>sakit</a:t>
            </a:r>
            <a:r>
              <a:rPr lang="en-US" sz="1600" i="1" dirty="0"/>
              <a:t>, </a:t>
            </a:r>
            <a:r>
              <a:rPr lang="en-US" sz="1600" i="1" dirty="0" err="1"/>
              <a:t>Dialah</a:t>
            </a:r>
            <a:r>
              <a:rPr lang="en-US" sz="1600" i="1" dirty="0"/>
              <a:t> yang </a:t>
            </a:r>
            <a:r>
              <a:rPr lang="en-US" sz="1600" i="1" dirty="0" err="1"/>
              <a:t>menyembuhkanku</a:t>
            </a:r>
            <a:r>
              <a:rPr lang="en-US" sz="1600" dirty="0" smtClean="0"/>
              <a:t>”</a:t>
            </a:r>
          </a:p>
          <a:p>
            <a:pPr algn="just"/>
            <a:endParaRPr lang="en-US" sz="1600" dirty="0" smtClean="0"/>
          </a:p>
        </p:txBody>
      </p:sp>
      <p:grpSp>
        <p:nvGrpSpPr>
          <p:cNvPr id="2" name="Group 1"/>
          <p:cNvGrpSpPr/>
          <p:nvPr/>
        </p:nvGrpSpPr>
        <p:grpSpPr>
          <a:xfrm>
            <a:off x="400461" y="154358"/>
            <a:ext cx="565933" cy="731013"/>
            <a:chOff x="719951" y="539949"/>
            <a:chExt cx="565933" cy="731013"/>
          </a:xfrm>
        </p:grpSpPr>
        <p:grpSp>
          <p:nvGrpSpPr>
            <p:cNvPr id="1836" name="Google Shape;1836;p58"/>
            <p:cNvGrpSpPr/>
            <p:nvPr/>
          </p:nvGrpSpPr>
          <p:grpSpPr>
            <a:xfrm>
              <a:off x="1011634" y="768405"/>
              <a:ext cx="274250" cy="274141"/>
              <a:chOff x="593622" y="3300393"/>
              <a:chExt cx="274250" cy="274141"/>
            </a:xfrm>
          </p:grpSpPr>
          <p:sp>
            <p:nvSpPr>
              <p:cNvPr id="1837" name="Google Shape;1837;p58"/>
              <p:cNvSpPr/>
              <p:nvPr/>
            </p:nvSpPr>
            <p:spPr>
              <a:xfrm>
                <a:off x="593622" y="3300393"/>
                <a:ext cx="274250" cy="274141"/>
              </a:xfrm>
              <a:custGeom>
                <a:avLst/>
                <a:gdLst/>
                <a:ahLst/>
                <a:cxnLst/>
                <a:rect l="l" t="t" r="r" b="b"/>
                <a:pathLst>
                  <a:path w="78357" h="78326" extrusionOk="0">
                    <a:moveTo>
                      <a:pt x="39163" y="0"/>
                    </a:moveTo>
                    <a:cubicBezTo>
                      <a:pt x="17593" y="0"/>
                      <a:pt x="1" y="17562"/>
                      <a:pt x="1" y="39163"/>
                    </a:cubicBezTo>
                    <a:cubicBezTo>
                      <a:pt x="1" y="47791"/>
                      <a:pt x="2816" y="55776"/>
                      <a:pt x="7558" y="62262"/>
                    </a:cubicBezTo>
                    <a:cubicBezTo>
                      <a:pt x="9944" y="65506"/>
                      <a:pt x="12820" y="68382"/>
                      <a:pt x="16094" y="70768"/>
                    </a:cubicBezTo>
                    <a:cubicBezTo>
                      <a:pt x="22550" y="75541"/>
                      <a:pt x="30535" y="78325"/>
                      <a:pt x="39163" y="78325"/>
                    </a:cubicBezTo>
                    <a:cubicBezTo>
                      <a:pt x="60764" y="78325"/>
                      <a:pt x="78356" y="60763"/>
                      <a:pt x="78356" y="39163"/>
                    </a:cubicBezTo>
                    <a:cubicBezTo>
                      <a:pt x="78356" y="30535"/>
                      <a:pt x="75541" y="22549"/>
                      <a:pt x="70799" y="16063"/>
                    </a:cubicBezTo>
                    <a:cubicBezTo>
                      <a:pt x="68413" y="12820"/>
                      <a:pt x="65537" y="9944"/>
                      <a:pt x="62263" y="7557"/>
                    </a:cubicBezTo>
                    <a:cubicBezTo>
                      <a:pt x="55807" y="2815"/>
                      <a:pt x="47822" y="0"/>
                      <a:pt x="39163" y="0"/>
                    </a:cubicBez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8"/>
              <p:cNvSpPr/>
              <p:nvPr/>
            </p:nvSpPr>
            <p:spPr>
              <a:xfrm>
                <a:off x="620071" y="3326842"/>
                <a:ext cx="221351" cy="221239"/>
              </a:xfrm>
              <a:custGeom>
                <a:avLst/>
                <a:gdLst/>
                <a:ahLst/>
                <a:cxnLst/>
                <a:rect l="l" t="t" r="r" b="b"/>
                <a:pathLst>
                  <a:path w="63243" h="63211" extrusionOk="0">
                    <a:moveTo>
                      <a:pt x="54706" y="0"/>
                    </a:moveTo>
                    <a:lnTo>
                      <a:pt x="1" y="54705"/>
                    </a:lnTo>
                    <a:cubicBezTo>
                      <a:pt x="2387" y="57949"/>
                      <a:pt x="5263" y="60825"/>
                      <a:pt x="8537" y="63211"/>
                    </a:cubicBezTo>
                    <a:lnTo>
                      <a:pt x="63242" y="8506"/>
                    </a:lnTo>
                    <a:cubicBezTo>
                      <a:pt x="60856" y="5263"/>
                      <a:pt x="57980" y="2387"/>
                      <a:pt x="54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8"/>
              <p:cNvSpPr/>
              <p:nvPr/>
            </p:nvSpPr>
            <p:spPr>
              <a:xfrm>
                <a:off x="593622" y="3337871"/>
                <a:ext cx="236768" cy="236663"/>
              </a:xfrm>
              <a:custGeom>
                <a:avLst/>
                <a:gdLst/>
                <a:ahLst/>
                <a:cxnLst/>
                <a:rect l="l" t="t" r="r" b="b"/>
                <a:pathLst>
                  <a:path w="67648" h="67618" extrusionOk="0">
                    <a:moveTo>
                      <a:pt x="12300" y="1"/>
                    </a:moveTo>
                    <a:cubicBezTo>
                      <a:pt x="4743" y="7160"/>
                      <a:pt x="1" y="17257"/>
                      <a:pt x="1" y="28455"/>
                    </a:cubicBezTo>
                    <a:cubicBezTo>
                      <a:pt x="1" y="37083"/>
                      <a:pt x="2816" y="45068"/>
                      <a:pt x="7558" y="51554"/>
                    </a:cubicBezTo>
                    <a:cubicBezTo>
                      <a:pt x="9944" y="54798"/>
                      <a:pt x="12820" y="57674"/>
                      <a:pt x="16094" y="60060"/>
                    </a:cubicBezTo>
                    <a:cubicBezTo>
                      <a:pt x="22550" y="64833"/>
                      <a:pt x="30535" y="67617"/>
                      <a:pt x="39163" y="67617"/>
                    </a:cubicBezTo>
                    <a:cubicBezTo>
                      <a:pt x="50361" y="67617"/>
                      <a:pt x="60488" y="62905"/>
                      <a:pt x="67648" y="55348"/>
                    </a:cubicBezTo>
                    <a:lnTo>
                      <a:pt x="123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8"/>
              <p:cNvSpPr/>
              <p:nvPr/>
            </p:nvSpPr>
            <p:spPr>
              <a:xfrm>
                <a:off x="620071" y="3419792"/>
                <a:ext cx="128401" cy="128289"/>
              </a:xfrm>
              <a:custGeom>
                <a:avLst/>
                <a:gdLst/>
                <a:ahLst/>
                <a:cxnLst/>
                <a:rect l="l" t="t" r="r" b="b"/>
                <a:pathLst>
                  <a:path w="36686" h="36654" extrusionOk="0">
                    <a:moveTo>
                      <a:pt x="28149" y="0"/>
                    </a:moveTo>
                    <a:lnTo>
                      <a:pt x="1" y="28148"/>
                    </a:lnTo>
                    <a:cubicBezTo>
                      <a:pt x="2387" y="31392"/>
                      <a:pt x="5263" y="34268"/>
                      <a:pt x="8537" y="36654"/>
                    </a:cubicBezTo>
                    <a:lnTo>
                      <a:pt x="36685" y="8537"/>
                    </a:lnTo>
                    <a:lnTo>
                      <a:pt x="28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1" name="Google Shape;1841;p58"/>
            <p:cNvGrpSpPr/>
            <p:nvPr/>
          </p:nvGrpSpPr>
          <p:grpSpPr>
            <a:xfrm rot="-4562911">
              <a:off x="719930" y="540003"/>
              <a:ext cx="274249" cy="274141"/>
              <a:chOff x="593622" y="3300393"/>
              <a:chExt cx="274250" cy="274141"/>
            </a:xfrm>
          </p:grpSpPr>
          <p:sp>
            <p:nvSpPr>
              <p:cNvPr id="1842" name="Google Shape;1842;p58"/>
              <p:cNvSpPr/>
              <p:nvPr/>
            </p:nvSpPr>
            <p:spPr>
              <a:xfrm>
                <a:off x="593622" y="3300393"/>
                <a:ext cx="274250" cy="274141"/>
              </a:xfrm>
              <a:custGeom>
                <a:avLst/>
                <a:gdLst/>
                <a:ahLst/>
                <a:cxnLst/>
                <a:rect l="l" t="t" r="r" b="b"/>
                <a:pathLst>
                  <a:path w="78357" h="78326" extrusionOk="0">
                    <a:moveTo>
                      <a:pt x="39163" y="0"/>
                    </a:moveTo>
                    <a:cubicBezTo>
                      <a:pt x="17593" y="0"/>
                      <a:pt x="1" y="17562"/>
                      <a:pt x="1" y="39163"/>
                    </a:cubicBezTo>
                    <a:cubicBezTo>
                      <a:pt x="1" y="47791"/>
                      <a:pt x="2816" y="55776"/>
                      <a:pt x="7558" y="62262"/>
                    </a:cubicBezTo>
                    <a:cubicBezTo>
                      <a:pt x="9944" y="65506"/>
                      <a:pt x="12820" y="68382"/>
                      <a:pt x="16094" y="70768"/>
                    </a:cubicBezTo>
                    <a:cubicBezTo>
                      <a:pt x="22550" y="75541"/>
                      <a:pt x="30535" y="78325"/>
                      <a:pt x="39163" y="78325"/>
                    </a:cubicBezTo>
                    <a:cubicBezTo>
                      <a:pt x="60764" y="78325"/>
                      <a:pt x="78356" y="60763"/>
                      <a:pt x="78356" y="39163"/>
                    </a:cubicBezTo>
                    <a:cubicBezTo>
                      <a:pt x="78356" y="30535"/>
                      <a:pt x="75541" y="22549"/>
                      <a:pt x="70799" y="16063"/>
                    </a:cubicBezTo>
                    <a:cubicBezTo>
                      <a:pt x="68413" y="12820"/>
                      <a:pt x="65537" y="9944"/>
                      <a:pt x="62263" y="7557"/>
                    </a:cubicBezTo>
                    <a:cubicBezTo>
                      <a:pt x="55807" y="2815"/>
                      <a:pt x="47822" y="0"/>
                      <a:pt x="39163" y="0"/>
                    </a:cubicBez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8"/>
              <p:cNvSpPr/>
              <p:nvPr/>
            </p:nvSpPr>
            <p:spPr>
              <a:xfrm>
                <a:off x="620071" y="3326842"/>
                <a:ext cx="221351" cy="221239"/>
              </a:xfrm>
              <a:custGeom>
                <a:avLst/>
                <a:gdLst/>
                <a:ahLst/>
                <a:cxnLst/>
                <a:rect l="l" t="t" r="r" b="b"/>
                <a:pathLst>
                  <a:path w="63243" h="63211" extrusionOk="0">
                    <a:moveTo>
                      <a:pt x="54706" y="0"/>
                    </a:moveTo>
                    <a:lnTo>
                      <a:pt x="1" y="54705"/>
                    </a:lnTo>
                    <a:cubicBezTo>
                      <a:pt x="2387" y="57949"/>
                      <a:pt x="5263" y="60825"/>
                      <a:pt x="8537" y="63211"/>
                    </a:cubicBezTo>
                    <a:lnTo>
                      <a:pt x="63242" y="8506"/>
                    </a:lnTo>
                    <a:cubicBezTo>
                      <a:pt x="60856" y="5263"/>
                      <a:pt x="57980" y="2387"/>
                      <a:pt x="54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8"/>
              <p:cNvSpPr/>
              <p:nvPr/>
            </p:nvSpPr>
            <p:spPr>
              <a:xfrm>
                <a:off x="593622" y="3337871"/>
                <a:ext cx="236768" cy="236663"/>
              </a:xfrm>
              <a:custGeom>
                <a:avLst/>
                <a:gdLst/>
                <a:ahLst/>
                <a:cxnLst/>
                <a:rect l="l" t="t" r="r" b="b"/>
                <a:pathLst>
                  <a:path w="67648" h="67618" extrusionOk="0">
                    <a:moveTo>
                      <a:pt x="12300" y="1"/>
                    </a:moveTo>
                    <a:cubicBezTo>
                      <a:pt x="4743" y="7160"/>
                      <a:pt x="1" y="17257"/>
                      <a:pt x="1" y="28455"/>
                    </a:cubicBezTo>
                    <a:cubicBezTo>
                      <a:pt x="1" y="37083"/>
                      <a:pt x="2816" y="45068"/>
                      <a:pt x="7558" y="51554"/>
                    </a:cubicBezTo>
                    <a:cubicBezTo>
                      <a:pt x="9944" y="54798"/>
                      <a:pt x="12820" y="57674"/>
                      <a:pt x="16094" y="60060"/>
                    </a:cubicBezTo>
                    <a:cubicBezTo>
                      <a:pt x="22550" y="64833"/>
                      <a:pt x="30535" y="67617"/>
                      <a:pt x="39163" y="67617"/>
                    </a:cubicBezTo>
                    <a:cubicBezTo>
                      <a:pt x="50361" y="67617"/>
                      <a:pt x="60488" y="62905"/>
                      <a:pt x="67648" y="55348"/>
                    </a:cubicBezTo>
                    <a:lnTo>
                      <a:pt x="123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8"/>
              <p:cNvSpPr/>
              <p:nvPr/>
            </p:nvSpPr>
            <p:spPr>
              <a:xfrm>
                <a:off x="620071" y="3419792"/>
                <a:ext cx="128401" cy="128289"/>
              </a:xfrm>
              <a:custGeom>
                <a:avLst/>
                <a:gdLst/>
                <a:ahLst/>
                <a:cxnLst/>
                <a:rect l="l" t="t" r="r" b="b"/>
                <a:pathLst>
                  <a:path w="36686" h="36654" extrusionOk="0">
                    <a:moveTo>
                      <a:pt x="28149" y="0"/>
                    </a:moveTo>
                    <a:lnTo>
                      <a:pt x="1" y="28148"/>
                    </a:lnTo>
                    <a:cubicBezTo>
                      <a:pt x="2387" y="31392"/>
                      <a:pt x="5263" y="34268"/>
                      <a:pt x="8537" y="36654"/>
                    </a:cubicBezTo>
                    <a:lnTo>
                      <a:pt x="36685" y="8537"/>
                    </a:lnTo>
                    <a:lnTo>
                      <a:pt x="28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6" name="Google Shape;1846;p58"/>
            <p:cNvGrpSpPr/>
            <p:nvPr/>
          </p:nvGrpSpPr>
          <p:grpSpPr>
            <a:xfrm rot="777719">
              <a:off x="719951" y="996826"/>
              <a:ext cx="274244" cy="274136"/>
              <a:chOff x="593622" y="3300393"/>
              <a:chExt cx="274250" cy="274141"/>
            </a:xfrm>
          </p:grpSpPr>
          <p:sp>
            <p:nvSpPr>
              <p:cNvPr id="1847" name="Google Shape;1847;p58"/>
              <p:cNvSpPr/>
              <p:nvPr/>
            </p:nvSpPr>
            <p:spPr>
              <a:xfrm>
                <a:off x="593622" y="3300393"/>
                <a:ext cx="274250" cy="274141"/>
              </a:xfrm>
              <a:custGeom>
                <a:avLst/>
                <a:gdLst/>
                <a:ahLst/>
                <a:cxnLst/>
                <a:rect l="l" t="t" r="r" b="b"/>
                <a:pathLst>
                  <a:path w="78357" h="78326" extrusionOk="0">
                    <a:moveTo>
                      <a:pt x="39163" y="0"/>
                    </a:moveTo>
                    <a:cubicBezTo>
                      <a:pt x="17593" y="0"/>
                      <a:pt x="1" y="17562"/>
                      <a:pt x="1" y="39163"/>
                    </a:cubicBezTo>
                    <a:cubicBezTo>
                      <a:pt x="1" y="47791"/>
                      <a:pt x="2816" y="55776"/>
                      <a:pt x="7558" y="62262"/>
                    </a:cubicBezTo>
                    <a:cubicBezTo>
                      <a:pt x="9944" y="65506"/>
                      <a:pt x="12820" y="68382"/>
                      <a:pt x="16094" y="70768"/>
                    </a:cubicBezTo>
                    <a:cubicBezTo>
                      <a:pt x="22550" y="75541"/>
                      <a:pt x="30535" y="78325"/>
                      <a:pt x="39163" y="78325"/>
                    </a:cubicBezTo>
                    <a:cubicBezTo>
                      <a:pt x="60764" y="78325"/>
                      <a:pt x="78356" y="60763"/>
                      <a:pt x="78356" y="39163"/>
                    </a:cubicBezTo>
                    <a:cubicBezTo>
                      <a:pt x="78356" y="30535"/>
                      <a:pt x="75541" y="22549"/>
                      <a:pt x="70799" y="16063"/>
                    </a:cubicBezTo>
                    <a:cubicBezTo>
                      <a:pt x="68413" y="12820"/>
                      <a:pt x="65537" y="9944"/>
                      <a:pt x="62263" y="7557"/>
                    </a:cubicBezTo>
                    <a:cubicBezTo>
                      <a:pt x="55807" y="2815"/>
                      <a:pt x="47822" y="0"/>
                      <a:pt x="39163" y="0"/>
                    </a:cubicBez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8"/>
              <p:cNvSpPr/>
              <p:nvPr/>
            </p:nvSpPr>
            <p:spPr>
              <a:xfrm>
                <a:off x="620071" y="3326842"/>
                <a:ext cx="221351" cy="221239"/>
              </a:xfrm>
              <a:custGeom>
                <a:avLst/>
                <a:gdLst/>
                <a:ahLst/>
                <a:cxnLst/>
                <a:rect l="l" t="t" r="r" b="b"/>
                <a:pathLst>
                  <a:path w="63243" h="63211" extrusionOk="0">
                    <a:moveTo>
                      <a:pt x="54706" y="0"/>
                    </a:moveTo>
                    <a:lnTo>
                      <a:pt x="1" y="54705"/>
                    </a:lnTo>
                    <a:cubicBezTo>
                      <a:pt x="2387" y="57949"/>
                      <a:pt x="5263" y="60825"/>
                      <a:pt x="8537" y="63211"/>
                    </a:cubicBezTo>
                    <a:lnTo>
                      <a:pt x="63242" y="8506"/>
                    </a:lnTo>
                    <a:cubicBezTo>
                      <a:pt x="60856" y="5263"/>
                      <a:pt x="57980" y="2387"/>
                      <a:pt x="54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8"/>
              <p:cNvSpPr/>
              <p:nvPr/>
            </p:nvSpPr>
            <p:spPr>
              <a:xfrm>
                <a:off x="593622" y="3337871"/>
                <a:ext cx="236768" cy="236663"/>
              </a:xfrm>
              <a:custGeom>
                <a:avLst/>
                <a:gdLst/>
                <a:ahLst/>
                <a:cxnLst/>
                <a:rect l="l" t="t" r="r" b="b"/>
                <a:pathLst>
                  <a:path w="67648" h="67618" extrusionOk="0">
                    <a:moveTo>
                      <a:pt x="12300" y="1"/>
                    </a:moveTo>
                    <a:cubicBezTo>
                      <a:pt x="4743" y="7160"/>
                      <a:pt x="1" y="17257"/>
                      <a:pt x="1" y="28455"/>
                    </a:cubicBezTo>
                    <a:cubicBezTo>
                      <a:pt x="1" y="37083"/>
                      <a:pt x="2816" y="45068"/>
                      <a:pt x="7558" y="51554"/>
                    </a:cubicBezTo>
                    <a:cubicBezTo>
                      <a:pt x="9944" y="54798"/>
                      <a:pt x="12820" y="57674"/>
                      <a:pt x="16094" y="60060"/>
                    </a:cubicBezTo>
                    <a:cubicBezTo>
                      <a:pt x="22550" y="64833"/>
                      <a:pt x="30535" y="67617"/>
                      <a:pt x="39163" y="67617"/>
                    </a:cubicBezTo>
                    <a:cubicBezTo>
                      <a:pt x="50361" y="67617"/>
                      <a:pt x="60488" y="62905"/>
                      <a:pt x="67648" y="55348"/>
                    </a:cubicBezTo>
                    <a:lnTo>
                      <a:pt x="123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8"/>
              <p:cNvSpPr/>
              <p:nvPr/>
            </p:nvSpPr>
            <p:spPr>
              <a:xfrm>
                <a:off x="620071" y="3419792"/>
                <a:ext cx="128401" cy="128289"/>
              </a:xfrm>
              <a:custGeom>
                <a:avLst/>
                <a:gdLst/>
                <a:ahLst/>
                <a:cxnLst/>
                <a:rect l="l" t="t" r="r" b="b"/>
                <a:pathLst>
                  <a:path w="36686" h="36654" extrusionOk="0">
                    <a:moveTo>
                      <a:pt x="28149" y="0"/>
                    </a:moveTo>
                    <a:lnTo>
                      <a:pt x="1" y="28148"/>
                    </a:lnTo>
                    <a:cubicBezTo>
                      <a:pt x="2387" y="31392"/>
                      <a:pt x="5263" y="34268"/>
                      <a:pt x="8537" y="36654"/>
                    </a:cubicBezTo>
                    <a:lnTo>
                      <a:pt x="36685" y="8537"/>
                    </a:lnTo>
                    <a:lnTo>
                      <a:pt x="28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51" name="Google Shape;1851;p58"/>
          <p:cNvGrpSpPr/>
          <p:nvPr/>
        </p:nvGrpSpPr>
        <p:grpSpPr>
          <a:xfrm>
            <a:off x="7828709" y="3866001"/>
            <a:ext cx="345352" cy="335072"/>
            <a:chOff x="272584" y="3138801"/>
            <a:chExt cx="345352" cy="335073"/>
          </a:xfrm>
        </p:grpSpPr>
        <p:sp>
          <p:nvSpPr>
            <p:cNvPr id="1852" name="Google Shape;1852;p58"/>
            <p:cNvSpPr/>
            <p:nvPr/>
          </p:nvSpPr>
          <p:spPr>
            <a:xfrm>
              <a:off x="272584" y="3138801"/>
              <a:ext cx="345352" cy="335073"/>
            </a:xfrm>
            <a:custGeom>
              <a:avLst/>
              <a:gdLst/>
              <a:ahLst/>
              <a:cxnLst/>
              <a:rect l="l" t="t" r="r" b="b"/>
              <a:pathLst>
                <a:path w="98672" h="95735" extrusionOk="0">
                  <a:moveTo>
                    <a:pt x="65628" y="0"/>
                  </a:moveTo>
                  <a:cubicBezTo>
                    <a:pt x="57918" y="0"/>
                    <a:pt x="50208" y="2937"/>
                    <a:pt x="44333" y="8812"/>
                  </a:cubicBezTo>
                  <a:lnTo>
                    <a:pt x="30841" y="22304"/>
                  </a:lnTo>
                  <a:lnTo>
                    <a:pt x="8812" y="44303"/>
                  </a:lnTo>
                  <a:cubicBezTo>
                    <a:pt x="3121" y="49994"/>
                    <a:pt x="0" y="57581"/>
                    <a:pt x="0" y="65597"/>
                  </a:cubicBezTo>
                  <a:cubicBezTo>
                    <a:pt x="0" y="73644"/>
                    <a:pt x="3121" y="81232"/>
                    <a:pt x="8812" y="86923"/>
                  </a:cubicBezTo>
                  <a:cubicBezTo>
                    <a:pt x="14686" y="92797"/>
                    <a:pt x="22396" y="95734"/>
                    <a:pt x="30106" y="95734"/>
                  </a:cubicBezTo>
                  <a:cubicBezTo>
                    <a:pt x="37847" y="95734"/>
                    <a:pt x="45557" y="92797"/>
                    <a:pt x="51431" y="86923"/>
                  </a:cubicBezTo>
                  <a:lnTo>
                    <a:pt x="73430" y="64894"/>
                  </a:lnTo>
                  <a:lnTo>
                    <a:pt x="86922" y="51401"/>
                  </a:lnTo>
                  <a:cubicBezTo>
                    <a:pt x="98671" y="39652"/>
                    <a:pt x="98671" y="20560"/>
                    <a:pt x="86922" y="8812"/>
                  </a:cubicBezTo>
                  <a:cubicBezTo>
                    <a:pt x="81048" y="2937"/>
                    <a:pt x="73338" y="0"/>
                    <a:pt x="65628" y="0"/>
                  </a:cubicBez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8"/>
            <p:cNvSpPr/>
            <p:nvPr/>
          </p:nvSpPr>
          <p:spPr>
            <a:xfrm>
              <a:off x="350648" y="3216865"/>
              <a:ext cx="178941" cy="178941"/>
            </a:xfrm>
            <a:custGeom>
              <a:avLst/>
              <a:gdLst/>
              <a:ahLst/>
              <a:cxnLst/>
              <a:rect l="l" t="t" r="r" b="b"/>
              <a:pathLst>
                <a:path w="51126" h="51126" extrusionOk="0">
                  <a:moveTo>
                    <a:pt x="8537" y="0"/>
                  </a:moveTo>
                  <a:lnTo>
                    <a:pt x="0" y="8506"/>
                  </a:lnTo>
                  <a:lnTo>
                    <a:pt x="42620" y="51126"/>
                  </a:lnTo>
                  <a:lnTo>
                    <a:pt x="51126" y="42590"/>
                  </a:lnTo>
                  <a:lnTo>
                    <a:pt x="85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8"/>
            <p:cNvSpPr/>
            <p:nvPr/>
          </p:nvSpPr>
          <p:spPr>
            <a:xfrm>
              <a:off x="303423" y="3169640"/>
              <a:ext cx="314514" cy="304234"/>
            </a:xfrm>
            <a:custGeom>
              <a:avLst/>
              <a:gdLst/>
              <a:ahLst/>
              <a:cxnLst/>
              <a:rect l="l" t="t" r="r" b="b"/>
              <a:pathLst>
                <a:path w="89861" h="86924" extrusionOk="0">
                  <a:moveTo>
                    <a:pt x="78111" y="1"/>
                  </a:moveTo>
                  <a:lnTo>
                    <a:pt x="1" y="78112"/>
                  </a:lnTo>
                  <a:cubicBezTo>
                    <a:pt x="5875" y="83986"/>
                    <a:pt x="13585" y="86923"/>
                    <a:pt x="21295" y="86923"/>
                  </a:cubicBezTo>
                  <a:cubicBezTo>
                    <a:pt x="29036" y="86923"/>
                    <a:pt x="36746" y="83986"/>
                    <a:pt x="42620" y="78112"/>
                  </a:cubicBezTo>
                  <a:lnTo>
                    <a:pt x="64619" y="56083"/>
                  </a:lnTo>
                  <a:lnTo>
                    <a:pt x="78111" y="42590"/>
                  </a:lnTo>
                  <a:cubicBezTo>
                    <a:pt x="89860" y="30841"/>
                    <a:pt x="89860" y="11749"/>
                    <a:pt x="78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8"/>
            <p:cNvSpPr/>
            <p:nvPr/>
          </p:nvSpPr>
          <p:spPr>
            <a:xfrm>
              <a:off x="425177" y="3291398"/>
              <a:ext cx="104412" cy="104408"/>
            </a:xfrm>
            <a:custGeom>
              <a:avLst/>
              <a:gdLst/>
              <a:ahLst/>
              <a:cxnLst/>
              <a:rect l="l" t="t" r="r" b="b"/>
              <a:pathLst>
                <a:path w="29832" h="29831" extrusionOk="0">
                  <a:moveTo>
                    <a:pt x="8537" y="0"/>
                  </a:moveTo>
                  <a:lnTo>
                    <a:pt x="1" y="8506"/>
                  </a:lnTo>
                  <a:lnTo>
                    <a:pt x="21326" y="29831"/>
                  </a:lnTo>
                  <a:lnTo>
                    <a:pt x="29832" y="21295"/>
                  </a:lnTo>
                  <a:lnTo>
                    <a:pt x="85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6" name="Google Shape;1856;p58"/>
          <p:cNvGrpSpPr/>
          <p:nvPr/>
        </p:nvGrpSpPr>
        <p:grpSpPr>
          <a:xfrm rot="-545471">
            <a:off x="7968690" y="4303242"/>
            <a:ext cx="311824" cy="300246"/>
            <a:chOff x="430746" y="3569508"/>
            <a:chExt cx="311836" cy="300258"/>
          </a:xfrm>
        </p:grpSpPr>
        <p:sp>
          <p:nvSpPr>
            <p:cNvPr id="1857" name="Google Shape;1857;p58"/>
            <p:cNvSpPr/>
            <p:nvPr/>
          </p:nvSpPr>
          <p:spPr>
            <a:xfrm>
              <a:off x="430746" y="3569508"/>
              <a:ext cx="311836" cy="300258"/>
            </a:xfrm>
            <a:custGeom>
              <a:avLst/>
              <a:gdLst/>
              <a:ahLst/>
              <a:cxnLst/>
              <a:rect l="l" t="t" r="r" b="b"/>
              <a:pathLst>
                <a:path w="89096" h="85788" extrusionOk="0">
                  <a:moveTo>
                    <a:pt x="26413" y="0"/>
                  </a:moveTo>
                  <a:cubicBezTo>
                    <a:pt x="19175" y="0"/>
                    <a:pt x="12995" y="2311"/>
                    <a:pt x="8476" y="6851"/>
                  </a:cubicBezTo>
                  <a:cubicBezTo>
                    <a:pt x="1898" y="13398"/>
                    <a:pt x="1" y="23433"/>
                    <a:pt x="3030" y="35121"/>
                  </a:cubicBezTo>
                  <a:cubicBezTo>
                    <a:pt x="5814" y="45646"/>
                    <a:pt x="12423" y="56538"/>
                    <a:pt x="21663" y="65808"/>
                  </a:cubicBezTo>
                  <a:cubicBezTo>
                    <a:pt x="34635" y="78750"/>
                    <a:pt x="49902" y="85787"/>
                    <a:pt x="62600" y="85787"/>
                  </a:cubicBezTo>
                  <a:cubicBezTo>
                    <a:pt x="69728" y="85787"/>
                    <a:pt x="76000" y="83585"/>
                    <a:pt x="80620" y="78995"/>
                  </a:cubicBezTo>
                  <a:cubicBezTo>
                    <a:pt x="87168" y="72448"/>
                    <a:pt x="89095" y="62382"/>
                    <a:pt x="86036" y="50725"/>
                  </a:cubicBezTo>
                  <a:cubicBezTo>
                    <a:pt x="83282" y="40169"/>
                    <a:pt x="76674" y="29277"/>
                    <a:pt x="67434" y="20037"/>
                  </a:cubicBezTo>
                  <a:cubicBezTo>
                    <a:pt x="58194" y="10797"/>
                    <a:pt x="47271" y="4189"/>
                    <a:pt x="36746" y="1405"/>
                  </a:cubicBezTo>
                  <a:cubicBezTo>
                    <a:pt x="33125" y="466"/>
                    <a:pt x="29662" y="0"/>
                    <a:pt x="26413" y="0"/>
                  </a:cubicBez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8"/>
            <p:cNvSpPr/>
            <p:nvPr/>
          </p:nvSpPr>
          <p:spPr>
            <a:xfrm>
              <a:off x="539011" y="3674144"/>
              <a:ext cx="89740" cy="85645"/>
            </a:xfrm>
            <a:custGeom>
              <a:avLst/>
              <a:gdLst/>
              <a:ahLst/>
              <a:cxnLst/>
              <a:rect l="l" t="t" r="r" b="b"/>
              <a:pathLst>
                <a:path w="25640" h="24470" extrusionOk="0">
                  <a:moveTo>
                    <a:pt x="19042" y="1"/>
                  </a:moveTo>
                  <a:cubicBezTo>
                    <a:pt x="17501" y="1"/>
                    <a:pt x="15956" y="590"/>
                    <a:pt x="14778" y="1768"/>
                  </a:cubicBezTo>
                  <a:lnTo>
                    <a:pt x="2356" y="14190"/>
                  </a:lnTo>
                  <a:cubicBezTo>
                    <a:pt x="0" y="16545"/>
                    <a:pt x="0" y="20339"/>
                    <a:pt x="2356" y="22695"/>
                  </a:cubicBezTo>
                  <a:cubicBezTo>
                    <a:pt x="3549" y="23888"/>
                    <a:pt x="5079" y="24470"/>
                    <a:pt x="6609" y="24470"/>
                  </a:cubicBezTo>
                  <a:cubicBezTo>
                    <a:pt x="8169" y="24470"/>
                    <a:pt x="9699" y="23888"/>
                    <a:pt x="10892" y="22695"/>
                  </a:cubicBezTo>
                  <a:lnTo>
                    <a:pt x="23283" y="10304"/>
                  </a:lnTo>
                  <a:cubicBezTo>
                    <a:pt x="25639" y="7948"/>
                    <a:pt x="25639" y="4124"/>
                    <a:pt x="23283" y="1768"/>
                  </a:cubicBezTo>
                  <a:cubicBezTo>
                    <a:pt x="22121" y="590"/>
                    <a:pt x="20583" y="1"/>
                    <a:pt x="19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8"/>
            <p:cNvSpPr/>
            <p:nvPr/>
          </p:nvSpPr>
          <p:spPr>
            <a:xfrm>
              <a:off x="430746" y="3593374"/>
              <a:ext cx="282174" cy="276392"/>
            </a:xfrm>
            <a:custGeom>
              <a:avLst/>
              <a:gdLst/>
              <a:ahLst/>
              <a:cxnLst/>
              <a:rect l="l" t="t" r="r" b="b"/>
              <a:pathLst>
                <a:path w="80621" h="78969" extrusionOk="0">
                  <a:moveTo>
                    <a:pt x="8476" y="1"/>
                  </a:moveTo>
                  <a:cubicBezTo>
                    <a:pt x="8476" y="1"/>
                    <a:pt x="8476" y="1"/>
                    <a:pt x="8476" y="32"/>
                  </a:cubicBezTo>
                  <a:cubicBezTo>
                    <a:pt x="1898" y="6579"/>
                    <a:pt x="1" y="16614"/>
                    <a:pt x="3030" y="28302"/>
                  </a:cubicBezTo>
                  <a:cubicBezTo>
                    <a:pt x="5814" y="38827"/>
                    <a:pt x="12423" y="49719"/>
                    <a:pt x="21663" y="58989"/>
                  </a:cubicBezTo>
                  <a:cubicBezTo>
                    <a:pt x="34635" y="71931"/>
                    <a:pt x="49933" y="78968"/>
                    <a:pt x="62600" y="78968"/>
                  </a:cubicBezTo>
                  <a:cubicBezTo>
                    <a:pt x="69728" y="78968"/>
                    <a:pt x="76000" y="76766"/>
                    <a:pt x="80620" y="72176"/>
                  </a:cubicBezTo>
                  <a:cubicBezTo>
                    <a:pt x="80620" y="72176"/>
                    <a:pt x="80620" y="72176"/>
                    <a:pt x="80620" y="72146"/>
                  </a:cubicBezTo>
                  <a:lnTo>
                    <a:pt x="84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8"/>
            <p:cNvSpPr/>
            <p:nvPr/>
          </p:nvSpPr>
          <p:spPr>
            <a:xfrm>
              <a:off x="539011" y="3702067"/>
              <a:ext cx="59864" cy="57722"/>
            </a:xfrm>
            <a:custGeom>
              <a:avLst/>
              <a:gdLst/>
              <a:ahLst/>
              <a:cxnLst/>
              <a:rect l="l" t="t" r="r" b="b"/>
              <a:pathLst>
                <a:path w="17104" h="16492" extrusionOk="0">
                  <a:moveTo>
                    <a:pt x="8567" y="1"/>
                  </a:moveTo>
                  <a:lnTo>
                    <a:pt x="2356" y="6212"/>
                  </a:lnTo>
                  <a:cubicBezTo>
                    <a:pt x="0" y="8567"/>
                    <a:pt x="0" y="12361"/>
                    <a:pt x="2356" y="14717"/>
                  </a:cubicBezTo>
                  <a:cubicBezTo>
                    <a:pt x="3549" y="15910"/>
                    <a:pt x="5079" y="16492"/>
                    <a:pt x="6609" y="16492"/>
                  </a:cubicBezTo>
                  <a:cubicBezTo>
                    <a:pt x="8169" y="16492"/>
                    <a:pt x="9699" y="15910"/>
                    <a:pt x="10892" y="14717"/>
                  </a:cubicBezTo>
                  <a:lnTo>
                    <a:pt x="17103" y="8506"/>
                  </a:lnTo>
                  <a:lnTo>
                    <a:pt x="85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1" name="Google Shape;1861;p58"/>
          <p:cNvGrpSpPr/>
          <p:nvPr/>
        </p:nvGrpSpPr>
        <p:grpSpPr>
          <a:xfrm>
            <a:off x="8149759" y="4027593"/>
            <a:ext cx="274249" cy="274141"/>
            <a:chOff x="593622" y="3300393"/>
            <a:chExt cx="274250" cy="274141"/>
          </a:xfrm>
        </p:grpSpPr>
        <p:sp>
          <p:nvSpPr>
            <p:cNvPr id="1862" name="Google Shape;1862;p58"/>
            <p:cNvSpPr/>
            <p:nvPr/>
          </p:nvSpPr>
          <p:spPr>
            <a:xfrm>
              <a:off x="593622" y="3300393"/>
              <a:ext cx="274250" cy="274141"/>
            </a:xfrm>
            <a:custGeom>
              <a:avLst/>
              <a:gdLst/>
              <a:ahLst/>
              <a:cxnLst/>
              <a:rect l="l" t="t" r="r" b="b"/>
              <a:pathLst>
                <a:path w="78357" h="78326" extrusionOk="0">
                  <a:moveTo>
                    <a:pt x="39163" y="0"/>
                  </a:moveTo>
                  <a:cubicBezTo>
                    <a:pt x="17593" y="0"/>
                    <a:pt x="1" y="17562"/>
                    <a:pt x="1" y="39163"/>
                  </a:cubicBezTo>
                  <a:cubicBezTo>
                    <a:pt x="1" y="47791"/>
                    <a:pt x="2816" y="55776"/>
                    <a:pt x="7558" y="62262"/>
                  </a:cubicBezTo>
                  <a:cubicBezTo>
                    <a:pt x="9944" y="65506"/>
                    <a:pt x="12820" y="68382"/>
                    <a:pt x="16094" y="70768"/>
                  </a:cubicBezTo>
                  <a:cubicBezTo>
                    <a:pt x="22550" y="75541"/>
                    <a:pt x="30535" y="78325"/>
                    <a:pt x="39163" y="78325"/>
                  </a:cubicBezTo>
                  <a:cubicBezTo>
                    <a:pt x="60764" y="78325"/>
                    <a:pt x="78356" y="60763"/>
                    <a:pt x="78356" y="39163"/>
                  </a:cubicBezTo>
                  <a:cubicBezTo>
                    <a:pt x="78356" y="30535"/>
                    <a:pt x="75541" y="22549"/>
                    <a:pt x="70799" y="16063"/>
                  </a:cubicBezTo>
                  <a:cubicBezTo>
                    <a:pt x="68413" y="12820"/>
                    <a:pt x="65537" y="9944"/>
                    <a:pt x="62263" y="7557"/>
                  </a:cubicBezTo>
                  <a:cubicBezTo>
                    <a:pt x="55807" y="2815"/>
                    <a:pt x="47822" y="0"/>
                    <a:pt x="39163" y="0"/>
                  </a:cubicBez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8"/>
            <p:cNvSpPr/>
            <p:nvPr/>
          </p:nvSpPr>
          <p:spPr>
            <a:xfrm>
              <a:off x="620071" y="3326842"/>
              <a:ext cx="221351" cy="221239"/>
            </a:xfrm>
            <a:custGeom>
              <a:avLst/>
              <a:gdLst/>
              <a:ahLst/>
              <a:cxnLst/>
              <a:rect l="l" t="t" r="r" b="b"/>
              <a:pathLst>
                <a:path w="63243" h="63211" extrusionOk="0">
                  <a:moveTo>
                    <a:pt x="54706" y="0"/>
                  </a:moveTo>
                  <a:lnTo>
                    <a:pt x="1" y="54705"/>
                  </a:lnTo>
                  <a:cubicBezTo>
                    <a:pt x="2387" y="57949"/>
                    <a:pt x="5263" y="60825"/>
                    <a:pt x="8537" y="63211"/>
                  </a:cubicBezTo>
                  <a:lnTo>
                    <a:pt x="63242" y="8506"/>
                  </a:lnTo>
                  <a:cubicBezTo>
                    <a:pt x="60856" y="5263"/>
                    <a:pt x="57980" y="2387"/>
                    <a:pt x="54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8"/>
            <p:cNvSpPr/>
            <p:nvPr/>
          </p:nvSpPr>
          <p:spPr>
            <a:xfrm>
              <a:off x="593622" y="3337871"/>
              <a:ext cx="236768" cy="236663"/>
            </a:xfrm>
            <a:custGeom>
              <a:avLst/>
              <a:gdLst/>
              <a:ahLst/>
              <a:cxnLst/>
              <a:rect l="l" t="t" r="r" b="b"/>
              <a:pathLst>
                <a:path w="67648" h="67618" extrusionOk="0">
                  <a:moveTo>
                    <a:pt x="12300" y="1"/>
                  </a:moveTo>
                  <a:cubicBezTo>
                    <a:pt x="4743" y="7160"/>
                    <a:pt x="1" y="17257"/>
                    <a:pt x="1" y="28455"/>
                  </a:cubicBezTo>
                  <a:cubicBezTo>
                    <a:pt x="1" y="37083"/>
                    <a:pt x="2816" y="45068"/>
                    <a:pt x="7558" y="51554"/>
                  </a:cubicBezTo>
                  <a:cubicBezTo>
                    <a:pt x="9944" y="54798"/>
                    <a:pt x="12820" y="57674"/>
                    <a:pt x="16094" y="60060"/>
                  </a:cubicBezTo>
                  <a:cubicBezTo>
                    <a:pt x="22550" y="64833"/>
                    <a:pt x="30535" y="67617"/>
                    <a:pt x="39163" y="67617"/>
                  </a:cubicBezTo>
                  <a:cubicBezTo>
                    <a:pt x="50361" y="67617"/>
                    <a:pt x="60488" y="62905"/>
                    <a:pt x="67648" y="55348"/>
                  </a:cubicBezTo>
                  <a:lnTo>
                    <a:pt x="123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8"/>
            <p:cNvSpPr/>
            <p:nvPr/>
          </p:nvSpPr>
          <p:spPr>
            <a:xfrm>
              <a:off x="620071" y="3419792"/>
              <a:ext cx="128401" cy="128289"/>
            </a:xfrm>
            <a:custGeom>
              <a:avLst/>
              <a:gdLst/>
              <a:ahLst/>
              <a:cxnLst/>
              <a:rect l="l" t="t" r="r" b="b"/>
              <a:pathLst>
                <a:path w="36686" h="36654" extrusionOk="0">
                  <a:moveTo>
                    <a:pt x="28149" y="0"/>
                  </a:moveTo>
                  <a:lnTo>
                    <a:pt x="1" y="28148"/>
                  </a:lnTo>
                  <a:cubicBezTo>
                    <a:pt x="2387" y="31392"/>
                    <a:pt x="5263" y="34268"/>
                    <a:pt x="8537" y="36654"/>
                  </a:cubicBezTo>
                  <a:lnTo>
                    <a:pt x="36685" y="8537"/>
                  </a:lnTo>
                  <a:lnTo>
                    <a:pt x="28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678;p42"/>
          <p:cNvSpPr txBox="1">
            <a:spLocks noGrp="1"/>
          </p:cNvSpPr>
          <p:nvPr>
            <p:ph type="title"/>
          </p:nvPr>
        </p:nvSpPr>
        <p:spPr>
          <a:xfrm>
            <a:off x="550400" y="181073"/>
            <a:ext cx="7999132" cy="906809"/>
          </a:xfrm>
          <a:prstGeom prst="rect">
            <a:avLst/>
          </a:prstGeom>
        </p:spPr>
        <p:txBody>
          <a:bodyPr spcFirstLastPara="1" wrap="square" lIns="91425" tIns="91425" rIns="91425" bIns="91425" anchor="t" anchorCtr="0">
            <a:noAutofit/>
          </a:bodyPr>
          <a:lstStyle/>
          <a:p>
            <a:r>
              <a:rPr lang="en-US" sz="3600" dirty="0" err="1" smtClean="0"/>
              <a:t>Penyakit</a:t>
            </a:r>
            <a:r>
              <a:rPr lang="en-US" sz="3600" dirty="0"/>
              <a:t> </a:t>
            </a:r>
            <a:r>
              <a:rPr lang="en-US" sz="3600" dirty="0" err="1" smtClean="0"/>
              <a:t>dalam</a:t>
            </a:r>
            <a:r>
              <a:rPr lang="en-US" sz="3600" dirty="0" smtClean="0"/>
              <a:t> </a:t>
            </a:r>
            <a:r>
              <a:rPr lang="en-US" sz="3600" dirty="0"/>
              <a:t>Islam</a:t>
            </a:r>
            <a:br>
              <a:rPr lang="en-US" sz="3600" dirty="0"/>
            </a:br>
            <a:endParaRPr sz="3600" dirty="0"/>
          </a:p>
        </p:txBody>
      </p:sp>
      <p:sp>
        <p:nvSpPr>
          <p:cNvPr id="37" name="Google Shape;1835;p58"/>
          <p:cNvSpPr txBox="1">
            <a:spLocks/>
          </p:cNvSpPr>
          <p:nvPr/>
        </p:nvSpPr>
        <p:spPr>
          <a:xfrm>
            <a:off x="263305" y="1169803"/>
            <a:ext cx="8573322" cy="36988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1pPr>
            <a:lvl2pPr marL="914400" marR="0" lvl="1"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2pPr>
            <a:lvl3pPr marL="1371600" marR="0" lvl="2"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3pPr>
            <a:lvl4pPr marL="1828800" marR="0" lvl="3"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4pPr>
            <a:lvl5pPr marL="2286000" marR="0" lvl="4"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5pPr>
            <a:lvl6pPr marL="2743200" marR="0" lvl="5"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6pPr>
            <a:lvl7pPr marL="3200400" marR="0" lvl="6"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7pPr>
            <a:lvl8pPr marL="3657600" marR="0" lvl="7"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8pPr>
            <a:lvl9pPr marL="4114800" marR="0" lvl="8"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9pPr>
          </a:lstStyle>
          <a:p>
            <a:pPr algn="just"/>
            <a:r>
              <a:rPr lang="en-US" sz="1600" dirty="0" smtClean="0"/>
              <a:t>Hadis </a:t>
            </a:r>
            <a:r>
              <a:rPr lang="en-US" sz="1600" dirty="0" err="1" smtClean="0"/>
              <a:t>Rasullah</a:t>
            </a:r>
            <a:r>
              <a:rPr lang="en-US" sz="1600" dirty="0" smtClean="0"/>
              <a:t> saw. yang </a:t>
            </a:r>
            <a:r>
              <a:rPr lang="en-US" sz="1600" dirty="0" err="1" smtClean="0"/>
              <a:t>diriwayatkan</a:t>
            </a:r>
            <a:r>
              <a:rPr lang="en-US" sz="1600" dirty="0" smtClean="0"/>
              <a:t> </a:t>
            </a:r>
            <a:r>
              <a:rPr lang="en-US" sz="1600" dirty="0" err="1" smtClean="0"/>
              <a:t>oleh</a:t>
            </a:r>
            <a:r>
              <a:rPr lang="en-US" sz="1600" dirty="0" smtClean="0"/>
              <a:t> Imam Muslim </a:t>
            </a:r>
          </a:p>
          <a:p>
            <a:pPr algn="just"/>
            <a:endParaRPr lang="en-US" sz="1600" dirty="0" smtClean="0"/>
          </a:p>
          <a:p>
            <a:pPr algn="r"/>
            <a:r>
              <a:rPr lang="ar-SA" dirty="0" smtClean="0"/>
              <a:t>حَدَّثَنَا هَارُونُ بْنُ مَعْرُوفٍ وَأَبُو الطَّاهِرِ وَأَحْمَدُ بْنُ عِيسَى قَالُوا حَدَّثَنَا ابْنُ وَهْبٍ أَخْبَرَنِي عَمْرٌو وَهُوَ ابْنُ الْحَارِثِ عَنْ عَبْدِ رَبِّهِ بْنِ سَعِيدٍ عَنْ أَبِي الزُّبَيْرِ عَنْ جَابِرٍ عَنْ رَسُولِ اللَّهِ صَلَّى اللَّهُ عَلَيْهِ وَسَلَّمَ أَنَّهُ قَالَ لِكُلِّ دَاءٍ دَوَاءٌ فَإِذَا أُصِيبَ دَوَاءُ الدَّاءِ بَرَأَ بِإِذْنِ اللَّهِ عَزَّ وَجَلَّ</a:t>
            </a:r>
          </a:p>
          <a:p>
            <a:pPr algn="just"/>
            <a:r>
              <a:rPr lang="en-US" sz="1600" dirty="0" err="1" smtClean="0"/>
              <a:t>Artinya</a:t>
            </a:r>
            <a:r>
              <a:rPr lang="en-US" sz="1600" dirty="0" smtClean="0"/>
              <a:t>:</a:t>
            </a:r>
          </a:p>
          <a:p>
            <a:pPr marL="109538" indent="0" algn="just"/>
            <a:r>
              <a:rPr lang="en-US" sz="1600" i="1" dirty="0" smtClean="0"/>
              <a:t>“</a:t>
            </a:r>
            <a:r>
              <a:rPr lang="en-US" sz="1600" i="1" dirty="0" err="1" smtClean="0"/>
              <a:t>Telah</a:t>
            </a:r>
            <a:r>
              <a:rPr lang="en-US" sz="1600" i="1" dirty="0" smtClean="0"/>
              <a:t> </a:t>
            </a:r>
            <a:r>
              <a:rPr lang="en-US" sz="1600" i="1" dirty="0" err="1" smtClean="0"/>
              <a:t>menceritakan</a:t>
            </a:r>
            <a:r>
              <a:rPr lang="en-US" sz="1600" i="1" dirty="0" smtClean="0"/>
              <a:t> </a:t>
            </a:r>
            <a:r>
              <a:rPr lang="en-US" sz="1600" i="1" dirty="0" err="1" smtClean="0"/>
              <a:t>kepada</a:t>
            </a:r>
            <a:r>
              <a:rPr lang="en-US" sz="1600" i="1" dirty="0" smtClean="0"/>
              <a:t> kami Harun bin </a:t>
            </a:r>
            <a:r>
              <a:rPr lang="en-US" sz="1600" i="1" dirty="0" err="1" smtClean="0"/>
              <a:t>Ma'ruf</a:t>
            </a:r>
            <a:r>
              <a:rPr lang="en-US" sz="1600" i="1" dirty="0" smtClean="0"/>
              <a:t> </a:t>
            </a:r>
            <a:r>
              <a:rPr lang="en-US" sz="1600" i="1" dirty="0" err="1" smtClean="0"/>
              <a:t>dan</a:t>
            </a:r>
            <a:r>
              <a:rPr lang="en-US" sz="1600" i="1" dirty="0" smtClean="0"/>
              <a:t> Abu </a:t>
            </a:r>
            <a:r>
              <a:rPr lang="en-US" sz="1600" i="1" dirty="0" err="1" smtClean="0"/>
              <a:t>Ath</a:t>
            </a:r>
            <a:r>
              <a:rPr lang="en-US" sz="1600" i="1" dirty="0" smtClean="0"/>
              <a:t> </a:t>
            </a:r>
            <a:r>
              <a:rPr lang="en-US" sz="1600" i="1" dirty="0" err="1" smtClean="0"/>
              <a:t>Thahir</a:t>
            </a:r>
            <a:r>
              <a:rPr lang="en-US" sz="1600" i="1" dirty="0" smtClean="0"/>
              <a:t> </a:t>
            </a:r>
            <a:r>
              <a:rPr lang="en-US" sz="1600" i="1" dirty="0" err="1" smtClean="0"/>
              <a:t>serta</a:t>
            </a:r>
            <a:r>
              <a:rPr lang="en-US" sz="1600" i="1" dirty="0" smtClean="0"/>
              <a:t> Ahmad bin 'Isa </a:t>
            </a:r>
            <a:r>
              <a:rPr lang="en-US" sz="1600" i="1" dirty="0" err="1" smtClean="0"/>
              <a:t>mereka</a:t>
            </a:r>
            <a:r>
              <a:rPr lang="en-US" sz="1600" i="1" dirty="0" smtClean="0"/>
              <a:t> </a:t>
            </a:r>
            <a:r>
              <a:rPr lang="en-US" sz="1600" i="1" dirty="0" err="1" smtClean="0"/>
              <a:t>berkata</a:t>
            </a:r>
            <a:r>
              <a:rPr lang="en-US" sz="1600" i="1" dirty="0" smtClean="0"/>
              <a:t>; </a:t>
            </a:r>
            <a:r>
              <a:rPr lang="en-US" sz="1600" i="1" dirty="0" err="1" smtClean="0"/>
              <a:t>Telah</a:t>
            </a:r>
            <a:r>
              <a:rPr lang="en-US" sz="1600" i="1" dirty="0" smtClean="0"/>
              <a:t> </a:t>
            </a:r>
            <a:r>
              <a:rPr lang="en-US" sz="1600" i="1" dirty="0" err="1" smtClean="0"/>
              <a:t>menceritakan</a:t>
            </a:r>
            <a:r>
              <a:rPr lang="en-US" sz="1600" i="1" dirty="0" smtClean="0"/>
              <a:t> </a:t>
            </a:r>
            <a:r>
              <a:rPr lang="en-US" sz="1600" i="1" dirty="0" err="1" smtClean="0"/>
              <a:t>kepada</a:t>
            </a:r>
            <a:r>
              <a:rPr lang="en-US" sz="1600" i="1" dirty="0" smtClean="0"/>
              <a:t> kami </a:t>
            </a:r>
            <a:r>
              <a:rPr lang="en-US" sz="1600" i="1" dirty="0" err="1" smtClean="0"/>
              <a:t>Ibnu</a:t>
            </a:r>
            <a:r>
              <a:rPr lang="en-US" sz="1600" i="1" dirty="0" smtClean="0"/>
              <a:t> </a:t>
            </a:r>
            <a:r>
              <a:rPr lang="en-US" sz="1600" i="1" dirty="0" err="1" smtClean="0"/>
              <a:t>Wahb</a:t>
            </a:r>
            <a:r>
              <a:rPr lang="en-US" sz="1600" i="1" dirty="0" smtClean="0"/>
              <a:t>; </a:t>
            </a:r>
            <a:r>
              <a:rPr lang="en-US" sz="1600" i="1" dirty="0" err="1" smtClean="0"/>
              <a:t>Telah</a:t>
            </a:r>
            <a:r>
              <a:rPr lang="en-US" sz="1600" i="1" dirty="0" smtClean="0"/>
              <a:t> </a:t>
            </a:r>
            <a:r>
              <a:rPr lang="en-US" sz="1600" i="1" dirty="0" err="1" smtClean="0"/>
              <a:t>mengabarkan</a:t>
            </a:r>
            <a:r>
              <a:rPr lang="en-US" sz="1600" i="1" dirty="0" smtClean="0"/>
              <a:t> </a:t>
            </a:r>
            <a:r>
              <a:rPr lang="en-US" sz="1600" i="1" dirty="0" err="1" smtClean="0"/>
              <a:t>kepadaku</a:t>
            </a:r>
            <a:r>
              <a:rPr lang="en-US" sz="1600" i="1" dirty="0" smtClean="0"/>
              <a:t> '</a:t>
            </a:r>
            <a:r>
              <a:rPr lang="en-US" sz="1600" i="1" dirty="0" err="1" smtClean="0"/>
              <a:t>Amru</a:t>
            </a:r>
            <a:r>
              <a:rPr lang="en-US" sz="1600" i="1" dirty="0" smtClean="0"/>
              <a:t>, </a:t>
            </a:r>
            <a:r>
              <a:rPr lang="en-US" sz="1600" i="1" dirty="0" err="1" smtClean="0"/>
              <a:t>yaitu</a:t>
            </a:r>
            <a:r>
              <a:rPr lang="en-US" sz="1600" i="1" dirty="0" smtClean="0"/>
              <a:t> </a:t>
            </a:r>
            <a:r>
              <a:rPr lang="en-US" sz="1600" i="1" dirty="0" err="1" smtClean="0"/>
              <a:t>Ibnu</a:t>
            </a:r>
            <a:r>
              <a:rPr lang="en-US" sz="1600" i="1" dirty="0" smtClean="0"/>
              <a:t> al-</a:t>
            </a:r>
            <a:r>
              <a:rPr lang="en-US" sz="1600" i="1" dirty="0" err="1" smtClean="0"/>
              <a:t>Harits</a:t>
            </a:r>
            <a:r>
              <a:rPr lang="en-US" sz="1600" i="1" dirty="0" smtClean="0"/>
              <a:t> </a:t>
            </a:r>
            <a:r>
              <a:rPr lang="en-US" sz="1600" i="1" dirty="0" err="1" smtClean="0"/>
              <a:t>dari</a:t>
            </a:r>
            <a:r>
              <a:rPr lang="en-US" sz="1600" i="1" dirty="0" smtClean="0"/>
              <a:t> 'Abdu </a:t>
            </a:r>
            <a:r>
              <a:rPr lang="en-US" sz="1600" i="1" dirty="0" err="1" smtClean="0"/>
              <a:t>Rabbih</a:t>
            </a:r>
            <a:r>
              <a:rPr lang="en-US" sz="1600" i="1" dirty="0" smtClean="0"/>
              <a:t> bin </a:t>
            </a:r>
            <a:r>
              <a:rPr lang="en-US" sz="1600" i="1" dirty="0" err="1" smtClean="0"/>
              <a:t>Sa'id</a:t>
            </a:r>
            <a:r>
              <a:rPr lang="en-US" sz="1600" i="1" dirty="0" smtClean="0"/>
              <a:t> </a:t>
            </a:r>
            <a:r>
              <a:rPr lang="en-US" sz="1600" i="1" dirty="0" err="1" smtClean="0"/>
              <a:t>dari</a:t>
            </a:r>
            <a:r>
              <a:rPr lang="en-US" sz="1600" i="1" dirty="0" smtClean="0"/>
              <a:t> Abu </a:t>
            </a:r>
            <a:r>
              <a:rPr lang="en-US" sz="1600" i="1" dirty="0" err="1" smtClean="0"/>
              <a:t>Az</a:t>
            </a:r>
            <a:r>
              <a:rPr lang="en-US" sz="1600" i="1" dirty="0" smtClean="0"/>
              <a:t> </a:t>
            </a:r>
            <a:r>
              <a:rPr lang="en-US" sz="1600" i="1" dirty="0" err="1" smtClean="0"/>
              <a:t>Zubair</a:t>
            </a:r>
            <a:r>
              <a:rPr lang="en-US" sz="1600" i="1" dirty="0" smtClean="0"/>
              <a:t> </a:t>
            </a:r>
            <a:r>
              <a:rPr lang="en-US" sz="1600" i="1" dirty="0" err="1" smtClean="0"/>
              <a:t>dari</a:t>
            </a:r>
            <a:r>
              <a:rPr lang="en-US" sz="1600" i="1" dirty="0" smtClean="0"/>
              <a:t> Jabir </a:t>
            </a:r>
            <a:r>
              <a:rPr lang="en-US" sz="1600" i="1" dirty="0" err="1" smtClean="0"/>
              <a:t>dari</a:t>
            </a:r>
            <a:r>
              <a:rPr lang="en-US" sz="1600" i="1" dirty="0" smtClean="0"/>
              <a:t> </a:t>
            </a:r>
            <a:r>
              <a:rPr lang="en-US" sz="1600" i="1" dirty="0" err="1" smtClean="0"/>
              <a:t>Rasulullah</a:t>
            </a:r>
            <a:r>
              <a:rPr lang="en-US" sz="1600" i="1" dirty="0" smtClean="0"/>
              <a:t> </a:t>
            </a:r>
            <a:r>
              <a:rPr lang="en-US" sz="1600" i="1" dirty="0" err="1" smtClean="0"/>
              <a:t>shallallahu</a:t>
            </a:r>
            <a:r>
              <a:rPr lang="en-US" sz="1600" i="1" dirty="0" smtClean="0"/>
              <a:t> '</a:t>
            </a:r>
            <a:r>
              <a:rPr lang="en-US" sz="1600" i="1" dirty="0" err="1" smtClean="0"/>
              <a:t>alaihi</a:t>
            </a:r>
            <a:r>
              <a:rPr lang="en-US" sz="1600" i="1" dirty="0" smtClean="0"/>
              <a:t> </a:t>
            </a:r>
            <a:r>
              <a:rPr lang="en-US" sz="1600" i="1" dirty="0" err="1" smtClean="0"/>
              <a:t>wasallam</a:t>
            </a:r>
            <a:r>
              <a:rPr lang="en-US" sz="1600" i="1" dirty="0" smtClean="0"/>
              <a:t>, </a:t>
            </a:r>
            <a:r>
              <a:rPr lang="en-US" sz="1600" i="1" dirty="0" err="1" smtClean="0"/>
              <a:t>beliau</a:t>
            </a:r>
            <a:r>
              <a:rPr lang="en-US" sz="1600" i="1" dirty="0" smtClean="0"/>
              <a:t> </a:t>
            </a:r>
            <a:r>
              <a:rPr lang="en-US" sz="1600" i="1" dirty="0" err="1" smtClean="0"/>
              <a:t>bersabda</a:t>
            </a:r>
            <a:r>
              <a:rPr lang="en-US" sz="1600" i="1" dirty="0" smtClean="0"/>
              <a:t>: "</a:t>
            </a:r>
            <a:r>
              <a:rPr lang="en-US" sz="1600" i="1" dirty="0" err="1" smtClean="0"/>
              <a:t>Setiap</a:t>
            </a:r>
            <a:r>
              <a:rPr lang="en-US" sz="1600" i="1" dirty="0" smtClean="0"/>
              <a:t> </a:t>
            </a:r>
            <a:r>
              <a:rPr lang="en-US" sz="1600" i="1" dirty="0" err="1" smtClean="0"/>
              <a:t>penyakit</a:t>
            </a:r>
            <a:r>
              <a:rPr lang="en-US" sz="1600" i="1" dirty="0" smtClean="0"/>
              <a:t> </a:t>
            </a:r>
            <a:r>
              <a:rPr lang="en-US" sz="1600" i="1" dirty="0" err="1" smtClean="0"/>
              <a:t>ada</a:t>
            </a:r>
            <a:r>
              <a:rPr lang="en-US" sz="1600" i="1" dirty="0" smtClean="0"/>
              <a:t> </a:t>
            </a:r>
            <a:r>
              <a:rPr lang="en-US" sz="1600" i="1" dirty="0" err="1" smtClean="0"/>
              <a:t>obatnya</a:t>
            </a:r>
            <a:r>
              <a:rPr lang="en-US" sz="1600" i="1" dirty="0" smtClean="0"/>
              <a:t>. </a:t>
            </a:r>
            <a:r>
              <a:rPr lang="en-US" sz="1600" i="1" dirty="0" err="1" smtClean="0"/>
              <a:t>Apabila</a:t>
            </a:r>
            <a:r>
              <a:rPr lang="en-US" sz="1600" i="1" dirty="0" smtClean="0"/>
              <a:t> </a:t>
            </a:r>
            <a:r>
              <a:rPr lang="en-US" sz="1600" i="1" dirty="0" err="1" smtClean="0"/>
              <a:t>ditemukan</a:t>
            </a:r>
            <a:r>
              <a:rPr lang="en-US" sz="1600" i="1" dirty="0" smtClean="0"/>
              <a:t> </a:t>
            </a:r>
            <a:r>
              <a:rPr lang="en-US" sz="1600" i="1" dirty="0" err="1" smtClean="0"/>
              <a:t>obat</a:t>
            </a:r>
            <a:r>
              <a:rPr lang="en-US" sz="1600" i="1" dirty="0" smtClean="0"/>
              <a:t> yang </a:t>
            </a:r>
            <a:r>
              <a:rPr lang="en-US" sz="1600" i="1" dirty="0" err="1" smtClean="0"/>
              <a:t>tepat</a:t>
            </a:r>
            <a:r>
              <a:rPr lang="en-US" sz="1600" i="1" dirty="0" smtClean="0"/>
              <a:t> </a:t>
            </a:r>
            <a:r>
              <a:rPr lang="en-US" sz="1600" i="1" dirty="0" err="1" smtClean="0"/>
              <a:t>untuk</a:t>
            </a:r>
            <a:r>
              <a:rPr lang="en-US" sz="1600" i="1" dirty="0" smtClean="0"/>
              <a:t> </a:t>
            </a:r>
            <a:r>
              <a:rPr lang="en-US" sz="1600" i="1" dirty="0" err="1" smtClean="0"/>
              <a:t>suatu</a:t>
            </a:r>
            <a:r>
              <a:rPr lang="en-US" sz="1600" i="1" dirty="0" smtClean="0"/>
              <a:t> </a:t>
            </a:r>
            <a:r>
              <a:rPr lang="en-US" sz="1600" i="1" dirty="0" err="1" smtClean="0"/>
              <a:t>penyakit</a:t>
            </a:r>
            <a:r>
              <a:rPr lang="en-US" sz="1600" i="1" dirty="0" smtClean="0"/>
              <a:t>, </a:t>
            </a:r>
            <a:r>
              <a:rPr lang="en-US" sz="1600" i="1" dirty="0" err="1" smtClean="0"/>
              <a:t>akan</a:t>
            </a:r>
            <a:r>
              <a:rPr lang="en-US" sz="1600" i="1" dirty="0" smtClean="0"/>
              <a:t> </a:t>
            </a:r>
            <a:r>
              <a:rPr lang="en-US" sz="1600" i="1" dirty="0" err="1" smtClean="0"/>
              <a:t>sembuhlah</a:t>
            </a:r>
            <a:r>
              <a:rPr lang="en-US" sz="1600" i="1" dirty="0" smtClean="0"/>
              <a:t> </a:t>
            </a:r>
            <a:r>
              <a:rPr lang="en-US" sz="1600" i="1" dirty="0" err="1" smtClean="0"/>
              <a:t>penyakit</a:t>
            </a:r>
            <a:r>
              <a:rPr lang="en-US" sz="1600" i="1" dirty="0" smtClean="0"/>
              <a:t> </a:t>
            </a:r>
            <a:r>
              <a:rPr lang="en-US" sz="1600" i="1" dirty="0" err="1" smtClean="0"/>
              <a:t>itu</a:t>
            </a:r>
            <a:r>
              <a:rPr lang="en-US" sz="1600" i="1" dirty="0" smtClean="0"/>
              <a:t> </a:t>
            </a:r>
            <a:r>
              <a:rPr lang="en-US" sz="1600" i="1" dirty="0" err="1" smtClean="0"/>
              <a:t>dengan</a:t>
            </a:r>
            <a:r>
              <a:rPr lang="en-US" sz="1600" i="1" dirty="0" smtClean="0"/>
              <a:t> </a:t>
            </a:r>
            <a:r>
              <a:rPr lang="en-US" sz="1600" i="1" dirty="0" err="1" smtClean="0"/>
              <a:t>izin</a:t>
            </a:r>
            <a:r>
              <a:rPr lang="en-US" sz="1600" i="1" dirty="0" smtClean="0"/>
              <a:t> Allah Yang </a:t>
            </a:r>
            <a:r>
              <a:rPr lang="en-US" sz="1600" i="1" dirty="0" err="1" smtClean="0"/>
              <a:t>Mahamulia</a:t>
            </a:r>
            <a:r>
              <a:rPr lang="en-US" sz="1600" i="1" dirty="0" smtClean="0"/>
              <a:t> </a:t>
            </a:r>
            <a:r>
              <a:rPr lang="en-US" sz="1600" i="1" dirty="0" err="1" smtClean="0"/>
              <a:t>dan</a:t>
            </a:r>
            <a:r>
              <a:rPr lang="en-US" sz="1600" i="1" dirty="0" smtClean="0"/>
              <a:t> </a:t>
            </a:r>
            <a:r>
              <a:rPr lang="en-US" sz="1600" i="1" dirty="0" err="1" smtClean="0"/>
              <a:t>Mahaluhur</a:t>
            </a:r>
            <a:r>
              <a:rPr lang="en-US" sz="1600" i="1" dirty="0" smtClean="0"/>
              <a:t>.” </a:t>
            </a:r>
            <a:r>
              <a:rPr lang="en-US" sz="1600" dirty="0" smtClean="0"/>
              <a:t>(HR. Imam Muslim)</a:t>
            </a:r>
          </a:p>
          <a:p>
            <a:pPr algn="just"/>
            <a:endParaRPr lang="en-US" sz="1600" dirty="0"/>
          </a:p>
        </p:txBody>
      </p:sp>
      <p:sp>
        <p:nvSpPr>
          <p:cNvPr id="38" name="Google Shape;1835;p58"/>
          <p:cNvSpPr txBox="1">
            <a:spLocks/>
          </p:cNvSpPr>
          <p:nvPr/>
        </p:nvSpPr>
        <p:spPr>
          <a:xfrm>
            <a:off x="284928" y="1648287"/>
            <a:ext cx="8573322" cy="17339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1pPr>
            <a:lvl2pPr marL="914400" marR="0" lvl="1"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2pPr>
            <a:lvl3pPr marL="1371600" marR="0" lvl="2"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3pPr>
            <a:lvl4pPr marL="1828800" marR="0" lvl="3"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4pPr>
            <a:lvl5pPr marL="2286000" marR="0" lvl="4"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5pPr>
            <a:lvl6pPr marL="2743200" marR="0" lvl="5"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6pPr>
            <a:lvl7pPr marL="3200400" marR="0" lvl="6"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7pPr>
            <a:lvl8pPr marL="3657600" marR="0" lvl="7"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8pPr>
            <a:lvl9pPr marL="4114800" marR="0" lvl="8" indent="-330200" algn="ctr" rtl="0">
              <a:lnSpc>
                <a:spcPct val="100000"/>
              </a:lnSpc>
              <a:spcBef>
                <a:spcPts val="0"/>
              </a:spcBef>
              <a:spcAft>
                <a:spcPts val="0"/>
              </a:spcAft>
              <a:buClr>
                <a:srgbClr val="F3E0BE"/>
              </a:buClr>
              <a:buSzPts val="2400"/>
              <a:buFont typeface="Cabin"/>
              <a:buNone/>
              <a:defRPr sz="2400" b="0" i="0" u="none" strike="noStrike" cap="none">
                <a:solidFill>
                  <a:srgbClr val="F3E0BE"/>
                </a:solidFill>
                <a:latin typeface="Cabin"/>
                <a:ea typeface="Cabin"/>
                <a:cs typeface="Cabin"/>
                <a:sym typeface="Cabin"/>
              </a:defRPr>
            </a:lvl9pPr>
          </a:lstStyle>
          <a:p>
            <a:pPr algn="just"/>
            <a:r>
              <a:rPr lang="en-US" sz="1600" dirty="0" err="1" smtClean="0"/>
              <a:t>Kaidah</a:t>
            </a:r>
            <a:r>
              <a:rPr lang="en-US" sz="1600" dirty="0" smtClean="0"/>
              <a:t> </a:t>
            </a:r>
            <a:r>
              <a:rPr lang="en-US" sz="1600" dirty="0" err="1" smtClean="0"/>
              <a:t>fikih</a:t>
            </a:r>
            <a:r>
              <a:rPr lang="en-US" sz="1600" dirty="0" smtClean="0"/>
              <a:t> </a:t>
            </a:r>
          </a:p>
          <a:p>
            <a:pPr algn="just"/>
            <a:endParaRPr lang="en-US" sz="1600" dirty="0" smtClean="0"/>
          </a:p>
          <a:p>
            <a:pPr algn="r"/>
            <a:r>
              <a:rPr lang="ar-SA" dirty="0" smtClean="0"/>
              <a:t>الضَّرَارُ يُزَالُ بِقَدْرِ الامْكَانْ</a:t>
            </a:r>
          </a:p>
          <a:p>
            <a:pPr algn="just"/>
            <a:r>
              <a:rPr lang="en-US" sz="1600" dirty="0" err="1" smtClean="0"/>
              <a:t>artinya</a:t>
            </a:r>
            <a:r>
              <a:rPr lang="en-US" sz="1600" dirty="0" smtClean="0"/>
              <a:t>:</a:t>
            </a:r>
          </a:p>
          <a:p>
            <a:pPr algn="just"/>
            <a:r>
              <a:rPr lang="en-US" sz="1600" i="1" dirty="0" smtClean="0"/>
              <a:t>“</a:t>
            </a:r>
            <a:r>
              <a:rPr lang="en-US" sz="1600" i="1" dirty="0" err="1" smtClean="0"/>
              <a:t>Kemudaratan</a:t>
            </a:r>
            <a:r>
              <a:rPr lang="en-US" sz="1600" i="1" dirty="0" smtClean="0"/>
              <a:t> </a:t>
            </a:r>
            <a:r>
              <a:rPr lang="en-US" sz="1600" i="1" dirty="0" err="1" smtClean="0"/>
              <a:t>hendaknya</a:t>
            </a:r>
            <a:r>
              <a:rPr lang="en-US" sz="1600" i="1" dirty="0" smtClean="0"/>
              <a:t> </a:t>
            </a:r>
            <a:r>
              <a:rPr lang="en-US" sz="1600" i="1" dirty="0" err="1" smtClean="0"/>
              <a:t>ditolak</a:t>
            </a:r>
            <a:r>
              <a:rPr lang="en-US" sz="1600" i="1" dirty="0" smtClean="0"/>
              <a:t> (</a:t>
            </a:r>
            <a:r>
              <a:rPr lang="en-US" sz="1600" i="1" dirty="0" err="1" smtClean="0"/>
              <a:t>dihilangkan</a:t>
            </a:r>
            <a:r>
              <a:rPr lang="en-US" sz="1600" i="1" dirty="0" smtClean="0"/>
              <a:t>) </a:t>
            </a:r>
            <a:r>
              <a:rPr lang="en-US" sz="1600" i="1" dirty="0" err="1" smtClean="0"/>
              <a:t>semampunya</a:t>
            </a:r>
            <a:r>
              <a:rPr lang="en-US" sz="1600" i="1" dirty="0" smtClean="0"/>
              <a:t>”</a:t>
            </a:r>
            <a:endParaRPr lang="en-US" sz="1600" dirty="0" smtClean="0"/>
          </a:p>
          <a:p>
            <a:pPr algn="just"/>
            <a:endParaRPr lang="en-US" sz="1600" dirty="0" smtClean="0"/>
          </a:p>
          <a:p>
            <a:pPr algn="just"/>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1835">
                                            <p:txEl>
                                              <p:pRg st="0" end="0"/>
                                            </p:txEl>
                                          </p:spTgt>
                                        </p:tgtEl>
                                        <p:attrNameLst>
                                          <p:attrName>style.visibility</p:attrName>
                                        </p:attrNameLst>
                                      </p:cBhvr>
                                      <p:to>
                                        <p:strVal val="visible"/>
                                      </p:to>
                                    </p:set>
                                    <p:animEffect transition="in" filter="strips(downLeft)">
                                      <p:cBhvr>
                                        <p:cTn id="13" dur="500"/>
                                        <p:tgtEl>
                                          <p:spTgt spid="183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1835">
                                            <p:txEl>
                                              <p:pRg st="1" end="1"/>
                                            </p:txEl>
                                          </p:spTgt>
                                        </p:tgtEl>
                                        <p:attrNameLst>
                                          <p:attrName>style.visibility</p:attrName>
                                        </p:attrNameLst>
                                      </p:cBhvr>
                                      <p:to>
                                        <p:strVal val="visible"/>
                                      </p:to>
                                    </p:set>
                                    <p:animEffect transition="in" filter="strips(downLeft)">
                                      <p:cBhvr>
                                        <p:cTn id="18" dur="500"/>
                                        <p:tgtEl>
                                          <p:spTgt spid="183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1835">
                                            <p:txEl>
                                              <p:pRg st="2" end="2"/>
                                            </p:txEl>
                                          </p:spTgt>
                                        </p:tgtEl>
                                        <p:attrNameLst>
                                          <p:attrName>style.visibility</p:attrName>
                                        </p:attrNameLst>
                                      </p:cBhvr>
                                      <p:to>
                                        <p:strVal val="visible"/>
                                      </p:to>
                                    </p:set>
                                    <p:animEffect transition="in" filter="strips(downLeft)">
                                      <p:cBhvr>
                                        <p:cTn id="23" dur="500"/>
                                        <p:tgtEl>
                                          <p:spTgt spid="183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1835">
                                            <p:txEl>
                                              <p:pRg st="3" end="3"/>
                                            </p:txEl>
                                          </p:spTgt>
                                        </p:tgtEl>
                                        <p:attrNameLst>
                                          <p:attrName>style.visibility</p:attrName>
                                        </p:attrNameLst>
                                      </p:cBhvr>
                                      <p:to>
                                        <p:strVal val="visible"/>
                                      </p:to>
                                    </p:set>
                                    <p:animEffect transition="in" filter="strips(downLeft)">
                                      <p:cBhvr>
                                        <p:cTn id="28" dur="500"/>
                                        <p:tgtEl>
                                          <p:spTgt spid="183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xit" presetSubtype="12" fill="hold" grpId="1" nodeType="clickEffect">
                                  <p:stCondLst>
                                    <p:cond delay="0"/>
                                  </p:stCondLst>
                                  <p:childTnLst>
                                    <p:animEffect transition="out" filter="strips(downLeft)">
                                      <p:cBhvr>
                                        <p:cTn id="32" dur="500"/>
                                        <p:tgtEl>
                                          <p:spTgt spid="1835">
                                            <p:txEl>
                                              <p:pRg st="0" end="0"/>
                                            </p:txEl>
                                          </p:spTgt>
                                        </p:tgtEl>
                                      </p:cBhvr>
                                    </p:animEffect>
                                    <p:set>
                                      <p:cBhvr>
                                        <p:cTn id="33" dur="1" fill="hold">
                                          <p:stCondLst>
                                            <p:cond delay="499"/>
                                          </p:stCondLst>
                                        </p:cTn>
                                        <p:tgtEl>
                                          <p:spTgt spid="1835">
                                            <p:txEl>
                                              <p:pRg st="0" end="0"/>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8" presetClass="exit" presetSubtype="12" fill="hold" grpId="1" nodeType="clickEffect">
                                  <p:stCondLst>
                                    <p:cond delay="0"/>
                                  </p:stCondLst>
                                  <p:childTnLst>
                                    <p:animEffect transition="out" filter="strips(downLeft)">
                                      <p:cBhvr>
                                        <p:cTn id="37" dur="500"/>
                                        <p:tgtEl>
                                          <p:spTgt spid="1835">
                                            <p:txEl>
                                              <p:pRg st="1" end="1"/>
                                            </p:txEl>
                                          </p:spTgt>
                                        </p:tgtEl>
                                      </p:cBhvr>
                                    </p:animEffect>
                                    <p:set>
                                      <p:cBhvr>
                                        <p:cTn id="38" dur="1" fill="hold">
                                          <p:stCondLst>
                                            <p:cond delay="499"/>
                                          </p:stCondLst>
                                        </p:cTn>
                                        <p:tgtEl>
                                          <p:spTgt spid="1835">
                                            <p:txEl>
                                              <p:pRg st="1" end="1"/>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8" presetClass="exit" presetSubtype="12" fill="hold" grpId="1" nodeType="clickEffect">
                                  <p:stCondLst>
                                    <p:cond delay="0"/>
                                  </p:stCondLst>
                                  <p:childTnLst>
                                    <p:animEffect transition="out" filter="strips(downLeft)">
                                      <p:cBhvr>
                                        <p:cTn id="42" dur="500"/>
                                        <p:tgtEl>
                                          <p:spTgt spid="1835">
                                            <p:txEl>
                                              <p:pRg st="2" end="2"/>
                                            </p:txEl>
                                          </p:spTgt>
                                        </p:tgtEl>
                                      </p:cBhvr>
                                    </p:animEffect>
                                    <p:set>
                                      <p:cBhvr>
                                        <p:cTn id="43" dur="1" fill="hold">
                                          <p:stCondLst>
                                            <p:cond delay="499"/>
                                          </p:stCondLst>
                                        </p:cTn>
                                        <p:tgtEl>
                                          <p:spTgt spid="1835">
                                            <p:txEl>
                                              <p:pRg st="2" end="2"/>
                                            </p:txEl>
                                          </p:spTgt>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8" presetClass="exit" presetSubtype="12" fill="hold" grpId="1" nodeType="clickEffect">
                                  <p:stCondLst>
                                    <p:cond delay="0"/>
                                  </p:stCondLst>
                                  <p:childTnLst>
                                    <p:animEffect transition="out" filter="strips(downLeft)">
                                      <p:cBhvr>
                                        <p:cTn id="47" dur="500"/>
                                        <p:tgtEl>
                                          <p:spTgt spid="1835">
                                            <p:txEl>
                                              <p:pRg st="3" end="3"/>
                                            </p:txEl>
                                          </p:spTgt>
                                        </p:tgtEl>
                                      </p:cBhvr>
                                    </p:animEffect>
                                    <p:set>
                                      <p:cBhvr>
                                        <p:cTn id="48" dur="1" fill="hold">
                                          <p:stCondLst>
                                            <p:cond delay="499"/>
                                          </p:stCondLst>
                                        </p:cTn>
                                        <p:tgtEl>
                                          <p:spTgt spid="1835">
                                            <p:txEl>
                                              <p:pRg st="3" end="3"/>
                                            </p:txEl>
                                          </p:spTgt>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grpId="1"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strips(downLeft)">
                                      <p:cBhvr>
                                        <p:cTn id="53" dur="500"/>
                                        <p:tgtEl>
                                          <p:spTgt spid="37"/>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xit" presetSubtype="12" fill="hold" grpId="0" nodeType="clickEffect">
                                  <p:stCondLst>
                                    <p:cond delay="0"/>
                                  </p:stCondLst>
                                  <p:childTnLst>
                                    <p:animEffect transition="out" filter="strips(downLeft)">
                                      <p:cBhvr>
                                        <p:cTn id="57" dur="500"/>
                                        <p:tgtEl>
                                          <p:spTgt spid="37"/>
                                        </p:tgtEl>
                                      </p:cBhvr>
                                    </p:animEffect>
                                    <p:set>
                                      <p:cBhvr>
                                        <p:cTn id="58" dur="1" fill="hold">
                                          <p:stCondLst>
                                            <p:cond delay="499"/>
                                          </p:stCondLst>
                                        </p:cTn>
                                        <p:tgtEl>
                                          <p:spTgt spid="3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8" presetClass="entr" presetSubtype="12"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strips(downLeft)">
                                      <p:cBhvr>
                                        <p:cTn id="6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5" grpId="0" build="p"/>
      <p:bldP spid="1835" grpId="1" build="p"/>
      <p:bldP spid="36" grpId="0"/>
      <p:bldP spid="37" grpId="0"/>
      <p:bldP spid="37" grpId="1"/>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9"/>
        <p:cNvGrpSpPr/>
        <p:nvPr/>
      </p:nvGrpSpPr>
      <p:grpSpPr>
        <a:xfrm>
          <a:off x="0" y="0"/>
          <a:ext cx="0" cy="0"/>
          <a:chOff x="0" y="0"/>
          <a:chExt cx="0" cy="0"/>
        </a:xfrm>
      </p:grpSpPr>
      <p:sp>
        <p:nvSpPr>
          <p:cNvPr id="1910" name="Google Shape;1910;p60"/>
          <p:cNvSpPr txBox="1">
            <a:spLocks noGrp="1"/>
          </p:cNvSpPr>
          <p:nvPr>
            <p:ph type="title"/>
          </p:nvPr>
        </p:nvSpPr>
        <p:spPr>
          <a:xfrm>
            <a:off x="616518" y="2089843"/>
            <a:ext cx="5058300" cy="102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grpSp>
        <p:nvGrpSpPr>
          <p:cNvPr id="1930" name="Google Shape;1930;p60"/>
          <p:cNvGrpSpPr/>
          <p:nvPr/>
        </p:nvGrpSpPr>
        <p:grpSpPr>
          <a:xfrm>
            <a:off x="4987025" y="771700"/>
            <a:ext cx="3661053" cy="3794996"/>
            <a:chOff x="4987025" y="730050"/>
            <a:chExt cx="3661053" cy="3794996"/>
          </a:xfrm>
        </p:grpSpPr>
        <p:sp>
          <p:nvSpPr>
            <p:cNvPr id="1931" name="Google Shape;1931;p60"/>
            <p:cNvSpPr/>
            <p:nvPr/>
          </p:nvSpPr>
          <p:spPr>
            <a:xfrm>
              <a:off x="4987025" y="1763784"/>
              <a:ext cx="3661053" cy="2635138"/>
            </a:xfrm>
            <a:custGeom>
              <a:avLst/>
              <a:gdLst/>
              <a:ahLst/>
              <a:cxnLst/>
              <a:rect l="l" t="t" r="r" b="b"/>
              <a:pathLst>
                <a:path w="38405" h="27643" extrusionOk="0">
                  <a:moveTo>
                    <a:pt x="1880" y="26742"/>
                  </a:moveTo>
                  <a:lnTo>
                    <a:pt x="35837" y="27611"/>
                  </a:lnTo>
                  <a:cubicBezTo>
                    <a:pt x="36889" y="27642"/>
                    <a:pt x="37758" y="26813"/>
                    <a:pt x="37788" y="25762"/>
                  </a:cubicBezTo>
                  <a:lnTo>
                    <a:pt x="38374" y="2851"/>
                  </a:lnTo>
                  <a:cubicBezTo>
                    <a:pt x="38405" y="1799"/>
                    <a:pt x="37576" y="930"/>
                    <a:pt x="36525" y="900"/>
                  </a:cubicBezTo>
                  <a:lnTo>
                    <a:pt x="2567" y="21"/>
                  </a:lnTo>
                  <a:cubicBezTo>
                    <a:pt x="1516" y="0"/>
                    <a:pt x="647" y="829"/>
                    <a:pt x="616" y="1880"/>
                  </a:cubicBezTo>
                  <a:lnTo>
                    <a:pt x="30" y="24792"/>
                  </a:lnTo>
                  <a:cubicBezTo>
                    <a:pt x="0" y="25843"/>
                    <a:pt x="829" y="26712"/>
                    <a:pt x="1880" y="2674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0"/>
            <p:cNvSpPr/>
            <p:nvPr/>
          </p:nvSpPr>
          <p:spPr>
            <a:xfrm>
              <a:off x="6115135" y="730050"/>
              <a:ext cx="1477004" cy="1822948"/>
            </a:xfrm>
            <a:custGeom>
              <a:avLst/>
              <a:gdLst/>
              <a:ahLst/>
              <a:cxnLst/>
              <a:rect l="l" t="t" r="r" b="b"/>
              <a:pathLst>
                <a:path w="15494" h="19123" extrusionOk="0">
                  <a:moveTo>
                    <a:pt x="526" y="19122"/>
                  </a:moveTo>
                  <a:lnTo>
                    <a:pt x="14059" y="18091"/>
                  </a:lnTo>
                  <a:lnTo>
                    <a:pt x="14059" y="15210"/>
                  </a:lnTo>
                  <a:lnTo>
                    <a:pt x="15494" y="14867"/>
                  </a:lnTo>
                  <a:cubicBezTo>
                    <a:pt x="15494" y="14867"/>
                    <a:pt x="15150" y="3053"/>
                    <a:pt x="14574" y="2770"/>
                  </a:cubicBezTo>
                  <a:cubicBezTo>
                    <a:pt x="13998" y="2476"/>
                    <a:pt x="9107" y="1"/>
                    <a:pt x="3174" y="3285"/>
                  </a:cubicBezTo>
                  <a:cubicBezTo>
                    <a:pt x="3174" y="3285"/>
                    <a:pt x="2073" y="2133"/>
                    <a:pt x="1042" y="3285"/>
                  </a:cubicBezTo>
                  <a:cubicBezTo>
                    <a:pt x="0" y="4437"/>
                    <a:pt x="526" y="19122"/>
                    <a:pt x="526" y="191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0"/>
            <p:cNvSpPr/>
            <p:nvPr/>
          </p:nvSpPr>
          <p:spPr>
            <a:xfrm>
              <a:off x="6256793" y="1457401"/>
              <a:ext cx="1335348" cy="1087877"/>
            </a:xfrm>
            <a:custGeom>
              <a:avLst/>
              <a:gdLst/>
              <a:ahLst/>
              <a:cxnLst/>
              <a:rect l="l" t="t" r="r" b="b"/>
              <a:pathLst>
                <a:path w="14008" h="11412" extrusionOk="0">
                  <a:moveTo>
                    <a:pt x="10" y="11411"/>
                  </a:moveTo>
                  <a:lnTo>
                    <a:pt x="12573" y="10461"/>
                  </a:lnTo>
                  <a:lnTo>
                    <a:pt x="12573" y="7580"/>
                  </a:lnTo>
                  <a:lnTo>
                    <a:pt x="14008" y="7237"/>
                  </a:lnTo>
                  <a:cubicBezTo>
                    <a:pt x="14008" y="7237"/>
                    <a:pt x="13927" y="4215"/>
                    <a:pt x="13765" y="1193"/>
                  </a:cubicBezTo>
                  <a:cubicBezTo>
                    <a:pt x="12279" y="1"/>
                    <a:pt x="10289" y="880"/>
                    <a:pt x="10289" y="880"/>
                  </a:cubicBezTo>
                  <a:lnTo>
                    <a:pt x="1041" y="415"/>
                  </a:lnTo>
                  <a:cubicBezTo>
                    <a:pt x="1041" y="415"/>
                    <a:pt x="1314" y="8328"/>
                    <a:pt x="1011" y="8591"/>
                  </a:cubicBezTo>
                  <a:cubicBezTo>
                    <a:pt x="708" y="8854"/>
                    <a:pt x="667" y="7106"/>
                    <a:pt x="293" y="7187"/>
                  </a:cubicBezTo>
                  <a:cubicBezTo>
                    <a:pt x="30" y="7237"/>
                    <a:pt x="0" y="9814"/>
                    <a:pt x="10" y="11411"/>
                  </a:cubicBezTo>
                  <a:close/>
                </a:path>
              </a:pathLst>
            </a:custGeom>
            <a:solidFill>
              <a:srgbClr val="3D5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0"/>
            <p:cNvSpPr/>
            <p:nvPr/>
          </p:nvSpPr>
          <p:spPr>
            <a:xfrm>
              <a:off x="5766331" y="3471963"/>
              <a:ext cx="1136018" cy="889310"/>
            </a:xfrm>
            <a:custGeom>
              <a:avLst/>
              <a:gdLst/>
              <a:ahLst/>
              <a:cxnLst/>
              <a:rect l="l" t="t" r="r" b="b"/>
              <a:pathLst>
                <a:path w="11917" h="9329" extrusionOk="0">
                  <a:moveTo>
                    <a:pt x="8865" y="778"/>
                  </a:moveTo>
                  <a:cubicBezTo>
                    <a:pt x="8865" y="778"/>
                    <a:pt x="6742" y="2173"/>
                    <a:pt x="3710" y="4852"/>
                  </a:cubicBezTo>
                  <a:cubicBezTo>
                    <a:pt x="668" y="7540"/>
                    <a:pt x="11" y="8086"/>
                    <a:pt x="11" y="8086"/>
                  </a:cubicBezTo>
                  <a:lnTo>
                    <a:pt x="1" y="8096"/>
                  </a:lnTo>
                  <a:lnTo>
                    <a:pt x="860" y="9329"/>
                  </a:lnTo>
                  <a:cubicBezTo>
                    <a:pt x="860" y="9329"/>
                    <a:pt x="5347" y="7469"/>
                    <a:pt x="8602" y="5448"/>
                  </a:cubicBezTo>
                  <a:cubicBezTo>
                    <a:pt x="11866" y="3437"/>
                    <a:pt x="11917" y="819"/>
                    <a:pt x="11583" y="405"/>
                  </a:cubicBezTo>
                  <a:cubicBezTo>
                    <a:pt x="11250" y="1"/>
                    <a:pt x="9269" y="445"/>
                    <a:pt x="8865" y="778"/>
                  </a:cubicBezTo>
                  <a:close/>
                </a:path>
              </a:pathLst>
            </a:custGeom>
            <a:solidFill>
              <a:srgbClr val="FFB2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0"/>
            <p:cNvSpPr/>
            <p:nvPr/>
          </p:nvSpPr>
          <p:spPr>
            <a:xfrm>
              <a:off x="6686435" y="1846624"/>
              <a:ext cx="557952" cy="874916"/>
            </a:xfrm>
            <a:custGeom>
              <a:avLst/>
              <a:gdLst/>
              <a:ahLst/>
              <a:cxnLst/>
              <a:rect l="l" t="t" r="r" b="b"/>
              <a:pathLst>
                <a:path w="5853" h="9178" extrusionOk="0">
                  <a:moveTo>
                    <a:pt x="5852" y="1"/>
                  </a:moveTo>
                  <a:lnTo>
                    <a:pt x="5185" y="7288"/>
                  </a:lnTo>
                  <a:lnTo>
                    <a:pt x="3942" y="7288"/>
                  </a:lnTo>
                  <a:lnTo>
                    <a:pt x="1911" y="9177"/>
                  </a:lnTo>
                  <a:lnTo>
                    <a:pt x="758" y="7288"/>
                  </a:lnTo>
                  <a:lnTo>
                    <a:pt x="1" y="7288"/>
                  </a:lnTo>
                  <a:lnTo>
                    <a:pt x="435" y="1871"/>
                  </a:lnTo>
                  <a:close/>
                </a:path>
              </a:pathLst>
            </a:custGeom>
            <a:solidFill>
              <a:srgbClr val="FFB2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0"/>
            <p:cNvSpPr/>
            <p:nvPr/>
          </p:nvSpPr>
          <p:spPr>
            <a:xfrm>
              <a:off x="6694157" y="1856252"/>
              <a:ext cx="543462" cy="596559"/>
            </a:xfrm>
            <a:custGeom>
              <a:avLst/>
              <a:gdLst/>
              <a:ahLst/>
              <a:cxnLst/>
              <a:rect l="l" t="t" r="r" b="b"/>
              <a:pathLst>
                <a:path w="5701" h="6258" extrusionOk="0">
                  <a:moveTo>
                    <a:pt x="5701" y="627"/>
                  </a:moveTo>
                  <a:lnTo>
                    <a:pt x="5488" y="2911"/>
                  </a:lnTo>
                  <a:cubicBezTo>
                    <a:pt x="4841" y="4468"/>
                    <a:pt x="3215" y="5792"/>
                    <a:pt x="1324" y="6145"/>
                  </a:cubicBezTo>
                  <a:cubicBezTo>
                    <a:pt x="859" y="6237"/>
                    <a:pt x="415" y="6257"/>
                    <a:pt x="1" y="6226"/>
                  </a:cubicBezTo>
                  <a:lnTo>
                    <a:pt x="354" y="1770"/>
                  </a:lnTo>
                  <a:lnTo>
                    <a:pt x="5458" y="1"/>
                  </a:lnTo>
                  <a:cubicBezTo>
                    <a:pt x="5559" y="203"/>
                    <a:pt x="5640" y="405"/>
                    <a:pt x="5701" y="627"/>
                  </a:cubicBezTo>
                  <a:close/>
                </a:path>
              </a:pathLst>
            </a:custGeom>
            <a:solidFill>
              <a:srgbClr val="ED9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0"/>
            <p:cNvSpPr/>
            <p:nvPr/>
          </p:nvSpPr>
          <p:spPr>
            <a:xfrm>
              <a:off x="6354027" y="1265697"/>
              <a:ext cx="1146599" cy="1027154"/>
            </a:xfrm>
            <a:custGeom>
              <a:avLst/>
              <a:gdLst/>
              <a:ahLst/>
              <a:cxnLst/>
              <a:rect l="l" t="t" r="r" b="b"/>
              <a:pathLst>
                <a:path w="12028" h="10775" extrusionOk="0">
                  <a:moveTo>
                    <a:pt x="10754" y="2436"/>
                  </a:moveTo>
                  <a:cubicBezTo>
                    <a:pt x="11512" y="2537"/>
                    <a:pt x="12027" y="3184"/>
                    <a:pt x="11957" y="3972"/>
                  </a:cubicBezTo>
                  <a:cubicBezTo>
                    <a:pt x="11876" y="4700"/>
                    <a:pt x="11320" y="5317"/>
                    <a:pt x="10633" y="5488"/>
                  </a:cubicBezTo>
                  <a:cubicBezTo>
                    <a:pt x="10744" y="4720"/>
                    <a:pt x="10805" y="3720"/>
                    <a:pt x="10754" y="2436"/>
                  </a:cubicBezTo>
                  <a:close/>
                  <a:moveTo>
                    <a:pt x="10188" y="5782"/>
                  </a:moveTo>
                  <a:cubicBezTo>
                    <a:pt x="9491" y="8035"/>
                    <a:pt x="8086" y="10269"/>
                    <a:pt x="5125" y="10774"/>
                  </a:cubicBezTo>
                  <a:cubicBezTo>
                    <a:pt x="1022" y="10198"/>
                    <a:pt x="1" y="6034"/>
                    <a:pt x="21" y="5660"/>
                  </a:cubicBezTo>
                  <a:lnTo>
                    <a:pt x="21" y="1638"/>
                  </a:lnTo>
                  <a:cubicBezTo>
                    <a:pt x="506" y="1628"/>
                    <a:pt x="1234" y="1324"/>
                    <a:pt x="1992" y="1"/>
                  </a:cubicBezTo>
                  <a:cubicBezTo>
                    <a:pt x="1992" y="1"/>
                    <a:pt x="3316" y="2537"/>
                    <a:pt x="5327" y="2537"/>
                  </a:cubicBezTo>
                  <a:cubicBezTo>
                    <a:pt x="6954" y="2537"/>
                    <a:pt x="9258" y="2305"/>
                    <a:pt x="10097" y="2214"/>
                  </a:cubicBezTo>
                  <a:cubicBezTo>
                    <a:pt x="10138" y="2962"/>
                    <a:pt x="10219" y="4407"/>
                    <a:pt x="10188" y="5782"/>
                  </a:cubicBezTo>
                  <a:close/>
                </a:path>
              </a:pathLst>
            </a:custGeom>
            <a:solidFill>
              <a:srgbClr val="FFB2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0"/>
            <p:cNvSpPr/>
            <p:nvPr/>
          </p:nvSpPr>
          <p:spPr>
            <a:xfrm>
              <a:off x="6354027" y="1265697"/>
              <a:ext cx="381596" cy="1001129"/>
            </a:xfrm>
            <a:custGeom>
              <a:avLst/>
              <a:gdLst/>
              <a:ahLst/>
              <a:cxnLst/>
              <a:rect l="l" t="t" r="r" b="b"/>
              <a:pathLst>
                <a:path w="4003" h="10502" extrusionOk="0">
                  <a:moveTo>
                    <a:pt x="3518" y="1840"/>
                  </a:moveTo>
                  <a:cubicBezTo>
                    <a:pt x="3528" y="2699"/>
                    <a:pt x="3468" y="3599"/>
                    <a:pt x="3245" y="4316"/>
                  </a:cubicBezTo>
                  <a:cubicBezTo>
                    <a:pt x="3245" y="4316"/>
                    <a:pt x="2093" y="3487"/>
                    <a:pt x="1800" y="3831"/>
                  </a:cubicBezTo>
                  <a:cubicBezTo>
                    <a:pt x="1517" y="4174"/>
                    <a:pt x="1143" y="5822"/>
                    <a:pt x="3185" y="5559"/>
                  </a:cubicBezTo>
                  <a:lnTo>
                    <a:pt x="4003" y="10501"/>
                  </a:lnTo>
                  <a:cubicBezTo>
                    <a:pt x="829" y="9410"/>
                    <a:pt x="1" y="5994"/>
                    <a:pt x="21" y="5660"/>
                  </a:cubicBezTo>
                  <a:lnTo>
                    <a:pt x="21" y="1638"/>
                  </a:lnTo>
                  <a:cubicBezTo>
                    <a:pt x="506" y="1628"/>
                    <a:pt x="1234" y="1324"/>
                    <a:pt x="1992" y="1"/>
                  </a:cubicBezTo>
                  <a:cubicBezTo>
                    <a:pt x="1992" y="1"/>
                    <a:pt x="2558" y="1082"/>
                    <a:pt x="3518" y="1840"/>
                  </a:cubicBezTo>
                  <a:close/>
                </a:path>
              </a:pathLst>
            </a:custGeom>
            <a:solidFill>
              <a:srgbClr val="ED9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0"/>
            <p:cNvSpPr/>
            <p:nvPr/>
          </p:nvSpPr>
          <p:spPr>
            <a:xfrm>
              <a:off x="6355934" y="1265697"/>
              <a:ext cx="1141833" cy="523253"/>
            </a:xfrm>
            <a:custGeom>
              <a:avLst/>
              <a:gdLst/>
              <a:ahLst/>
              <a:cxnLst/>
              <a:rect l="l" t="t" r="r" b="b"/>
              <a:pathLst>
                <a:path w="11978" h="5489" extrusionOk="0">
                  <a:moveTo>
                    <a:pt x="10734" y="2436"/>
                  </a:moveTo>
                  <a:cubicBezTo>
                    <a:pt x="11108" y="2487"/>
                    <a:pt x="11411" y="2658"/>
                    <a:pt x="11634" y="2932"/>
                  </a:cubicBezTo>
                  <a:cubicBezTo>
                    <a:pt x="11856" y="3204"/>
                    <a:pt x="11977" y="3568"/>
                    <a:pt x="11937" y="3972"/>
                  </a:cubicBezTo>
                  <a:cubicBezTo>
                    <a:pt x="11856" y="4700"/>
                    <a:pt x="11300" y="5317"/>
                    <a:pt x="10613" y="5488"/>
                  </a:cubicBezTo>
                  <a:cubicBezTo>
                    <a:pt x="10714" y="4781"/>
                    <a:pt x="10774" y="3882"/>
                    <a:pt x="10744" y="2760"/>
                  </a:cubicBezTo>
                  <a:cubicBezTo>
                    <a:pt x="10744" y="2649"/>
                    <a:pt x="10744" y="2548"/>
                    <a:pt x="10734" y="2436"/>
                  </a:cubicBezTo>
                  <a:close/>
                  <a:moveTo>
                    <a:pt x="1" y="2315"/>
                  </a:moveTo>
                  <a:cubicBezTo>
                    <a:pt x="607" y="2133"/>
                    <a:pt x="1436" y="1618"/>
                    <a:pt x="1871" y="163"/>
                  </a:cubicBezTo>
                  <a:cubicBezTo>
                    <a:pt x="1143" y="1345"/>
                    <a:pt x="466" y="1628"/>
                    <a:pt x="1" y="1638"/>
                  </a:cubicBezTo>
                  <a:close/>
                  <a:moveTo>
                    <a:pt x="1901" y="112"/>
                  </a:moveTo>
                  <a:cubicBezTo>
                    <a:pt x="1982" y="415"/>
                    <a:pt x="2801" y="3144"/>
                    <a:pt x="4903" y="2941"/>
                  </a:cubicBezTo>
                  <a:cubicBezTo>
                    <a:pt x="6338" y="2810"/>
                    <a:pt x="8420" y="2598"/>
                    <a:pt x="10107" y="2699"/>
                  </a:cubicBezTo>
                  <a:cubicBezTo>
                    <a:pt x="10087" y="2517"/>
                    <a:pt x="10077" y="2355"/>
                    <a:pt x="10077" y="2214"/>
                  </a:cubicBezTo>
                  <a:cubicBezTo>
                    <a:pt x="9238" y="2305"/>
                    <a:pt x="6934" y="2537"/>
                    <a:pt x="5307" y="2537"/>
                  </a:cubicBezTo>
                  <a:cubicBezTo>
                    <a:pt x="3296" y="2537"/>
                    <a:pt x="1972" y="1"/>
                    <a:pt x="1972" y="1"/>
                  </a:cubicBezTo>
                  <a:cubicBezTo>
                    <a:pt x="1952" y="41"/>
                    <a:pt x="1921" y="82"/>
                    <a:pt x="1901" y="112"/>
                  </a:cubicBezTo>
                  <a:close/>
                </a:path>
              </a:pathLst>
            </a:custGeom>
            <a:solidFill>
              <a:srgbClr val="ED9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0"/>
            <p:cNvSpPr/>
            <p:nvPr/>
          </p:nvSpPr>
          <p:spPr>
            <a:xfrm>
              <a:off x="5876148" y="2541278"/>
              <a:ext cx="1895206" cy="1835436"/>
            </a:xfrm>
            <a:custGeom>
              <a:avLst/>
              <a:gdLst/>
              <a:ahLst/>
              <a:cxnLst/>
              <a:rect l="l" t="t" r="r" b="b"/>
              <a:pathLst>
                <a:path w="19881" h="19254" extrusionOk="0">
                  <a:moveTo>
                    <a:pt x="13685" y="1"/>
                  </a:moveTo>
                  <a:lnTo>
                    <a:pt x="19881" y="3204"/>
                  </a:lnTo>
                  <a:lnTo>
                    <a:pt x="16656" y="13463"/>
                  </a:lnTo>
                  <a:cubicBezTo>
                    <a:pt x="16656" y="13463"/>
                    <a:pt x="18324" y="16373"/>
                    <a:pt x="18556" y="19253"/>
                  </a:cubicBezTo>
                  <a:lnTo>
                    <a:pt x="4357" y="18889"/>
                  </a:lnTo>
                  <a:cubicBezTo>
                    <a:pt x="3599" y="15989"/>
                    <a:pt x="3902" y="12715"/>
                    <a:pt x="4326" y="10693"/>
                  </a:cubicBezTo>
                  <a:cubicBezTo>
                    <a:pt x="1" y="9743"/>
                    <a:pt x="3417" y="4033"/>
                    <a:pt x="6095" y="1668"/>
                  </a:cubicBezTo>
                  <a:lnTo>
                    <a:pt x="8501" y="1"/>
                  </a:lnTo>
                  <a:lnTo>
                    <a:pt x="9258" y="1"/>
                  </a:lnTo>
                  <a:lnTo>
                    <a:pt x="10411" y="1890"/>
                  </a:lnTo>
                  <a:lnTo>
                    <a:pt x="12442" y="1"/>
                  </a:ln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0"/>
            <p:cNvSpPr/>
            <p:nvPr/>
          </p:nvSpPr>
          <p:spPr>
            <a:xfrm>
              <a:off x="6882048" y="3009528"/>
              <a:ext cx="831542" cy="1367187"/>
            </a:xfrm>
            <a:custGeom>
              <a:avLst/>
              <a:gdLst/>
              <a:ahLst/>
              <a:cxnLst/>
              <a:rect l="l" t="t" r="r" b="b"/>
              <a:pathLst>
                <a:path w="8723" h="14342" extrusionOk="0">
                  <a:moveTo>
                    <a:pt x="8722" y="223"/>
                  </a:moveTo>
                  <a:lnTo>
                    <a:pt x="6104" y="8551"/>
                  </a:lnTo>
                  <a:cubicBezTo>
                    <a:pt x="6104" y="8551"/>
                    <a:pt x="7772" y="11461"/>
                    <a:pt x="8004" y="14341"/>
                  </a:cubicBezTo>
                  <a:lnTo>
                    <a:pt x="2861" y="14210"/>
                  </a:lnTo>
                  <a:cubicBezTo>
                    <a:pt x="6499" y="10794"/>
                    <a:pt x="3447" y="6651"/>
                    <a:pt x="3447" y="6651"/>
                  </a:cubicBezTo>
                  <a:lnTo>
                    <a:pt x="0" y="5650"/>
                  </a:lnTo>
                  <a:cubicBezTo>
                    <a:pt x="0" y="5650"/>
                    <a:pt x="3376" y="5660"/>
                    <a:pt x="4437" y="5165"/>
                  </a:cubicBezTo>
                  <a:cubicBezTo>
                    <a:pt x="5498" y="4670"/>
                    <a:pt x="6650" y="1"/>
                    <a:pt x="6650" y="1"/>
                  </a:cubicBezTo>
                  <a:close/>
                </a:path>
              </a:pathLst>
            </a:custGeom>
            <a:solidFill>
              <a:srgbClr val="C4A8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0"/>
            <p:cNvSpPr/>
            <p:nvPr/>
          </p:nvSpPr>
          <p:spPr>
            <a:xfrm>
              <a:off x="6292350" y="1435285"/>
              <a:ext cx="322874" cy="71400"/>
            </a:xfrm>
            <a:custGeom>
              <a:avLst/>
              <a:gdLst/>
              <a:ahLst/>
              <a:cxnLst/>
              <a:rect l="l" t="t" r="r" b="b"/>
              <a:pathLst>
                <a:path w="3387" h="749" extrusionOk="0">
                  <a:moveTo>
                    <a:pt x="1" y="748"/>
                  </a:moveTo>
                  <a:cubicBezTo>
                    <a:pt x="1" y="748"/>
                    <a:pt x="1315" y="1"/>
                    <a:pt x="3296" y="192"/>
                  </a:cubicBezTo>
                  <a:lnTo>
                    <a:pt x="3387" y="748"/>
                  </a:lnTo>
                  <a:cubicBezTo>
                    <a:pt x="3387" y="748"/>
                    <a:pt x="2022" y="374"/>
                    <a:pt x="1" y="748"/>
                  </a:cubicBezTo>
                  <a:close/>
                </a:path>
              </a:pathLst>
            </a:custGeom>
            <a:solidFill>
              <a:srgbClr val="4B5C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0"/>
            <p:cNvSpPr/>
            <p:nvPr/>
          </p:nvSpPr>
          <p:spPr>
            <a:xfrm>
              <a:off x="6630573" y="1935279"/>
              <a:ext cx="233266" cy="145565"/>
            </a:xfrm>
            <a:custGeom>
              <a:avLst/>
              <a:gdLst/>
              <a:ahLst/>
              <a:cxnLst/>
              <a:rect l="l" t="t" r="r" b="b"/>
              <a:pathLst>
                <a:path w="2447" h="1527" extrusionOk="0">
                  <a:moveTo>
                    <a:pt x="1" y="496"/>
                  </a:moveTo>
                  <a:cubicBezTo>
                    <a:pt x="1" y="496"/>
                    <a:pt x="2072" y="921"/>
                    <a:pt x="2446" y="0"/>
                  </a:cubicBezTo>
                  <a:cubicBezTo>
                    <a:pt x="2446" y="0"/>
                    <a:pt x="2153" y="1527"/>
                    <a:pt x="1" y="496"/>
                  </a:cubicBezTo>
                  <a:close/>
                </a:path>
              </a:pathLst>
            </a:custGeom>
            <a:solidFill>
              <a:srgbClr val="ED9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0"/>
            <p:cNvSpPr/>
            <p:nvPr/>
          </p:nvSpPr>
          <p:spPr>
            <a:xfrm>
              <a:off x="7510164" y="2846708"/>
              <a:ext cx="732306" cy="1106085"/>
            </a:xfrm>
            <a:custGeom>
              <a:avLst/>
              <a:gdLst/>
              <a:ahLst/>
              <a:cxnLst/>
              <a:rect l="l" t="t" r="r" b="b"/>
              <a:pathLst>
                <a:path w="7682" h="11603" extrusionOk="0">
                  <a:moveTo>
                    <a:pt x="0" y="1314"/>
                  </a:moveTo>
                  <a:lnTo>
                    <a:pt x="2740" y="0"/>
                  </a:lnTo>
                  <a:lnTo>
                    <a:pt x="5913" y="9237"/>
                  </a:lnTo>
                  <a:cubicBezTo>
                    <a:pt x="6580" y="9561"/>
                    <a:pt x="7681" y="10208"/>
                    <a:pt x="6954" y="10693"/>
                  </a:cubicBezTo>
                  <a:cubicBezTo>
                    <a:pt x="5943" y="11360"/>
                    <a:pt x="1537" y="11602"/>
                    <a:pt x="1537" y="11602"/>
                  </a:cubicBezTo>
                  <a:lnTo>
                    <a:pt x="1567" y="11137"/>
                  </a:lnTo>
                  <a:lnTo>
                    <a:pt x="1385" y="11168"/>
                  </a:ln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0"/>
            <p:cNvSpPr/>
            <p:nvPr/>
          </p:nvSpPr>
          <p:spPr>
            <a:xfrm>
              <a:off x="6648876" y="3774533"/>
              <a:ext cx="1597403" cy="468249"/>
            </a:xfrm>
            <a:custGeom>
              <a:avLst/>
              <a:gdLst/>
              <a:ahLst/>
              <a:cxnLst/>
              <a:rect l="l" t="t" r="r" b="b"/>
              <a:pathLst>
                <a:path w="16757" h="4912" extrusionOk="0">
                  <a:moveTo>
                    <a:pt x="14129" y="81"/>
                  </a:moveTo>
                  <a:cubicBezTo>
                    <a:pt x="14129" y="81"/>
                    <a:pt x="11602" y="232"/>
                    <a:pt x="7621" y="1031"/>
                  </a:cubicBezTo>
                  <a:cubicBezTo>
                    <a:pt x="3649" y="1839"/>
                    <a:pt x="2810" y="1991"/>
                    <a:pt x="2810" y="1991"/>
                  </a:cubicBezTo>
                  <a:lnTo>
                    <a:pt x="0" y="2476"/>
                  </a:lnTo>
                  <a:lnTo>
                    <a:pt x="1213" y="4912"/>
                  </a:lnTo>
                  <a:lnTo>
                    <a:pt x="2921" y="3486"/>
                  </a:lnTo>
                  <a:cubicBezTo>
                    <a:pt x="2921" y="3486"/>
                    <a:pt x="7742" y="4113"/>
                    <a:pt x="11573" y="4002"/>
                  </a:cubicBezTo>
                  <a:cubicBezTo>
                    <a:pt x="15402" y="3891"/>
                    <a:pt x="16757" y="1637"/>
                    <a:pt x="16666" y="1122"/>
                  </a:cubicBezTo>
                  <a:cubicBezTo>
                    <a:pt x="16585" y="606"/>
                    <a:pt x="14655" y="0"/>
                    <a:pt x="14129" y="81"/>
                  </a:cubicBezTo>
                  <a:close/>
                </a:path>
              </a:pathLst>
            </a:custGeom>
            <a:solidFill>
              <a:srgbClr val="FFB2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0"/>
            <p:cNvSpPr/>
            <p:nvPr/>
          </p:nvSpPr>
          <p:spPr>
            <a:xfrm>
              <a:off x="7896528" y="3774533"/>
              <a:ext cx="346897" cy="329547"/>
            </a:xfrm>
            <a:custGeom>
              <a:avLst/>
              <a:gdLst/>
              <a:ahLst/>
              <a:cxnLst/>
              <a:rect l="l" t="t" r="r" b="b"/>
              <a:pathLst>
                <a:path w="3639" h="3457" extrusionOk="0">
                  <a:moveTo>
                    <a:pt x="1041" y="81"/>
                  </a:moveTo>
                  <a:cubicBezTo>
                    <a:pt x="1041" y="81"/>
                    <a:pt x="677" y="111"/>
                    <a:pt x="1" y="171"/>
                  </a:cubicBezTo>
                  <a:cubicBezTo>
                    <a:pt x="819" y="303"/>
                    <a:pt x="2496" y="657"/>
                    <a:pt x="2537" y="1506"/>
                  </a:cubicBezTo>
                  <a:cubicBezTo>
                    <a:pt x="2568" y="2183"/>
                    <a:pt x="2031" y="2880"/>
                    <a:pt x="1233" y="3457"/>
                  </a:cubicBezTo>
                  <a:cubicBezTo>
                    <a:pt x="2981" y="2718"/>
                    <a:pt x="3639" y="1485"/>
                    <a:pt x="3578" y="1122"/>
                  </a:cubicBezTo>
                  <a:cubicBezTo>
                    <a:pt x="3497" y="606"/>
                    <a:pt x="1567" y="0"/>
                    <a:pt x="1041" y="81"/>
                  </a:cubicBezTo>
                  <a:close/>
                </a:path>
              </a:pathLst>
            </a:custGeom>
            <a:solidFill>
              <a:srgbClr val="ED9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0"/>
            <p:cNvSpPr/>
            <p:nvPr/>
          </p:nvSpPr>
          <p:spPr>
            <a:xfrm>
              <a:off x="6631526" y="3946028"/>
              <a:ext cx="258242" cy="71305"/>
            </a:xfrm>
            <a:custGeom>
              <a:avLst/>
              <a:gdLst/>
              <a:ahLst/>
              <a:cxnLst/>
              <a:rect l="l" t="t" r="r" b="b"/>
              <a:pathLst>
                <a:path w="2709" h="748" extrusionOk="0">
                  <a:moveTo>
                    <a:pt x="2709" y="243"/>
                  </a:moveTo>
                  <a:cubicBezTo>
                    <a:pt x="2709" y="243"/>
                    <a:pt x="1597" y="142"/>
                    <a:pt x="597" y="0"/>
                  </a:cubicBezTo>
                  <a:lnTo>
                    <a:pt x="173" y="10"/>
                  </a:lnTo>
                  <a:lnTo>
                    <a:pt x="0" y="748"/>
                  </a:lnTo>
                  <a:lnTo>
                    <a:pt x="182" y="677"/>
                  </a:lnTo>
                  <a:close/>
                </a:path>
              </a:pathLst>
            </a:custGeom>
            <a:solidFill>
              <a:srgbClr val="ED9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0"/>
            <p:cNvSpPr/>
            <p:nvPr/>
          </p:nvSpPr>
          <p:spPr>
            <a:xfrm>
              <a:off x="6440775" y="3880442"/>
              <a:ext cx="236126" cy="455761"/>
            </a:xfrm>
            <a:custGeom>
              <a:avLst/>
              <a:gdLst/>
              <a:ahLst/>
              <a:cxnLst/>
              <a:rect l="l" t="t" r="r" b="b"/>
              <a:pathLst>
                <a:path w="2477" h="4781" extrusionOk="0">
                  <a:moveTo>
                    <a:pt x="2163" y="102"/>
                  </a:moveTo>
                  <a:lnTo>
                    <a:pt x="2163" y="102"/>
                  </a:lnTo>
                  <a:cubicBezTo>
                    <a:pt x="2385" y="192"/>
                    <a:pt x="2477" y="445"/>
                    <a:pt x="2385" y="657"/>
                  </a:cubicBezTo>
                  <a:lnTo>
                    <a:pt x="779" y="4296"/>
                  </a:lnTo>
                  <a:lnTo>
                    <a:pt x="152" y="4771"/>
                  </a:lnTo>
                  <a:cubicBezTo>
                    <a:pt x="132" y="4781"/>
                    <a:pt x="112" y="4781"/>
                    <a:pt x="92" y="4781"/>
                  </a:cubicBezTo>
                  <a:cubicBezTo>
                    <a:pt x="81" y="4771"/>
                    <a:pt x="61" y="4751"/>
                    <a:pt x="61" y="4731"/>
                  </a:cubicBezTo>
                  <a:lnTo>
                    <a:pt x="0" y="3952"/>
                  </a:lnTo>
                  <a:lnTo>
                    <a:pt x="1608" y="314"/>
                  </a:lnTo>
                  <a:cubicBezTo>
                    <a:pt x="1698" y="102"/>
                    <a:pt x="1951" y="1"/>
                    <a:pt x="2163" y="102"/>
                  </a:cubicBezTo>
                  <a:close/>
                </a:path>
              </a:pathLst>
            </a:custGeom>
            <a:solidFill>
              <a:srgbClr val="4B5C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0"/>
            <p:cNvSpPr/>
            <p:nvPr/>
          </p:nvSpPr>
          <p:spPr>
            <a:xfrm>
              <a:off x="6619038" y="3838974"/>
              <a:ext cx="67492" cy="70447"/>
            </a:xfrm>
            <a:custGeom>
              <a:avLst/>
              <a:gdLst/>
              <a:ahLst/>
              <a:cxnLst/>
              <a:rect l="l" t="t" r="r" b="b"/>
              <a:pathLst>
                <a:path w="708" h="739" extrusionOk="0">
                  <a:moveTo>
                    <a:pt x="506" y="61"/>
                  </a:moveTo>
                  <a:lnTo>
                    <a:pt x="506" y="61"/>
                  </a:lnTo>
                  <a:cubicBezTo>
                    <a:pt x="647" y="122"/>
                    <a:pt x="708" y="284"/>
                    <a:pt x="647" y="425"/>
                  </a:cubicBezTo>
                  <a:lnTo>
                    <a:pt x="506" y="739"/>
                  </a:lnTo>
                  <a:cubicBezTo>
                    <a:pt x="465" y="648"/>
                    <a:pt x="394" y="577"/>
                    <a:pt x="293" y="537"/>
                  </a:cubicBezTo>
                  <a:lnTo>
                    <a:pt x="293" y="537"/>
                  </a:lnTo>
                  <a:cubicBezTo>
                    <a:pt x="202" y="486"/>
                    <a:pt x="91" y="486"/>
                    <a:pt x="0" y="517"/>
                  </a:cubicBezTo>
                  <a:lnTo>
                    <a:pt x="131" y="203"/>
                  </a:lnTo>
                  <a:cubicBezTo>
                    <a:pt x="202" y="61"/>
                    <a:pt x="364" y="1"/>
                    <a:pt x="506" y="61"/>
                  </a:cubicBezTo>
                  <a:close/>
                </a:path>
              </a:pathLst>
            </a:custGeom>
            <a:solidFill>
              <a:srgbClr val="4B5C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0"/>
            <p:cNvSpPr/>
            <p:nvPr/>
          </p:nvSpPr>
          <p:spPr>
            <a:xfrm>
              <a:off x="6406076" y="4010469"/>
              <a:ext cx="358527" cy="241941"/>
            </a:xfrm>
            <a:custGeom>
              <a:avLst/>
              <a:gdLst/>
              <a:ahLst/>
              <a:cxnLst/>
              <a:rect l="l" t="t" r="r" b="b"/>
              <a:pathLst>
                <a:path w="3761" h="2538" extrusionOk="0">
                  <a:moveTo>
                    <a:pt x="2547" y="1"/>
                  </a:moveTo>
                  <a:lnTo>
                    <a:pt x="173" y="961"/>
                  </a:lnTo>
                  <a:cubicBezTo>
                    <a:pt x="173" y="961"/>
                    <a:pt x="0" y="1487"/>
                    <a:pt x="739" y="1325"/>
                  </a:cubicBezTo>
                  <a:cubicBezTo>
                    <a:pt x="1476" y="1163"/>
                    <a:pt x="2183" y="749"/>
                    <a:pt x="2183" y="749"/>
                  </a:cubicBezTo>
                  <a:cubicBezTo>
                    <a:pt x="2183" y="749"/>
                    <a:pt x="627" y="1739"/>
                    <a:pt x="627" y="1810"/>
                  </a:cubicBezTo>
                  <a:cubicBezTo>
                    <a:pt x="627" y="1881"/>
                    <a:pt x="688" y="2275"/>
                    <a:pt x="1072" y="2154"/>
                  </a:cubicBezTo>
                  <a:cubicBezTo>
                    <a:pt x="1466" y="2033"/>
                    <a:pt x="2012" y="1628"/>
                    <a:pt x="2012" y="1628"/>
                  </a:cubicBezTo>
                  <a:lnTo>
                    <a:pt x="1689" y="2083"/>
                  </a:lnTo>
                  <a:cubicBezTo>
                    <a:pt x="1689" y="2083"/>
                    <a:pt x="1759" y="2538"/>
                    <a:pt x="2264" y="2366"/>
                  </a:cubicBezTo>
                  <a:cubicBezTo>
                    <a:pt x="2264" y="2366"/>
                    <a:pt x="2567" y="2518"/>
                    <a:pt x="2729" y="2507"/>
                  </a:cubicBezTo>
                  <a:cubicBezTo>
                    <a:pt x="2901" y="2497"/>
                    <a:pt x="3760" y="2437"/>
                    <a:pt x="3760" y="2437"/>
                  </a:cubicBezTo>
                  <a:close/>
                </a:path>
              </a:pathLst>
            </a:custGeom>
            <a:solidFill>
              <a:srgbClr val="ED9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0"/>
            <p:cNvSpPr/>
            <p:nvPr/>
          </p:nvSpPr>
          <p:spPr>
            <a:xfrm>
              <a:off x="5632490" y="3793789"/>
              <a:ext cx="879682" cy="682164"/>
            </a:xfrm>
            <a:custGeom>
              <a:avLst/>
              <a:gdLst/>
              <a:ahLst/>
              <a:cxnLst/>
              <a:rect l="l" t="t" r="r" b="b"/>
              <a:pathLst>
                <a:path w="9228" h="7156" extrusionOk="0">
                  <a:moveTo>
                    <a:pt x="4437" y="0"/>
                  </a:moveTo>
                  <a:cubicBezTo>
                    <a:pt x="5155" y="1132"/>
                    <a:pt x="7206" y="5366"/>
                    <a:pt x="9227" y="6640"/>
                  </a:cubicBezTo>
                  <a:lnTo>
                    <a:pt x="3466" y="7156"/>
                  </a:lnTo>
                  <a:lnTo>
                    <a:pt x="0" y="809"/>
                  </a:lnTo>
                  <a:close/>
                </a:path>
              </a:pathLst>
            </a:custGeom>
            <a:solidFill>
              <a:srgbClr val="DBC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0"/>
            <p:cNvSpPr/>
            <p:nvPr/>
          </p:nvSpPr>
          <p:spPr>
            <a:xfrm>
              <a:off x="5527439" y="3721435"/>
              <a:ext cx="914381" cy="803611"/>
            </a:xfrm>
            <a:custGeom>
              <a:avLst/>
              <a:gdLst/>
              <a:ahLst/>
              <a:cxnLst/>
              <a:rect l="l" t="t" r="r" b="b"/>
              <a:pathLst>
                <a:path w="9592" h="8430" extrusionOk="0">
                  <a:moveTo>
                    <a:pt x="5337" y="708"/>
                  </a:moveTo>
                  <a:lnTo>
                    <a:pt x="9531" y="7884"/>
                  </a:lnTo>
                  <a:cubicBezTo>
                    <a:pt x="9592" y="7985"/>
                    <a:pt x="9592" y="8106"/>
                    <a:pt x="9531" y="8207"/>
                  </a:cubicBezTo>
                  <a:cubicBezTo>
                    <a:pt x="9470" y="8308"/>
                    <a:pt x="9369" y="8369"/>
                    <a:pt x="9248" y="8369"/>
                  </a:cubicBezTo>
                  <a:lnTo>
                    <a:pt x="4640" y="8430"/>
                  </a:lnTo>
                  <a:cubicBezTo>
                    <a:pt x="4528" y="8430"/>
                    <a:pt x="4427" y="8369"/>
                    <a:pt x="4366" y="8278"/>
                  </a:cubicBezTo>
                  <a:lnTo>
                    <a:pt x="72" y="1557"/>
                  </a:lnTo>
                  <a:cubicBezTo>
                    <a:pt x="11" y="1467"/>
                    <a:pt x="0" y="1345"/>
                    <a:pt x="51" y="1244"/>
                  </a:cubicBezTo>
                  <a:cubicBezTo>
                    <a:pt x="101" y="1133"/>
                    <a:pt x="193" y="1072"/>
                    <a:pt x="304" y="1062"/>
                  </a:cubicBezTo>
                  <a:lnTo>
                    <a:pt x="708" y="1011"/>
                  </a:lnTo>
                  <a:cubicBezTo>
                    <a:pt x="658" y="931"/>
                    <a:pt x="658" y="830"/>
                    <a:pt x="698" y="728"/>
                  </a:cubicBezTo>
                  <a:cubicBezTo>
                    <a:pt x="739" y="618"/>
                    <a:pt x="840" y="547"/>
                    <a:pt x="950" y="537"/>
                  </a:cubicBezTo>
                  <a:lnTo>
                    <a:pt x="1870" y="405"/>
                  </a:lnTo>
                  <a:cubicBezTo>
                    <a:pt x="1870" y="395"/>
                    <a:pt x="1860" y="375"/>
                    <a:pt x="1860" y="365"/>
                  </a:cubicBezTo>
                  <a:cubicBezTo>
                    <a:pt x="1830" y="163"/>
                    <a:pt x="1961" y="1"/>
                    <a:pt x="2153" y="1"/>
                  </a:cubicBezTo>
                  <a:cubicBezTo>
                    <a:pt x="2345" y="1"/>
                    <a:pt x="2517" y="133"/>
                    <a:pt x="2567" y="315"/>
                  </a:cubicBezTo>
                  <a:lnTo>
                    <a:pt x="3800" y="234"/>
                  </a:lnTo>
                  <a:cubicBezTo>
                    <a:pt x="3942" y="223"/>
                    <a:pt x="4063" y="294"/>
                    <a:pt x="4124" y="416"/>
                  </a:cubicBezTo>
                  <a:lnTo>
                    <a:pt x="4225" y="627"/>
                  </a:lnTo>
                  <a:lnTo>
                    <a:pt x="5024" y="547"/>
                  </a:lnTo>
                  <a:cubicBezTo>
                    <a:pt x="5155" y="526"/>
                    <a:pt x="5276" y="587"/>
                    <a:pt x="5337" y="7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0"/>
            <p:cNvSpPr/>
            <p:nvPr/>
          </p:nvSpPr>
          <p:spPr>
            <a:xfrm>
              <a:off x="5680631" y="4199313"/>
              <a:ext cx="223638" cy="240035"/>
            </a:xfrm>
            <a:custGeom>
              <a:avLst/>
              <a:gdLst/>
              <a:ahLst/>
              <a:cxnLst/>
              <a:rect l="l" t="t" r="r" b="b"/>
              <a:pathLst>
                <a:path w="2346" h="2518" extrusionOk="0">
                  <a:moveTo>
                    <a:pt x="900" y="1"/>
                  </a:moveTo>
                  <a:lnTo>
                    <a:pt x="111" y="456"/>
                  </a:lnTo>
                  <a:cubicBezTo>
                    <a:pt x="1" y="1426"/>
                    <a:pt x="749" y="2204"/>
                    <a:pt x="1971" y="2518"/>
                  </a:cubicBezTo>
                  <a:lnTo>
                    <a:pt x="2345" y="2315"/>
                  </a:lnTo>
                  <a:close/>
                </a:path>
              </a:pathLst>
            </a:custGeom>
            <a:solidFill>
              <a:srgbClr val="ED9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0"/>
            <p:cNvSpPr/>
            <p:nvPr/>
          </p:nvSpPr>
          <p:spPr>
            <a:xfrm>
              <a:off x="5723052" y="4127150"/>
              <a:ext cx="276545" cy="294848"/>
            </a:xfrm>
            <a:custGeom>
              <a:avLst/>
              <a:gdLst/>
              <a:ahLst/>
              <a:cxnLst/>
              <a:rect l="l" t="t" r="r" b="b"/>
              <a:pathLst>
                <a:path w="2901" h="3093" extrusionOk="0">
                  <a:moveTo>
                    <a:pt x="0" y="1031"/>
                  </a:moveTo>
                  <a:lnTo>
                    <a:pt x="1759" y="0"/>
                  </a:lnTo>
                  <a:cubicBezTo>
                    <a:pt x="1759" y="0"/>
                    <a:pt x="2224" y="192"/>
                    <a:pt x="2031" y="454"/>
                  </a:cubicBezTo>
                  <a:cubicBezTo>
                    <a:pt x="1829" y="717"/>
                    <a:pt x="890" y="1375"/>
                    <a:pt x="890" y="1375"/>
                  </a:cubicBezTo>
                  <a:lnTo>
                    <a:pt x="2537" y="576"/>
                  </a:lnTo>
                  <a:cubicBezTo>
                    <a:pt x="2537" y="576"/>
                    <a:pt x="2901" y="717"/>
                    <a:pt x="2709" y="970"/>
                  </a:cubicBezTo>
                  <a:cubicBezTo>
                    <a:pt x="2527" y="1213"/>
                    <a:pt x="1334" y="2071"/>
                    <a:pt x="1334" y="2071"/>
                  </a:cubicBezTo>
                  <a:lnTo>
                    <a:pt x="2446" y="1768"/>
                  </a:lnTo>
                  <a:cubicBezTo>
                    <a:pt x="2446" y="1768"/>
                    <a:pt x="2799" y="1920"/>
                    <a:pt x="2588" y="2152"/>
                  </a:cubicBezTo>
                  <a:cubicBezTo>
                    <a:pt x="2365" y="2375"/>
                    <a:pt x="1799" y="2547"/>
                    <a:pt x="1799" y="2547"/>
                  </a:cubicBezTo>
                  <a:cubicBezTo>
                    <a:pt x="2456" y="2456"/>
                    <a:pt x="2527" y="3052"/>
                    <a:pt x="1739" y="3093"/>
                  </a:cubicBezTo>
                  <a:close/>
                </a:path>
              </a:pathLst>
            </a:custGeom>
            <a:solidFill>
              <a:srgbClr val="ED9A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0"/>
            <p:cNvSpPr/>
            <p:nvPr/>
          </p:nvSpPr>
          <p:spPr>
            <a:xfrm>
              <a:off x="6868512" y="2419925"/>
              <a:ext cx="392273" cy="424875"/>
            </a:xfrm>
            <a:custGeom>
              <a:avLst/>
              <a:gdLst/>
              <a:ahLst/>
              <a:cxnLst/>
              <a:rect l="l" t="t" r="r" b="b"/>
              <a:pathLst>
                <a:path w="4115" h="4457" extrusionOk="0">
                  <a:moveTo>
                    <a:pt x="3387" y="0"/>
                  </a:moveTo>
                  <a:lnTo>
                    <a:pt x="4114" y="1708"/>
                  </a:lnTo>
                  <a:lnTo>
                    <a:pt x="1103" y="4457"/>
                  </a:lnTo>
                  <a:lnTo>
                    <a:pt x="1" y="3163"/>
                  </a:lnTo>
                  <a:close/>
                </a:path>
              </a:pathLst>
            </a:custGeom>
            <a:solidFill>
              <a:srgbClr val="DBC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0"/>
            <p:cNvSpPr/>
            <p:nvPr/>
          </p:nvSpPr>
          <p:spPr>
            <a:xfrm>
              <a:off x="6625711" y="2435368"/>
              <a:ext cx="242894" cy="395990"/>
            </a:xfrm>
            <a:custGeom>
              <a:avLst/>
              <a:gdLst/>
              <a:ahLst/>
              <a:cxnLst/>
              <a:rect l="l" t="t" r="r" b="b"/>
              <a:pathLst>
                <a:path w="2548" h="4154" extrusionOk="0">
                  <a:moveTo>
                    <a:pt x="728" y="0"/>
                  </a:moveTo>
                  <a:lnTo>
                    <a:pt x="2548" y="3001"/>
                  </a:lnTo>
                  <a:lnTo>
                    <a:pt x="1365" y="4153"/>
                  </a:lnTo>
                  <a:lnTo>
                    <a:pt x="1" y="1546"/>
                  </a:lnTo>
                  <a:close/>
                </a:path>
              </a:pathLst>
            </a:custGeom>
            <a:solidFill>
              <a:srgbClr val="DBC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0"/>
            <p:cNvSpPr/>
            <p:nvPr/>
          </p:nvSpPr>
          <p:spPr>
            <a:xfrm>
              <a:off x="5985108" y="2831265"/>
              <a:ext cx="365200" cy="726491"/>
            </a:xfrm>
            <a:custGeom>
              <a:avLst/>
              <a:gdLst/>
              <a:ahLst/>
              <a:cxnLst/>
              <a:rect l="l" t="t" r="r" b="b"/>
              <a:pathLst>
                <a:path w="3831" h="7621" extrusionOk="0">
                  <a:moveTo>
                    <a:pt x="3830" y="0"/>
                  </a:moveTo>
                  <a:cubicBezTo>
                    <a:pt x="3830" y="0"/>
                    <a:pt x="778" y="3447"/>
                    <a:pt x="1132" y="5539"/>
                  </a:cubicBezTo>
                  <a:cubicBezTo>
                    <a:pt x="1476" y="7621"/>
                    <a:pt x="2871" y="7580"/>
                    <a:pt x="2871" y="7580"/>
                  </a:cubicBezTo>
                  <a:cubicBezTo>
                    <a:pt x="0" y="5903"/>
                    <a:pt x="2577" y="1638"/>
                    <a:pt x="3830" y="0"/>
                  </a:cubicBezTo>
                  <a:close/>
                  <a:moveTo>
                    <a:pt x="3123" y="1769"/>
                  </a:moveTo>
                  <a:cubicBezTo>
                    <a:pt x="3275" y="1769"/>
                    <a:pt x="3376" y="1941"/>
                    <a:pt x="3335" y="2143"/>
                  </a:cubicBezTo>
                  <a:cubicBezTo>
                    <a:pt x="3285" y="2356"/>
                    <a:pt x="3123" y="2527"/>
                    <a:pt x="2972" y="2527"/>
                  </a:cubicBezTo>
                  <a:cubicBezTo>
                    <a:pt x="2810" y="2527"/>
                    <a:pt x="2719" y="2356"/>
                    <a:pt x="2759" y="2143"/>
                  </a:cubicBezTo>
                  <a:cubicBezTo>
                    <a:pt x="2799" y="1941"/>
                    <a:pt x="2961" y="1769"/>
                    <a:pt x="3123" y="1769"/>
                  </a:cubicBezTo>
                  <a:close/>
                </a:path>
              </a:pathLst>
            </a:custGeom>
            <a:solidFill>
              <a:srgbClr val="DBC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0"/>
            <p:cNvSpPr/>
            <p:nvPr/>
          </p:nvSpPr>
          <p:spPr>
            <a:xfrm>
              <a:off x="7509210" y="2988365"/>
              <a:ext cx="120494" cy="839168"/>
            </a:xfrm>
            <a:custGeom>
              <a:avLst/>
              <a:gdLst/>
              <a:ahLst/>
              <a:cxnLst/>
              <a:rect l="l" t="t" r="r" b="b"/>
              <a:pathLst>
                <a:path w="1264" h="8803" extrusionOk="0">
                  <a:moveTo>
                    <a:pt x="334" y="0"/>
                  </a:moveTo>
                  <a:lnTo>
                    <a:pt x="1264" y="8803"/>
                  </a:lnTo>
                  <a:cubicBezTo>
                    <a:pt x="1264" y="8803"/>
                    <a:pt x="1" y="3871"/>
                    <a:pt x="334" y="0"/>
                  </a:cubicBezTo>
                  <a:close/>
                </a:path>
              </a:pathLst>
            </a:custGeom>
            <a:solidFill>
              <a:srgbClr val="DBC5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0"/>
            <p:cNvSpPr/>
            <p:nvPr/>
          </p:nvSpPr>
          <p:spPr>
            <a:xfrm>
              <a:off x="6552500" y="1242627"/>
              <a:ext cx="972245" cy="286173"/>
            </a:xfrm>
            <a:custGeom>
              <a:avLst/>
              <a:gdLst/>
              <a:ahLst/>
              <a:cxnLst/>
              <a:rect l="l" t="t" r="r" b="b"/>
              <a:pathLst>
                <a:path w="10199" h="3002" extrusionOk="0">
                  <a:moveTo>
                    <a:pt x="1" y="0"/>
                  </a:moveTo>
                  <a:cubicBezTo>
                    <a:pt x="1" y="0"/>
                    <a:pt x="364" y="3002"/>
                    <a:pt x="3609" y="2294"/>
                  </a:cubicBezTo>
                  <a:cubicBezTo>
                    <a:pt x="6863" y="1597"/>
                    <a:pt x="9541" y="647"/>
                    <a:pt x="10198" y="1991"/>
                  </a:cubicBezTo>
                  <a:cubicBezTo>
                    <a:pt x="10198" y="1991"/>
                    <a:pt x="10188" y="192"/>
                    <a:pt x="7045" y="1213"/>
                  </a:cubicBezTo>
                  <a:cubicBezTo>
                    <a:pt x="3912" y="2224"/>
                    <a:pt x="658" y="2769"/>
                    <a:pt x="1" y="0"/>
                  </a:cubicBezTo>
                  <a:close/>
                </a:path>
              </a:pathLst>
            </a:custGeom>
            <a:solidFill>
              <a:srgbClr val="3D5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0"/>
            <p:cNvSpPr/>
            <p:nvPr/>
          </p:nvSpPr>
          <p:spPr>
            <a:xfrm>
              <a:off x="5179683" y="2466159"/>
              <a:ext cx="231265" cy="243848"/>
            </a:xfrm>
            <a:custGeom>
              <a:avLst/>
              <a:gdLst/>
              <a:ahLst/>
              <a:cxnLst/>
              <a:rect l="l" t="t" r="r" b="b"/>
              <a:pathLst>
                <a:path w="2426" h="2558" extrusionOk="0">
                  <a:moveTo>
                    <a:pt x="1213" y="1344"/>
                  </a:moveTo>
                  <a:cubicBezTo>
                    <a:pt x="1880" y="1344"/>
                    <a:pt x="2426" y="1880"/>
                    <a:pt x="2426" y="2557"/>
                  </a:cubicBezTo>
                  <a:lnTo>
                    <a:pt x="0" y="2557"/>
                  </a:lnTo>
                  <a:cubicBezTo>
                    <a:pt x="0" y="1880"/>
                    <a:pt x="546" y="1344"/>
                    <a:pt x="1213" y="1344"/>
                  </a:cubicBezTo>
                  <a:close/>
                  <a:moveTo>
                    <a:pt x="1213" y="1"/>
                  </a:moveTo>
                  <a:cubicBezTo>
                    <a:pt x="1516" y="1"/>
                    <a:pt x="1769" y="253"/>
                    <a:pt x="1769" y="556"/>
                  </a:cubicBezTo>
                  <a:cubicBezTo>
                    <a:pt x="1769" y="859"/>
                    <a:pt x="1516" y="1112"/>
                    <a:pt x="1213" y="1112"/>
                  </a:cubicBezTo>
                  <a:cubicBezTo>
                    <a:pt x="910" y="1112"/>
                    <a:pt x="657" y="859"/>
                    <a:pt x="657" y="556"/>
                  </a:cubicBezTo>
                  <a:cubicBezTo>
                    <a:pt x="657" y="253"/>
                    <a:pt x="910" y="1"/>
                    <a:pt x="1213" y="1"/>
                  </a:cubicBez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0"/>
            <p:cNvSpPr/>
            <p:nvPr/>
          </p:nvSpPr>
          <p:spPr>
            <a:xfrm>
              <a:off x="5524579" y="2536416"/>
              <a:ext cx="162915" cy="88750"/>
            </a:xfrm>
            <a:custGeom>
              <a:avLst/>
              <a:gdLst/>
              <a:ahLst/>
              <a:cxnLst/>
              <a:rect l="l" t="t" r="r" b="b"/>
              <a:pathLst>
                <a:path w="1709" h="931" extrusionOk="0">
                  <a:moveTo>
                    <a:pt x="0" y="1"/>
                  </a:moveTo>
                  <a:lnTo>
                    <a:pt x="1708" y="1"/>
                  </a:lnTo>
                  <a:lnTo>
                    <a:pt x="1708" y="324"/>
                  </a:lnTo>
                  <a:lnTo>
                    <a:pt x="0" y="324"/>
                  </a:lnTo>
                  <a:close/>
                  <a:moveTo>
                    <a:pt x="0" y="607"/>
                  </a:moveTo>
                  <a:lnTo>
                    <a:pt x="1102" y="607"/>
                  </a:lnTo>
                  <a:lnTo>
                    <a:pt x="1102" y="931"/>
                  </a:lnTo>
                  <a:lnTo>
                    <a:pt x="0" y="931"/>
                  </a:ln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0"/>
            <p:cNvSpPr/>
            <p:nvPr/>
          </p:nvSpPr>
          <p:spPr>
            <a:xfrm>
              <a:off x="8031417" y="2214685"/>
              <a:ext cx="237079" cy="237079"/>
            </a:xfrm>
            <a:custGeom>
              <a:avLst/>
              <a:gdLst/>
              <a:ahLst/>
              <a:cxnLst/>
              <a:rect l="l" t="t" r="r" b="b"/>
              <a:pathLst>
                <a:path w="2487" h="2487" extrusionOk="0">
                  <a:moveTo>
                    <a:pt x="708" y="0"/>
                  </a:moveTo>
                  <a:lnTo>
                    <a:pt x="1779" y="0"/>
                  </a:lnTo>
                  <a:cubicBezTo>
                    <a:pt x="1971" y="0"/>
                    <a:pt x="2153" y="81"/>
                    <a:pt x="2274" y="202"/>
                  </a:cubicBezTo>
                  <a:lnTo>
                    <a:pt x="2274" y="202"/>
                  </a:lnTo>
                  <a:cubicBezTo>
                    <a:pt x="2406" y="334"/>
                    <a:pt x="2487" y="506"/>
                    <a:pt x="2487" y="698"/>
                  </a:cubicBezTo>
                  <a:lnTo>
                    <a:pt x="2487" y="1779"/>
                  </a:lnTo>
                  <a:cubicBezTo>
                    <a:pt x="2487" y="1971"/>
                    <a:pt x="2406" y="2153"/>
                    <a:pt x="2274" y="2275"/>
                  </a:cubicBezTo>
                  <a:cubicBezTo>
                    <a:pt x="2153" y="2406"/>
                    <a:pt x="1971" y="2487"/>
                    <a:pt x="1779" y="2487"/>
                  </a:cubicBezTo>
                  <a:lnTo>
                    <a:pt x="708" y="2487"/>
                  </a:lnTo>
                  <a:cubicBezTo>
                    <a:pt x="506" y="2487"/>
                    <a:pt x="334" y="2406"/>
                    <a:pt x="203" y="2275"/>
                  </a:cubicBezTo>
                  <a:lnTo>
                    <a:pt x="203" y="2275"/>
                  </a:lnTo>
                  <a:cubicBezTo>
                    <a:pt x="81" y="2153"/>
                    <a:pt x="0" y="1971"/>
                    <a:pt x="0" y="1779"/>
                  </a:cubicBezTo>
                  <a:lnTo>
                    <a:pt x="0" y="698"/>
                  </a:lnTo>
                  <a:cubicBezTo>
                    <a:pt x="0" y="506"/>
                    <a:pt x="81" y="334"/>
                    <a:pt x="203" y="202"/>
                  </a:cubicBezTo>
                  <a:lnTo>
                    <a:pt x="203" y="202"/>
                  </a:lnTo>
                  <a:cubicBezTo>
                    <a:pt x="334" y="81"/>
                    <a:pt x="506" y="0"/>
                    <a:pt x="708" y="0"/>
                  </a:cubicBezTo>
                  <a:close/>
                  <a:moveTo>
                    <a:pt x="1779" y="233"/>
                  </a:moveTo>
                  <a:lnTo>
                    <a:pt x="708" y="233"/>
                  </a:lnTo>
                  <a:cubicBezTo>
                    <a:pt x="576" y="233"/>
                    <a:pt x="455" y="294"/>
                    <a:pt x="374" y="375"/>
                  </a:cubicBezTo>
                  <a:cubicBezTo>
                    <a:pt x="293" y="456"/>
                    <a:pt x="232" y="577"/>
                    <a:pt x="232" y="698"/>
                  </a:cubicBezTo>
                  <a:lnTo>
                    <a:pt x="232" y="1779"/>
                  </a:lnTo>
                  <a:cubicBezTo>
                    <a:pt x="232" y="1911"/>
                    <a:pt x="293" y="2022"/>
                    <a:pt x="374" y="2113"/>
                  </a:cubicBezTo>
                  <a:lnTo>
                    <a:pt x="374" y="2113"/>
                  </a:lnTo>
                  <a:cubicBezTo>
                    <a:pt x="455" y="2194"/>
                    <a:pt x="576" y="2244"/>
                    <a:pt x="708" y="2244"/>
                  </a:cubicBezTo>
                  <a:lnTo>
                    <a:pt x="1779" y="2244"/>
                  </a:lnTo>
                  <a:cubicBezTo>
                    <a:pt x="1910" y="2244"/>
                    <a:pt x="2022" y="2194"/>
                    <a:pt x="2112" y="2113"/>
                  </a:cubicBezTo>
                  <a:cubicBezTo>
                    <a:pt x="2193" y="2022"/>
                    <a:pt x="2244" y="1911"/>
                    <a:pt x="2244" y="1779"/>
                  </a:cubicBezTo>
                  <a:lnTo>
                    <a:pt x="2244" y="698"/>
                  </a:lnTo>
                  <a:cubicBezTo>
                    <a:pt x="2244" y="577"/>
                    <a:pt x="2193" y="456"/>
                    <a:pt x="2112" y="375"/>
                  </a:cubicBezTo>
                  <a:lnTo>
                    <a:pt x="2112" y="375"/>
                  </a:lnTo>
                  <a:cubicBezTo>
                    <a:pt x="2022" y="294"/>
                    <a:pt x="1910" y="233"/>
                    <a:pt x="1779" y="233"/>
                  </a:cubicBez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0"/>
            <p:cNvSpPr/>
            <p:nvPr/>
          </p:nvSpPr>
          <p:spPr>
            <a:xfrm>
              <a:off x="8031417" y="2496950"/>
              <a:ext cx="237079" cy="237175"/>
            </a:xfrm>
            <a:custGeom>
              <a:avLst/>
              <a:gdLst/>
              <a:ahLst/>
              <a:cxnLst/>
              <a:rect l="l" t="t" r="r" b="b"/>
              <a:pathLst>
                <a:path w="2487" h="2488" extrusionOk="0">
                  <a:moveTo>
                    <a:pt x="708" y="1"/>
                  </a:moveTo>
                  <a:lnTo>
                    <a:pt x="1779" y="1"/>
                  </a:lnTo>
                  <a:cubicBezTo>
                    <a:pt x="1971" y="1"/>
                    <a:pt x="2153" y="82"/>
                    <a:pt x="2274" y="203"/>
                  </a:cubicBezTo>
                  <a:lnTo>
                    <a:pt x="2274" y="213"/>
                  </a:lnTo>
                  <a:cubicBezTo>
                    <a:pt x="2406" y="334"/>
                    <a:pt x="2487" y="516"/>
                    <a:pt x="2487" y="708"/>
                  </a:cubicBezTo>
                  <a:lnTo>
                    <a:pt x="2487" y="1780"/>
                  </a:lnTo>
                  <a:cubicBezTo>
                    <a:pt x="2487" y="1982"/>
                    <a:pt x="2406" y="2153"/>
                    <a:pt x="2274" y="2285"/>
                  </a:cubicBezTo>
                  <a:cubicBezTo>
                    <a:pt x="2153" y="2406"/>
                    <a:pt x="1971" y="2487"/>
                    <a:pt x="1779" y="2487"/>
                  </a:cubicBezTo>
                  <a:lnTo>
                    <a:pt x="708" y="2487"/>
                  </a:lnTo>
                  <a:cubicBezTo>
                    <a:pt x="506" y="2487"/>
                    <a:pt x="334" y="2406"/>
                    <a:pt x="203" y="2285"/>
                  </a:cubicBezTo>
                  <a:lnTo>
                    <a:pt x="203" y="2285"/>
                  </a:lnTo>
                  <a:cubicBezTo>
                    <a:pt x="81" y="2153"/>
                    <a:pt x="0" y="1982"/>
                    <a:pt x="0" y="1780"/>
                  </a:cubicBezTo>
                  <a:lnTo>
                    <a:pt x="0" y="708"/>
                  </a:lnTo>
                  <a:cubicBezTo>
                    <a:pt x="0" y="516"/>
                    <a:pt x="81" y="334"/>
                    <a:pt x="203" y="213"/>
                  </a:cubicBezTo>
                  <a:lnTo>
                    <a:pt x="203" y="203"/>
                  </a:lnTo>
                  <a:cubicBezTo>
                    <a:pt x="334" y="82"/>
                    <a:pt x="506" y="1"/>
                    <a:pt x="708" y="1"/>
                  </a:cubicBezTo>
                  <a:close/>
                  <a:moveTo>
                    <a:pt x="1779" y="243"/>
                  </a:moveTo>
                  <a:lnTo>
                    <a:pt x="708" y="243"/>
                  </a:lnTo>
                  <a:cubicBezTo>
                    <a:pt x="576" y="243"/>
                    <a:pt x="455" y="294"/>
                    <a:pt x="374" y="374"/>
                  </a:cubicBezTo>
                  <a:cubicBezTo>
                    <a:pt x="293" y="466"/>
                    <a:pt x="232" y="577"/>
                    <a:pt x="232" y="708"/>
                  </a:cubicBezTo>
                  <a:lnTo>
                    <a:pt x="232" y="1780"/>
                  </a:lnTo>
                  <a:cubicBezTo>
                    <a:pt x="232" y="1911"/>
                    <a:pt x="293" y="2032"/>
                    <a:pt x="374" y="2113"/>
                  </a:cubicBezTo>
                  <a:lnTo>
                    <a:pt x="374" y="2113"/>
                  </a:lnTo>
                  <a:cubicBezTo>
                    <a:pt x="455" y="2194"/>
                    <a:pt x="576" y="2254"/>
                    <a:pt x="708" y="2254"/>
                  </a:cubicBezTo>
                  <a:lnTo>
                    <a:pt x="1779" y="2254"/>
                  </a:lnTo>
                  <a:cubicBezTo>
                    <a:pt x="1910" y="2254"/>
                    <a:pt x="2022" y="2194"/>
                    <a:pt x="2112" y="2113"/>
                  </a:cubicBezTo>
                  <a:cubicBezTo>
                    <a:pt x="2193" y="2032"/>
                    <a:pt x="2244" y="1911"/>
                    <a:pt x="2244" y="1780"/>
                  </a:cubicBezTo>
                  <a:lnTo>
                    <a:pt x="2244" y="708"/>
                  </a:lnTo>
                  <a:cubicBezTo>
                    <a:pt x="2244" y="577"/>
                    <a:pt x="2193" y="466"/>
                    <a:pt x="2112" y="374"/>
                  </a:cubicBezTo>
                  <a:lnTo>
                    <a:pt x="2112" y="374"/>
                  </a:lnTo>
                  <a:cubicBezTo>
                    <a:pt x="2022" y="294"/>
                    <a:pt x="1910" y="243"/>
                    <a:pt x="1779" y="243"/>
                  </a:cubicBez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0"/>
            <p:cNvSpPr/>
            <p:nvPr/>
          </p:nvSpPr>
          <p:spPr>
            <a:xfrm>
              <a:off x="8055439" y="2191520"/>
              <a:ext cx="314199" cy="214964"/>
            </a:xfrm>
            <a:custGeom>
              <a:avLst/>
              <a:gdLst/>
              <a:ahLst/>
              <a:cxnLst/>
              <a:rect l="l" t="t" r="r" b="b"/>
              <a:pathLst>
                <a:path w="3296" h="2255" extrusionOk="0">
                  <a:moveTo>
                    <a:pt x="1" y="1386"/>
                  </a:moveTo>
                  <a:lnTo>
                    <a:pt x="445" y="870"/>
                  </a:lnTo>
                  <a:lnTo>
                    <a:pt x="1002" y="1386"/>
                  </a:lnTo>
                  <a:lnTo>
                    <a:pt x="2841" y="1"/>
                  </a:lnTo>
                  <a:lnTo>
                    <a:pt x="3295" y="466"/>
                  </a:lnTo>
                  <a:lnTo>
                    <a:pt x="981" y="2255"/>
                  </a:lnTo>
                  <a:close/>
                </a:path>
              </a:pathLst>
            </a:custGeom>
            <a:solidFill>
              <a:srgbClr val="FFB2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0"/>
            <p:cNvSpPr/>
            <p:nvPr/>
          </p:nvSpPr>
          <p:spPr>
            <a:xfrm>
              <a:off x="8031417" y="2770636"/>
              <a:ext cx="237079" cy="237079"/>
            </a:xfrm>
            <a:custGeom>
              <a:avLst/>
              <a:gdLst/>
              <a:ahLst/>
              <a:cxnLst/>
              <a:rect l="l" t="t" r="r" b="b"/>
              <a:pathLst>
                <a:path w="2487" h="2487" extrusionOk="0">
                  <a:moveTo>
                    <a:pt x="708" y="0"/>
                  </a:moveTo>
                  <a:lnTo>
                    <a:pt x="1779" y="0"/>
                  </a:lnTo>
                  <a:cubicBezTo>
                    <a:pt x="1971" y="0"/>
                    <a:pt x="2153" y="81"/>
                    <a:pt x="2274" y="202"/>
                  </a:cubicBezTo>
                  <a:lnTo>
                    <a:pt x="2274" y="202"/>
                  </a:lnTo>
                  <a:cubicBezTo>
                    <a:pt x="2406" y="333"/>
                    <a:pt x="2487" y="505"/>
                    <a:pt x="2487" y="708"/>
                  </a:cubicBezTo>
                  <a:lnTo>
                    <a:pt x="2487" y="1779"/>
                  </a:lnTo>
                  <a:cubicBezTo>
                    <a:pt x="2487" y="1971"/>
                    <a:pt x="2406" y="2152"/>
                    <a:pt x="2274" y="2284"/>
                  </a:cubicBezTo>
                  <a:cubicBezTo>
                    <a:pt x="2153" y="2405"/>
                    <a:pt x="1971" y="2486"/>
                    <a:pt x="1779" y="2486"/>
                  </a:cubicBezTo>
                  <a:lnTo>
                    <a:pt x="708" y="2486"/>
                  </a:lnTo>
                  <a:cubicBezTo>
                    <a:pt x="506" y="2486"/>
                    <a:pt x="334" y="2405"/>
                    <a:pt x="203" y="2284"/>
                  </a:cubicBezTo>
                  <a:lnTo>
                    <a:pt x="203" y="2284"/>
                  </a:lnTo>
                  <a:cubicBezTo>
                    <a:pt x="81" y="2152"/>
                    <a:pt x="0" y="1971"/>
                    <a:pt x="0" y="1779"/>
                  </a:cubicBezTo>
                  <a:lnTo>
                    <a:pt x="0" y="708"/>
                  </a:lnTo>
                  <a:cubicBezTo>
                    <a:pt x="0" y="505"/>
                    <a:pt x="81" y="333"/>
                    <a:pt x="203" y="202"/>
                  </a:cubicBezTo>
                  <a:lnTo>
                    <a:pt x="203" y="202"/>
                  </a:lnTo>
                  <a:cubicBezTo>
                    <a:pt x="334" y="81"/>
                    <a:pt x="506" y="0"/>
                    <a:pt x="708" y="0"/>
                  </a:cubicBez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0"/>
            <p:cNvSpPr/>
            <p:nvPr/>
          </p:nvSpPr>
          <p:spPr>
            <a:xfrm>
              <a:off x="5538020" y="3342889"/>
              <a:ext cx="162915" cy="88750"/>
            </a:xfrm>
            <a:custGeom>
              <a:avLst/>
              <a:gdLst/>
              <a:ahLst/>
              <a:cxnLst/>
              <a:rect l="l" t="t" r="r" b="b"/>
              <a:pathLst>
                <a:path w="1709" h="931" extrusionOk="0">
                  <a:moveTo>
                    <a:pt x="1" y="0"/>
                  </a:moveTo>
                  <a:lnTo>
                    <a:pt x="1709" y="0"/>
                  </a:lnTo>
                  <a:lnTo>
                    <a:pt x="1709" y="324"/>
                  </a:lnTo>
                  <a:lnTo>
                    <a:pt x="1" y="324"/>
                  </a:lnTo>
                  <a:close/>
                  <a:moveTo>
                    <a:pt x="1" y="607"/>
                  </a:moveTo>
                  <a:lnTo>
                    <a:pt x="1113" y="607"/>
                  </a:lnTo>
                  <a:lnTo>
                    <a:pt x="1113" y="930"/>
                  </a:lnTo>
                  <a:lnTo>
                    <a:pt x="1" y="930"/>
                  </a:ln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0"/>
            <p:cNvSpPr/>
            <p:nvPr/>
          </p:nvSpPr>
          <p:spPr>
            <a:xfrm>
              <a:off x="6815605" y="2900663"/>
              <a:ext cx="81028" cy="80075"/>
            </a:xfrm>
            <a:custGeom>
              <a:avLst/>
              <a:gdLst/>
              <a:ahLst/>
              <a:cxnLst/>
              <a:rect l="l" t="t" r="r" b="b"/>
              <a:pathLst>
                <a:path w="850" h="840" extrusionOk="0">
                  <a:moveTo>
                    <a:pt x="425" y="839"/>
                  </a:moveTo>
                  <a:cubicBezTo>
                    <a:pt x="657" y="839"/>
                    <a:pt x="849" y="657"/>
                    <a:pt x="849" y="425"/>
                  </a:cubicBezTo>
                  <a:cubicBezTo>
                    <a:pt x="849" y="193"/>
                    <a:pt x="657" y="0"/>
                    <a:pt x="425" y="0"/>
                  </a:cubicBezTo>
                  <a:cubicBezTo>
                    <a:pt x="192" y="0"/>
                    <a:pt x="0" y="193"/>
                    <a:pt x="0" y="425"/>
                  </a:cubicBezTo>
                  <a:cubicBezTo>
                    <a:pt x="0" y="657"/>
                    <a:pt x="192" y="839"/>
                    <a:pt x="425" y="839"/>
                  </a:cubicBezTo>
                  <a:close/>
                </a:path>
              </a:pathLst>
            </a:custGeom>
            <a:solidFill>
              <a:srgbClr val="4B5C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0"/>
            <p:cNvSpPr/>
            <p:nvPr/>
          </p:nvSpPr>
          <p:spPr>
            <a:xfrm>
              <a:off x="6815605" y="3050042"/>
              <a:ext cx="81028" cy="79980"/>
            </a:xfrm>
            <a:custGeom>
              <a:avLst/>
              <a:gdLst/>
              <a:ahLst/>
              <a:cxnLst/>
              <a:rect l="l" t="t" r="r" b="b"/>
              <a:pathLst>
                <a:path w="850" h="839" extrusionOk="0">
                  <a:moveTo>
                    <a:pt x="425" y="838"/>
                  </a:moveTo>
                  <a:cubicBezTo>
                    <a:pt x="657" y="838"/>
                    <a:pt x="849" y="657"/>
                    <a:pt x="849" y="424"/>
                  </a:cubicBezTo>
                  <a:cubicBezTo>
                    <a:pt x="849" y="192"/>
                    <a:pt x="657" y="0"/>
                    <a:pt x="425" y="0"/>
                  </a:cubicBezTo>
                  <a:cubicBezTo>
                    <a:pt x="192" y="0"/>
                    <a:pt x="0" y="192"/>
                    <a:pt x="0" y="424"/>
                  </a:cubicBezTo>
                  <a:cubicBezTo>
                    <a:pt x="0" y="657"/>
                    <a:pt x="192" y="838"/>
                    <a:pt x="425" y="838"/>
                  </a:cubicBezTo>
                  <a:close/>
                </a:path>
              </a:pathLst>
            </a:custGeom>
            <a:solidFill>
              <a:srgbClr val="4B5C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0"/>
            <p:cNvSpPr/>
            <p:nvPr/>
          </p:nvSpPr>
          <p:spPr>
            <a:xfrm>
              <a:off x="5222083" y="3265359"/>
              <a:ext cx="231265" cy="243848"/>
            </a:xfrm>
            <a:custGeom>
              <a:avLst/>
              <a:gdLst/>
              <a:ahLst/>
              <a:cxnLst/>
              <a:rect l="l" t="t" r="r" b="b"/>
              <a:pathLst>
                <a:path w="2426" h="2558" extrusionOk="0">
                  <a:moveTo>
                    <a:pt x="1213" y="1344"/>
                  </a:moveTo>
                  <a:cubicBezTo>
                    <a:pt x="1880" y="1344"/>
                    <a:pt x="2426" y="1880"/>
                    <a:pt x="2426" y="2557"/>
                  </a:cubicBezTo>
                  <a:lnTo>
                    <a:pt x="0" y="2557"/>
                  </a:lnTo>
                  <a:cubicBezTo>
                    <a:pt x="0" y="1880"/>
                    <a:pt x="546" y="1344"/>
                    <a:pt x="1213" y="1344"/>
                  </a:cubicBezTo>
                  <a:close/>
                  <a:moveTo>
                    <a:pt x="1213" y="1"/>
                  </a:moveTo>
                  <a:cubicBezTo>
                    <a:pt x="1516" y="1"/>
                    <a:pt x="1769" y="253"/>
                    <a:pt x="1769" y="556"/>
                  </a:cubicBezTo>
                  <a:cubicBezTo>
                    <a:pt x="1769" y="859"/>
                    <a:pt x="1516" y="1112"/>
                    <a:pt x="1213" y="1112"/>
                  </a:cubicBezTo>
                  <a:cubicBezTo>
                    <a:pt x="910" y="1112"/>
                    <a:pt x="657" y="859"/>
                    <a:pt x="657" y="556"/>
                  </a:cubicBezTo>
                  <a:cubicBezTo>
                    <a:pt x="657" y="253"/>
                    <a:pt x="910" y="1"/>
                    <a:pt x="1213" y="1"/>
                  </a:cubicBez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35;p33"/>
          <p:cNvSpPr txBox="1">
            <a:spLocks noGrp="1"/>
          </p:cNvSpPr>
          <p:nvPr>
            <p:ph type="subTitle" idx="1"/>
          </p:nvPr>
        </p:nvSpPr>
        <p:spPr>
          <a:xfrm>
            <a:off x="268766" y="2846602"/>
            <a:ext cx="2726700" cy="672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#StaySafe #StayHealty </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intage Clinical Case by Slidesgo">
  <a:themeElements>
    <a:clrScheme name="Simple Light">
      <a:dk1>
        <a:srgbClr val="3D5072"/>
      </a:dk1>
      <a:lt1>
        <a:srgbClr val="FFF2DE"/>
      </a:lt1>
      <a:dk2>
        <a:srgbClr val="F3E0BE"/>
      </a:dk2>
      <a:lt2>
        <a:srgbClr val="C94B3D"/>
      </a:lt2>
      <a:accent1>
        <a:srgbClr val="BC3F35"/>
      </a:accent1>
      <a:accent2>
        <a:srgbClr val="FFB26C"/>
      </a:accent2>
      <a:accent3>
        <a:srgbClr val="ED9A42"/>
      </a:accent3>
      <a:accent4>
        <a:srgbClr val="A8885A"/>
      </a:accent4>
      <a:accent5>
        <a:srgbClr val="568691"/>
      </a:accent5>
      <a:accent6>
        <a:srgbClr val="3B495B"/>
      </a:accent6>
      <a:hlink>
        <a:srgbClr val="1A544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2416</TotalTime>
  <Words>585</Words>
  <Application>Microsoft Office PowerPoint</Application>
  <PresentationFormat>On-screen Show (16:9)</PresentationFormat>
  <Paragraphs>179</Paragraphs>
  <Slides>8</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Muli</vt:lpstr>
      <vt:lpstr>Wingdings</vt:lpstr>
      <vt:lpstr>Barlow</vt:lpstr>
      <vt:lpstr>Tahoma</vt:lpstr>
      <vt:lpstr>Cambria Math</vt:lpstr>
      <vt:lpstr>Calibri</vt:lpstr>
      <vt:lpstr>Times New Roman</vt:lpstr>
      <vt:lpstr>Cabin</vt:lpstr>
      <vt:lpstr>Viga</vt:lpstr>
      <vt:lpstr>Vintage Clinical Case by Slidesgo</vt:lpstr>
      <vt:lpstr>KLASIFIKASI KANKER KULIT PADA CITRA DERMOSCOPY DENGAN MENGGUNAKAN GRAY LEVEL CO-OCCURRENCE MATRIX (GLCM) DAN KERNEL EXTREME LEARNING MACHINE (KELM)</vt:lpstr>
      <vt:lpstr>PENDAHULUAN</vt:lpstr>
      <vt:lpstr>Flowchart Klasifikasi Kanker kulit Menggunakan Metode GLCM-KELM</vt:lpstr>
      <vt:lpstr>PREPROCESSING DULL RAZOR FILTERING</vt:lpstr>
      <vt:lpstr>FITUR </vt:lpstr>
      <vt:lpstr>Kernel Extreme Learning Machine (KELM)</vt:lpstr>
      <vt:lpstr>Penyakit dalam Islam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KLASIFIKASI KANKER KULIT PADA CITRA DERMOSCOPY DENGAN MENGGUNAKAN GRAY LEVEL CO-OCCURRENCE MATRIX (GLCM) DAN KERNEL EXTREME LEARNING MACHINE (KELM)</dc:title>
  <cp:lastModifiedBy>ali</cp:lastModifiedBy>
  <cp:revision>48</cp:revision>
  <dcterms:modified xsi:type="dcterms:W3CDTF">2021-12-12T13:01:02Z</dcterms:modified>
</cp:coreProperties>
</file>