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6"/>
  </p:notesMasterIdLst>
  <p:sldIdLst>
    <p:sldId id="256" r:id="rId2"/>
    <p:sldId id="258" r:id="rId3"/>
    <p:sldId id="259" r:id="rId4"/>
    <p:sldId id="285" r:id="rId5"/>
    <p:sldId id="260" r:id="rId6"/>
    <p:sldId id="288" r:id="rId7"/>
    <p:sldId id="287" r:id="rId8"/>
    <p:sldId id="261" r:id="rId9"/>
    <p:sldId id="264" r:id="rId10"/>
    <p:sldId id="267" r:id="rId11"/>
    <p:sldId id="262" r:id="rId12"/>
    <p:sldId id="263" r:id="rId13"/>
    <p:sldId id="286" r:id="rId14"/>
    <p:sldId id="284" r:id="rId15"/>
  </p:sldIdLst>
  <p:sldSz cx="9144000" cy="5143500" type="screen16x9"/>
  <p:notesSz cx="6858000" cy="9144000"/>
  <p:embeddedFontLst>
    <p:embeddedFont>
      <p:font typeface="Cabin" panose="020B0604020202020204" charset="0"/>
      <p:regular r:id="rId17"/>
      <p:bold r:id="rId18"/>
      <p:italic r:id="rId19"/>
      <p:boldItalic r:id="rId20"/>
    </p:embeddedFont>
    <p:embeddedFont>
      <p:font typeface="Cambria Math" panose="02040503050406030204" pitchFamily="18" charset="0"/>
      <p:regular r:id="rId21"/>
    </p:embeddedFont>
    <p:embeddedFont>
      <p:font typeface="Tahoma" panose="020B0604030504040204" pitchFamily="34" charset="0"/>
      <p:regular r:id="rId22"/>
      <p:bold r:id="rId23"/>
    </p:embeddedFont>
    <p:embeddedFont>
      <p:font typeface="Josefin Sans" panose="020B0604020202020204" charset="0"/>
      <p:regular r:id="rId24"/>
      <p:bold r:id="rId25"/>
      <p:italic r:id="rId26"/>
      <p:boldItalic r:id="rId27"/>
    </p:embeddedFont>
    <p:embeddedFont>
      <p:font typeface="Muli" panose="020B0604020202020204" charset="0"/>
      <p:regular r:id="rId28"/>
      <p:bold r:id="rId29"/>
    </p:embeddedFont>
    <p:embeddedFont>
      <p:font typeface="Open Sans" panose="020B0604020202020204" charset="0"/>
      <p:regular r:id="rId30"/>
      <p:bold r:id="rId31"/>
      <p:italic r:id="rId32"/>
      <p:boldItalic r:id="rId33"/>
    </p:embeddedFont>
    <p:embeddedFont>
      <p:font typeface="TT Ramillas" panose="020B0604020202020204" charset="0"/>
      <p:regular r:id="rId34"/>
    </p:embeddedFont>
    <p:embeddedFont>
      <p:font typeface="Calibri" panose="020F0502020204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7C80"/>
    <a:srgbClr val="CCFF66"/>
    <a:srgbClr val="D6E7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BA450C-4D3C-47B1-A7A8-8F903BE476CF}">
  <a:tblStyle styleId="{28BA450C-4D3C-47B1-A7A8-8F903BE476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82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b8d1ca927_3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b8d1ca927_3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b347e33ac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b347e33ac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b347e33a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b347e33a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ab8d1ca927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ab8d1ca92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b347e33a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b347e33a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7340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b347e33a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b347e33a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b347e33a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b347e33a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896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ab8d1ca927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ab8d1ca927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ab8d1ca927_3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ab8d1ca927_3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ab8d1ca927_3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ab8d1ca927_3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78600" y="1484550"/>
            <a:ext cx="7787100" cy="2086500"/>
          </a:xfrm>
          <a:prstGeom prst="rect">
            <a:avLst/>
          </a:prstGeom>
        </p:spPr>
        <p:txBody>
          <a:bodyPr spcFirstLastPara="1" wrap="square" lIns="91425" tIns="91425" rIns="91425" bIns="91425" anchor="ctr" anchorCtr="0">
            <a:noAutofit/>
          </a:bodyPr>
          <a:lstStyle>
            <a:lvl1pPr lvl="0" algn="ctr">
              <a:lnSpc>
                <a:spcPct val="125000"/>
              </a:lnSpc>
              <a:spcBef>
                <a:spcPts val="0"/>
              </a:spcBef>
              <a:spcAft>
                <a:spcPts val="0"/>
              </a:spcAft>
              <a:buSzPts val="5200"/>
              <a:buNone/>
              <a:defRPr sz="55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547575" y="3466725"/>
            <a:ext cx="4048800" cy="382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5400000">
            <a:off x="-1867025" y="1013175"/>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229260" y="3396805"/>
            <a:ext cx="3675485" cy="189381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315040" flipH="1">
            <a:off x="-236345" y="4475012"/>
            <a:ext cx="2114446" cy="9970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82713" y="47691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27300" y="4210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5488" y="29082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257175" y="4901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59288" y="39105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6110254" y="2527892"/>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744675" y="-169359"/>
            <a:ext cx="3627772" cy="1869298"/>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484934" flipH="1">
            <a:off x="7292455" y="-348495"/>
            <a:ext cx="2087045" cy="98416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5634813" y="20792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7750600" y="102480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8980488" y="193977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4725450" y="13999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12">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2129125" y="363275"/>
            <a:ext cx="4885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237" name="Google Shape;237;p16"/>
          <p:cNvSpPr/>
          <p:nvPr/>
        </p:nvSpPr>
        <p:spPr>
          <a:xfrm flipH="1">
            <a:off x="-141518" y="-118290"/>
            <a:ext cx="3204343" cy="165113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6"/>
          <p:cNvSpPr/>
          <p:nvPr/>
        </p:nvSpPr>
        <p:spPr>
          <a:xfrm rot="10800000" flipH="1">
            <a:off x="-241297" y="-72669"/>
            <a:ext cx="2420522" cy="1034218"/>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6"/>
          <p:cNvSpPr/>
          <p:nvPr/>
        </p:nvSpPr>
        <p:spPr>
          <a:xfrm rot="-10484947">
            <a:off x="-697915" y="-411807"/>
            <a:ext cx="1843431" cy="8692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rot="10800000" flipH="1">
            <a:off x="1759263" y="45824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rot="10800000" flipH="1">
            <a:off x="869351" y="69715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rot="10800000" flipH="1">
            <a:off x="91151" y="1262334"/>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410"/>
        <p:cNvGrpSpPr/>
        <p:nvPr/>
      </p:nvGrpSpPr>
      <p:grpSpPr>
        <a:xfrm>
          <a:off x="0" y="0"/>
          <a:ext cx="0" cy="0"/>
          <a:chOff x="0" y="0"/>
          <a:chExt cx="0" cy="0"/>
        </a:xfrm>
      </p:grpSpPr>
      <p:sp>
        <p:nvSpPr>
          <p:cNvPr id="411" name="Google Shape;411;p25"/>
          <p:cNvSpPr txBox="1">
            <a:spLocks noGrp="1"/>
          </p:cNvSpPr>
          <p:nvPr>
            <p:ph type="title"/>
          </p:nvPr>
        </p:nvSpPr>
        <p:spPr>
          <a:xfrm>
            <a:off x="2629950" y="989275"/>
            <a:ext cx="3884100" cy="93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5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412" name="Google Shape;412;p25"/>
          <p:cNvSpPr txBox="1">
            <a:spLocks noGrp="1"/>
          </p:cNvSpPr>
          <p:nvPr>
            <p:ph type="subTitle" idx="1"/>
          </p:nvPr>
        </p:nvSpPr>
        <p:spPr>
          <a:xfrm>
            <a:off x="3043615" y="1769613"/>
            <a:ext cx="3066900" cy="109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1600"/>
              </a:spcBef>
              <a:spcAft>
                <a:spcPts val="0"/>
              </a:spcAft>
              <a:buClr>
                <a:schemeClr val="dk1"/>
              </a:buClr>
              <a:buSzPts val="1400"/>
              <a:buNone/>
              <a:defRPr>
                <a:solidFill>
                  <a:schemeClr val="dk1"/>
                </a:solidFill>
              </a:defRPr>
            </a:lvl3pPr>
            <a:lvl4pPr lvl="3" algn="ctr" rtl="0">
              <a:spcBef>
                <a:spcPts val="1600"/>
              </a:spcBef>
              <a:spcAft>
                <a:spcPts val="0"/>
              </a:spcAft>
              <a:buClr>
                <a:schemeClr val="dk1"/>
              </a:buClr>
              <a:buSzPts val="1400"/>
              <a:buNone/>
              <a:defRPr>
                <a:solidFill>
                  <a:schemeClr val="dk1"/>
                </a:solidFill>
              </a:defRPr>
            </a:lvl4pPr>
            <a:lvl5pPr lvl="4" algn="ctr" rtl="0">
              <a:spcBef>
                <a:spcPts val="1600"/>
              </a:spcBef>
              <a:spcAft>
                <a:spcPts val="0"/>
              </a:spcAft>
              <a:buClr>
                <a:schemeClr val="dk1"/>
              </a:buClr>
              <a:buSzPts val="1400"/>
              <a:buNone/>
              <a:defRPr>
                <a:solidFill>
                  <a:schemeClr val="dk1"/>
                </a:solidFill>
              </a:defRPr>
            </a:lvl5pPr>
            <a:lvl6pPr lvl="5" algn="ctr" rtl="0">
              <a:spcBef>
                <a:spcPts val="1600"/>
              </a:spcBef>
              <a:spcAft>
                <a:spcPts val="0"/>
              </a:spcAft>
              <a:buClr>
                <a:schemeClr val="dk1"/>
              </a:buClr>
              <a:buSzPts val="1400"/>
              <a:buNone/>
              <a:defRPr>
                <a:solidFill>
                  <a:schemeClr val="dk1"/>
                </a:solidFill>
              </a:defRPr>
            </a:lvl6pPr>
            <a:lvl7pPr lvl="6" algn="ctr" rtl="0">
              <a:spcBef>
                <a:spcPts val="1600"/>
              </a:spcBef>
              <a:spcAft>
                <a:spcPts val="0"/>
              </a:spcAft>
              <a:buClr>
                <a:schemeClr val="dk1"/>
              </a:buClr>
              <a:buSzPts val="1400"/>
              <a:buNone/>
              <a:defRPr>
                <a:solidFill>
                  <a:schemeClr val="dk1"/>
                </a:solidFill>
              </a:defRPr>
            </a:lvl7pPr>
            <a:lvl8pPr lvl="7" algn="ctr" rtl="0">
              <a:spcBef>
                <a:spcPts val="1600"/>
              </a:spcBef>
              <a:spcAft>
                <a:spcPts val="0"/>
              </a:spcAft>
              <a:buClr>
                <a:schemeClr val="dk1"/>
              </a:buClr>
              <a:buSzPts val="1400"/>
              <a:buNone/>
              <a:defRPr>
                <a:solidFill>
                  <a:schemeClr val="dk1"/>
                </a:solidFill>
              </a:defRPr>
            </a:lvl8pPr>
            <a:lvl9pPr lvl="8" algn="ctr" rtl="0">
              <a:spcBef>
                <a:spcPts val="1600"/>
              </a:spcBef>
              <a:spcAft>
                <a:spcPts val="1600"/>
              </a:spcAft>
              <a:buClr>
                <a:schemeClr val="dk1"/>
              </a:buClr>
              <a:buSzPts val="1400"/>
              <a:buNone/>
              <a:defRPr>
                <a:solidFill>
                  <a:schemeClr val="dk1"/>
                </a:solidFill>
              </a:defRPr>
            </a:lvl9pPr>
          </a:lstStyle>
          <a:p>
            <a:endParaRPr/>
          </a:p>
        </p:txBody>
      </p:sp>
      <p:sp>
        <p:nvSpPr>
          <p:cNvPr id="413" name="Google Shape;413;p25"/>
          <p:cNvSpPr txBox="1">
            <a:spLocks noGrp="1"/>
          </p:cNvSpPr>
          <p:nvPr>
            <p:ph type="subTitle" idx="2"/>
          </p:nvPr>
        </p:nvSpPr>
        <p:spPr>
          <a:xfrm>
            <a:off x="2676890" y="3876500"/>
            <a:ext cx="3790200" cy="27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100">
                <a:solidFill>
                  <a:schemeClr val="dk1"/>
                </a:solidFill>
              </a:defRPr>
            </a:lvl1pPr>
            <a:lvl2pPr lvl="1" algn="ctr" rtl="0">
              <a:spcBef>
                <a:spcPts val="1600"/>
              </a:spcBef>
              <a:spcAft>
                <a:spcPts val="0"/>
              </a:spcAft>
              <a:buClr>
                <a:schemeClr val="dk1"/>
              </a:buClr>
              <a:buSzPts val="1400"/>
              <a:buNone/>
              <a:defRPr>
                <a:solidFill>
                  <a:schemeClr val="dk1"/>
                </a:solidFill>
              </a:defRPr>
            </a:lvl2pPr>
            <a:lvl3pPr lvl="2" algn="ctr" rtl="0">
              <a:spcBef>
                <a:spcPts val="1600"/>
              </a:spcBef>
              <a:spcAft>
                <a:spcPts val="0"/>
              </a:spcAft>
              <a:buClr>
                <a:schemeClr val="dk1"/>
              </a:buClr>
              <a:buSzPts val="1400"/>
              <a:buNone/>
              <a:defRPr>
                <a:solidFill>
                  <a:schemeClr val="dk1"/>
                </a:solidFill>
              </a:defRPr>
            </a:lvl3pPr>
            <a:lvl4pPr lvl="3" algn="ctr" rtl="0">
              <a:spcBef>
                <a:spcPts val="1600"/>
              </a:spcBef>
              <a:spcAft>
                <a:spcPts val="0"/>
              </a:spcAft>
              <a:buClr>
                <a:schemeClr val="dk1"/>
              </a:buClr>
              <a:buSzPts val="1400"/>
              <a:buNone/>
              <a:defRPr>
                <a:solidFill>
                  <a:schemeClr val="dk1"/>
                </a:solidFill>
              </a:defRPr>
            </a:lvl4pPr>
            <a:lvl5pPr lvl="4" algn="ctr" rtl="0">
              <a:spcBef>
                <a:spcPts val="1600"/>
              </a:spcBef>
              <a:spcAft>
                <a:spcPts val="0"/>
              </a:spcAft>
              <a:buClr>
                <a:schemeClr val="dk1"/>
              </a:buClr>
              <a:buSzPts val="1400"/>
              <a:buNone/>
              <a:defRPr>
                <a:solidFill>
                  <a:schemeClr val="dk1"/>
                </a:solidFill>
              </a:defRPr>
            </a:lvl5pPr>
            <a:lvl6pPr lvl="5" algn="ctr" rtl="0">
              <a:spcBef>
                <a:spcPts val="1600"/>
              </a:spcBef>
              <a:spcAft>
                <a:spcPts val="0"/>
              </a:spcAft>
              <a:buClr>
                <a:schemeClr val="dk1"/>
              </a:buClr>
              <a:buSzPts val="1400"/>
              <a:buNone/>
              <a:defRPr>
                <a:solidFill>
                  <a:schemeClr val="dk1"/>
                </a:solidFill>
              </a:defRPr>
            </a:lvl6pPr>
            <a:lvl7pPr lvl="6" algn="ctr" rtl="0">
              <a:spcBef>
                <a:spcPts val="1600"/>
              </a:spcBef>
              <a:spcAft>
                <a:spcPts val="0"/>
              </a:spcAft>
              <a:buClr>
                <a:schemeClr val="dk1"/>
              </a:buClr>
              <a:buSzPts val="1400"/>
              <a:buNone/>
              <a:defRPr>
                <a:solidFill>
                  <a:schemeClr val="dk1"/>
                </a:solidFill>
              </a:defRPr>
            </a:lvl7pPr>
            <a:lvl8pPr lvl="7" algn="ctr" rtl="0">
              <a:spcBef>
                <a:spcPts val="1600"/>
              </a:spcBef>
              <a:spcAft>
                <a:spcPts val="0"/>
              </a:spcAft>
              <a:buClr>
                <a:schemeClr val="dk1"/>
              </a:buClr>
              <a:buSzPts val="1400"/>
              <a:buNone/>
              <a:defRPr>
                <a:solidFill>
                  <a:schemeClr val="dk1"/>
                </a:solidFill>
              </a:defRPr>
            </a:lvl8pPr>
            <a:lvl9pPr lvl="8" algn="ctr" rtl="0">
              <a:spcBef>
                <a:spcPts val="1600"/>
              </a:spcBef>
              <a:spcAft>
                <a:spcPts val="1600"/>
              </a:spcAft>
              <a:buClr>
                <a:schemeClr val="dk1"/>
              </a:buClr>
              <a:buSzPts val="1400"/>
              <a:buNone/>
              <a:defRPr>
                <a:solidFill>
                  <a:schemeClr val="dk1"/>
                </a:solidFill>
              </a:defRPr>
            </a:lvl9pPr>
          </a:lstStyle>
          <a:p>
            <a:endParaRPr/>
          </a:p>
        </p:txBody>
      </p:sp>
      <p:sp>
        <p:nvSpPr>
          <p:cNvPr id="414" name="Google Shape;414;p25"/>
          <p:cNvSpPr txBox="1"/>
          <p:nvPr/>
        </p:nvSpPr>
        <p:spPr>
          <a:xfrm>
            <a:off x="2924390" y="3270788"/>
            <a:ext cx="3295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a:solidFill>
                  <a:schemeClr val="dk1"/>
                </a:solidFill>
                <a:latin typeface="Open Sans"/>
                <a:ea typeface="Open Sans"/>
                <a:cs typeface="Open Sans"/>
                <a:sym typeface="Open Sans"/>
              </a:rPr>
              <a:t>CREDITS</a:t>
            </a:r>
            <a:r>
              <a:rPr lang="en" sz="1100">
                <a:solidFill>
                  <a:schemeClr val="dk1"/>
                </a:solidFill>
                <a:latin typeface="Open Sans"/>
                <a:ea typeface="Open Sans"/>
                <a:cs typeface="Open Sans"/>
                <a:sym typeface="Open Sans"/>
              </a:rPr>
              <a:t>: This presentation template was created by</a:t>
            </a:r>
            <a:r>
              <a:rPr lang="en" sz="1100" b="1">
                <a:solidFill>
                  <a:schemeClr val="dk1"/>
                </a:solidFill>
                <a:latin typeface="Open Sans"/>
                <a:ea typeface="Open Sans"/>
                <a:cs typeface="Open Sans"/>
                <a:sym typeface="Open Sans"/>
              </a:rPr>
              <a:t> </a:t>
            </a:r>
            <a:r>
              <a:rPr lang="en" sz="1100" b="1">
                <a:solidFill>
                  <a:schemeClr val="dk1"/>
                </a:solidFill>
                <a:uFill>
                  <a:noFill/>
                </a:uFill>
                <a:latin typeface="Open Sans"/>
                <a:ea typeface="Open Sans"/>
                <a:cs typeface="Open Sans"/>
                <a:sym typeface="Open Sans"/>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100">
                <a:solidFill>
                  <a:schemeClr val="dk1"/>
                </a:solidFill>
                <a:latin typeface="Open Sans"/>
                <a:ea typeface="Open Sans"/>
                <a:cs typeface="Open Sans"/>
                <a:sym typeface="Open Sans"/>
              </a:rPr>
              <a:t>, including icons by </a:t>
            </a:r>
            <a:r>
              <a:rPr lang="en" sz="1100" b="1">
                <a:solidFill>
                  <a:schemeClr val="dk1"/>
                </a:solidFill>
                <a:uFill>
                  <a:noFill/>
                </a:uFill>
                <a:latin typeface="Open Sans"/>
                <a:ea typeface="Open Sans"/>
                <a:cs typeface="Open Sans"/>
                <a:sym typeface="Open Sans"/>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100">
                <a:solidFill>
                  <a:schemeClr val="dk1"/>
                </a:solidFill>
                <a:latin typeface="Open Sans"/>
                <a:ea typeface="Open Sans"/>
                <a:cs typeface="Open Sans"/>
                <a:sym typeface="Open Sans"/>
              </a:rPr>
              <a:t>, infographics &amp; images by </a:t>
            </a:r>
            <a:r>
              <a:rPr lang="en" sz="1100" b="1">
                <a:solidFill>
                  <a:schemeClr val="dk1"/>
                </a:solidFill>
                <a:uFill>
                  <a:noFill/>
                </a:uFill>
                <a:latin typeface="Open Sans"/>
                <a:ea typeface="Open Sans"/>
                <a:cs typeface="Open Sans"/>
                <a:sym typeface="Open Sans"/>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100" b="1">
              <a:solidFill>
                <a:schemeClr val="dk1"/>
              </a:solidFill>
              <a:latin typeface="Open Sans"/>
              <a:ea typeface="Open Sans"/>
              <a:cs typeface="Open Sans"/>
              <a:sym typeface="Open Sans"/>
            </a:endParaRPr>
          </a:p>
        </p:txBody>
      </p:sp>
      <p:sp>
        <p:nvSpPr>
          <p:cNvPr id="415" name="Google Shape;415;p25"/>
          <p:cNvSpPr/>
          <p:nvPr/>
        </p:nvSpPr>
        <p:spPr>
          <a:xfrm rot="-5538951">
            <a:off x="-2574537" y="1029968"/>
            <a:ext cx="6383009" cy="1326004"/>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5"/>
          <p:cNvSpPr/>
          <p:nvPr/>
        </p:nvSpPr>
        <p:spPr>
          <a:xfrm rot="5400000" flipH="1">
            <a:off x="-1065756" y="2741763"/>
            <a:ext cx="3598025" cy="1537331"/>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5"/>
          <p:cNvSpPr/>
          <p:nvPr/>
        </p:nvSpPr>
        <p:spPr>
          <a:xfrm rot="5400000" flipH="1">
            <a:off x="-627512" y="3888154"/>
            <a:ext cx="2023800" cy="1071475"/>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5"/>
          <p:cNvSpPr/>
          <p:nvPr/>
        </p:nvSpPr>
        <p:spPr>
          <a:xfrm>
            <a:off x="771800" y="27575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5"/>
          <p:cNvSpPr/>
          <p:nvPr/>
        </p:nvSpPr>
        <p:spPr>
          <a:xfrm>
            <a:off x="1553300" y="34525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5"/>
          <p:cNvSpPr/>
          <p:nvPr/>
        </p:nvSpPr>
        <p:spPr>
          <a:xfrm>
            <a:off x="804350" y="10513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p:nvPr/>
        </p:nvSpPr>
        <p:spPr>
          <a:xfrm>
            <a:off x="1169650" y="35512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5"/>
          <p:cNvSpPr/>
          <p:nvPr/>
        </p:nvSpPr>
        <p:spPr>
          <a:xfrm>
            <a:off x="376488" y="7169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25"/>
          <p:cNvGrpSpPr/>
          <p:nvPr/>
        </p:nvGrpSpPr>
        <p:grpSpPr>
          <a:xfrm rot="10800000">
            <a:off x="7695844" y="-223188"/>
            <a:ext cx="1676378" cy="6958517"/>
            <a:chOff x="-174456" y="-1522725"/>
            <a:chExt cx="1676378" cy="6958517"/>
          </a:xfrm>
        </p:grpSpPr>
        <p:sp>
          <p:nvSpPr>
            <p:cNvPr id="424" name="Google Shape;424;p25"/>
            <p:cNvSpPr/>
            <p:nvPr/>
          </p:nvSpPr>
          <p:spPr>
            <a:xfrm rot="-5538951">
              <a:off x="-2574537" y="1029968"/>
              <a:ext cx="6383009" cy="1326004"/>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rot="5400000" flipH="1">
              <a:off x="-1065756" y="2741763"/>
              <a:ext cx="3598025" cy="1537331"/>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rot="5400000" flipH="1">
              <a:off x="-627512" y="3888154"/>
              <a:ext cx="2023800" cy="1071475"/>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25"/>
          <p:cNvSpPr/>
          <p:nvPr/>
        </p:nvSpPr>
        <p:spPr>
          <a:xfrm rot="10800000" flipH="1">
            <a:off x="7981650" y="28604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5"/>
          <p:cNvSpPr/>
          <p:nvPr/>
        </p:nvSpPr>
        <p:spPr>
          <a:xfrm rot="10800000" flipH="1">
            <a:off x="8332050" y="1975150"/>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5"/>
          <p:cNvSpPr/>
          <p:nvPr/>
        </p:nvSpPr>
        <p:spPr>
          <a:xfrm rot="10800000" flipH="1">
            <a:off x="7932450" y="42871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p:nvPr/>
        </p:nvSpPr>
        <p:spPr>
          <a:xfrm rot="10800000" flipH="1">
            <a:off x="7695850" y="17277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p:nvPr/>
        </p:nvSpPr>
        <p:spPr>
          <a:xfrm rot="10800000" flipH="1">
            <a:off x="8299488" y="44920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1912475" y="2261338"/>
            <a:ext cx="5319000" cy="82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8" name="Google Shape;28;p3"/>
          <p:cNvSpPr txBox="1">
            <a:spLocks noGrp="1"/>
          </p:cNvSpPr>
          <p:nvPr>
            <p:ph type="title" idx="2" hasCustomPrompt="1"/>
          </p:nvPr>
        </p:nvSpPr>
        <p:spPr>
          <a:xfrm>
            <a:off x="3105600" y="1164675"/>
            <a:ext cx="2932800" cy="9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9" name="Google Shape;29;p3"/>
          <p:cNvSpPr txBox="1">
            <a:spLocks noGrp="1"/>
          </p:cNvSpPr>
          <p:nvPr>
            <p:ph type="subTitle" idx="1"/>
          </p:nvPr>
        </p:nvSpPr>
        <p:spPr>
          <a:xfrm>
            <a:off x="2815400" y="3123913"/>
            <a:ext cx="3513300" cy="43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0" name="Google Shape;30;p3"/>
          <p:cNvSpPr/>
          <p:nvPr/>
        </p:nvSpPr>
        <p:spPr>
          <a:xfrm rot="10800000">
            <a:off x="-260192"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10800000">
            <a:off x="158481"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69972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811013"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32175"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123202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108888"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5365175"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874550"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a:off x="536517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a:off x="7188788"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0800000">
            <a:off x="6621274"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10800000">
            <a:off x="783287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10800000">
            <a:off x="8890913"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1"/>
        <p:cNvGrpSpPr/>
        <p:nvPr/>
      </p:nvGrpSpPr>
      <p:grpSpPr>
        <a:xfrm>
          <a:off x="0" y="0"/>
          <a:ext cx="0" cy="0"/>
          <a:chOff x="0" y="0"/>
          <a:chExt cx="0" cy="0"/>
        </a:xfrm>
      </p:grpSpPr>
      <p:sp>
        <p:nvSpPr>
          <p:cNvPr id="62" name="Google Shape;62;p5"/>
          <p:cNvSpPr txBox="1">
            <a:spLocks noGrp="1"/>
          </p:cNvSpPr>
          <p:nvPr>
            <p:ph type="subTitle" idx="1"/>
          </p:nvPr>
        </p:nvSpPr>
        <p:spPr>
          <a:xfrm>
            <a:off x="5069450" y="2590588"/>
            <a:ext cx="28848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63" name="Google Shape;63;p5"/>
          <p:cNvSpPr txBox="1">
            <a:spLocks noGrp="1"/>
          </p:cNvSpPr>
          <p:nvPr>
            <p:ph type="subTitle" idx="2"/>
          </p:nvPr>
        </p:nvSpPr>
        <p:spPr>
          <a:xfrm>
            <a:off x="5069400" y="2882600"/>
            <a:ext cx="2884800" cy="78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1600"/>
              </a:spcBef>
              <a:spcAft>
                <a:spcPts val="0"/>
              </a:spcAft>
              <a:buClr>
                <a:schemeClr val="dk1"/>
              </a:buClr>
              <a:buSzPts val="1400"/>
              <a:buNone/>
              <a:defRPr>
                <a:solidFill>
                  <a:schemeClr val="dk1"/>
                </a:solidFill>
              </a:defRPr>
            </a:lvl3pPr>
            <a:lvl4pPr lvl="3" algn="ctr" rtl="0">
              <a:spcBef>
                <a:spcPts val="1600"/>
              </a:spcBef>
              <a:spcAft>
                <a:spcPts val="0"/>
              </a:spcAft>
              <a:buClr>
                <a:schemeClr val="dk1"/>
              </a:buClr>
              <a:buSzPts val="1400"/>
              <a:buNone/>
              <a:defRPr>
                <a:solidFill>
                  <a:schemeClr val="dk1"/>
                </a:solidFill>
              </a:defRPr>
            </a:lvl4pPr>
            <a:lvl5pPr lvl="4" algn="ctr" rtl="0">
              <a:spcBef>
                <a:spcPts val="1600"/>
              </a:spcBef>
              <a:spcAft>
                <a:spcPts val="0"/>
              </a:spcAft>
              <a:buClr>
                <a:schemeClr val="dk1"/>
              </a:buClr>
              <a:buSzPts val="1400"/>
              <a:buNone/>
              <a:defRPr>
                <a:solidFill>
                  <a:schemeClr val="dk1"/>
                </a:solidFill>
              </a:defRPr>
            </a:lvl5pPr>
            <a:lvl6pPr lvl="5" algn="ctr" rtl="0">
              <a:spcBef>
                <a:spcPts val="1600"/>
              </a:spcBef>
              <a:spcAft>
                <a:spcPts val="0"/>
              </a:spcAft>
              <a:buClr>
                <a:schemeClr val="dk1"/>
              </a:buClr>
              <a:buSzPts val="1400"/>
              <a:buNone/>
              <a:defRPr>
                <a:solidFill>
                  <a:schemeClr val="dk1"/>
                </a:solidFill>
              </a:defRPr>
            </a:lvl6pPr>
            <a:lvl7pPr lvl="6" algn="ctr" rtl="0">
              <a:spcBef>
                <a:spcPts val="1600"/>
              </a:spcBef>
              <a:spcAft>
                <a:spcPts val="0"/>
              </a:spcAft>
              <a:buClr>
                <a:schemeClr val="dk1"/>
              </a:buClr>
              <a:buSzPts val="1400"/>
              <a:buNone/>
              <a:defRPr>
                <a:solidFill>
                  <a:schemeClr val="dk1"/>
                </a:solidFill>
              </a:defRPr>
            </a:lvl7pPr>
            <a:lvl8pPr lvl="7" algn="ctr" rtl="0">
              <a:spcBef>
                <a:spcPts val="1600"/>
              </a:spcBef>
              <a:spcAft>
                <a:spcPts val="0"/>
              </a:spcAft>
              <a:buClr>
                <a:schemeClr val="dk1"/>
              </a:buClr>
              <a:buSzPts val="1400"/>
              <a:buNone/>
              <a:defRPr>
                <a:solidFill>
                  <a:schemeClr val="dk1"/>
                </a:solidFill>
              </a:defRPr>
            </a:lvl8pPr>
            <a:lvl9pPr lvl="8" algn="ctr" rtl="0">
              <a:spcBef>
                <a:spcPts val="1600"/>
              </a:spcBef>
              <a:spcAft>
                <a:spcPts val="1600"/>
              </a:spcAft>
              <a:buClr>
                <a:schemeClr val="dk1"/>
              </a:buClr>
              <a:buSzPts val="1400"/>
              <a:buNone/>
              <a:defRPr>
                <a:solidFill>
                  <a:schemeClr val="dk1"/>
                </a:solidFill>
              </a:defRPr>
            </a:lvl9pPr>
          </a:lstStyle>
          <a:p>
            <a:endParaRPr/>
          </a:p>
        </p:txBody>
      </p:sp>
      <p:sp>
        <p:nvSpPr>
          <p:cNvPr id="64" name="Google Shape;64;p5"/>
          <p:cNvSpPr txBox="1">
            <a:spLocks noGrp="1"/>
          </p:cNvSpPr>
          <p:nvPr>
            <p:ph type="subTitle" idx="3"/>
          </p:nvPr>
        </p:nvSpPr>
        <p:spPr>
          <a:xfrm>
            <a:off x="1189788" y="2590588"/>
            <a:ext cx="28848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65" name="Google Shape;65;p5"/>
          <p:cNvSpPr txBox="1">
            <a:spLocks noGrp="1"/>
          </p:cNvSpPr>
          <p:nvPr>
            <p:ph type="subTitle" idx="4"/>
          </p:nvPr>
        </p:nvSpPr>
        <p:spPr>
          <a:xfrm>
            <a:off x="1189800" y="2882600"/>
            <a:ext cx="2884800" cy="78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1600"/>
              </a:spcBef>
              <a:spcAft>
                <a:spcPts val="0"/>
              </a:spcAft>
              <a:buClr>
                <a:schemeClr val="dk1"/>
              </a:buClr>
              <a:buSzPts val="1400"/>
              <a:buNone/>
              <a:defRPr>
                <a:solidFill>
                  <a:schemeClr val="dk1"/>
                </a:solidFill>
              </a:defRPr>
            </a:lvl3pPr>
            <a:lvl4pPr lvl="3" algn="ctr" rtl="0">
              <a:spcBef>
                <a:spcPts val="1600"/>
              </a:spcBef>
              <a:spcAft>
                <a:spcPts val="0"/>
              </a:spcAft>
              <a:buClr>
                <a:schemeClr val="dk1"/>
              </a:buClr>
              <a:buSzPts val="1400"/>
              <a:buNone/>
              <a:defRPr>
                <a:solidFill>
                  <a:schemeClr val="dk1"/>
                </a:solidFill>
              </a:defRPr>
            </a:lvl4pPr>
            <a:lvl5pPr lvl="4" algn="ctr" rtl="0">
              <a:spcBef>
                <a:spcPts val="1600"/>
              </a:spcBef>
              <a:spcAft>
                <a:spcPts val="0"/>
              </a:spcAft>
              <a:buClr>
                <a:schemeClr val="dk1"/>
              </a:buClr>
              <a:buSzPts val="1400"/>
              <a:buNone/>
              <a:defRPr>
                <a:solidFill>
                  <a:schemeClr val="dk1"/>
                </a:solidFill>
              </a:defRPr>
            </a:lvl5pPr>
            <a:lvl6pPr lvl="5" algn="ctr" rtl="0">
              <a:spcBef>
                <a:spcPts val="1600"/>
              </a:spcBef>
              <a:spcAft>
                <a:spcPts val="0"/>
              </a:spcAft>
              <a:buClr>
                <a:schemeClr val="dk1"/>
              </a:buClr>
              <a:buSzPts val="1400"/>
              <a:buNone/>
              <a:defRPr>
                <a:solidFill>
                  <a:schemeClr val="dk1"/>
                </a:solidFill>
              </a:defRPr>
            </a:lvl6pPr>
            <a:lvl7pPr lvl="6" algn="ctr" rtl="0">
              <a:spcBef>
                <a:spcPts val="1600"/>
              </a:spcBef>
              <a:spcAft>
                <a:spcPts val="0"/>
              </a:spcAft>
              <a:buClr>
                <a:schemeClr val="dk1"/>
              </a:buClr>
              <a:buSzPts val="1400"/>
              <a:buNone/>
              <a:defRPr>
                <a:solidFill>
                  <a:schemeClr val="dk1"/>
                </a:solidFill>
              </a:defRPr>
            </a:lvl7pPr>
            <a:lvl8pPr lvl="7" algn="ctr" rtl="0">
              <a:spcBef>
                <a:spcPts val="1600"/>
              </a:spcBef>
              <a:spcAft>
                <a:spcPts val="0"/>
              </a:spcAft>
              <a:buClr>
                <a:schemeClr val="dk1"/>
              </a:buClr>
              <a:buSzPts val="1400"/>
              <a:buNone/>
              <a:defRPr>
                <a:solidFill>
                  <a:schemeClr val="dk1"/>
                </a:solidFill>
              </a:defRPr>
            </a:lvl8pPr>
            <a:lvl9pPr lvl="8" algn="ctr" rtl="0">
              <a:spcBef>
                <a:spcPts val="1600"/>
              </a:spcBef>
              <a:spcAft>
                <a:spcPts val="1600"/>
              </a:spcAft>
              <a:buClr>
                <a:schemeClr val="dk1"/>
              </a:buClr>
              <a:buSzPts val="1400"/>
              <a:buNone/>
              <a:defRPr>
                <a:solidFill>
                  <a:schemeClr val="dk1"/>
                </a:solidFill>
              </a:defRPr>
            </a:lvl9pPr>
          </a:lstStyle>
          <a:p>
            <a:endParaRPr/>
          </a:p>
        </p:txBody>
      </p:sp>
      <p:sp>
        <p:nvSpPr>
          <p:cNvPr id="66" name="Google Shape;66;p5"/>
          <p:cNvSpPr/>
          <p:nvPr/>
        </p:nvSpPr>
        <p:spPr>
          <a:xfrm rot="10376871">
            <a:off x="-495921" y="-203555"/>
            <a:ext cx="4143688" cy="141169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3812651" y="348974"/>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593226" y="838649"/>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418776" y="63342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2981851" y="250274"/>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flipH="1">
            <a:off x="-201027" y="-164602"/>
            <a:ext cx="3007352" cy="1244123"/>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rot="10800000">
            <a:off x="-259611" y="-297078"/>
            <a:ext cx="2457436" cy="930503"/>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rot="-448972">
            <a:off x="5418223" y="3906226"/>
            <a:ext cx="4114989" cy="1394558"/>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rot="10800000">
            <a:off x="4710711" y="4724448"/>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rot="10800000">
            <a:off x="8391336" y="4168473"/>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rot="10800000">
            <a:off x="5390761" y="416847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rot="10800000">
            <a:off x="6002711" y="475684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rot="10800000" flipH="1">
            <a:off x="6276637" y="4026301"/>
            <a:ext cx="3007352" cy="1244123"/>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6885137" y="4472397"/>
            <a:ext cx="2457436" cy="930503"/>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6"/>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82" name="Google Shape;82;p6"/>
          <p:cNvSpPr/>
          <p:nvPr/>
        </p:nvSpPr>
        <p:spPr>
          <a:xfrm>
            <a:off x="6082076" y="-118290"/>
            <a:ext cx="3204343" cy="165113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rot="10800000">
            <a:off x="6965676" y="-72669"/>
            <a:ext cx="2420522" cy="1034218"/>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rot="10484947" flipH="1">
            <a:off x="7999385" y="-411807"/>
            <a:ext cx="1843431" cy="8692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rot="10800000">
            <a:off x="7222138" y="45824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rot="10800000">
            <a:off x="8177150" y="69715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rot="10800000">
            <a:off x="8947925" y="1581934"/>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8"/>
        <p:cNvGrpSpPr/>
        <p:nvPr/>
      </p:nvGrpSpPr>
      <p:grpSpPr>
        <a:xfrm>
          <a:off x="0" y="0"/>
          <a:ext cx="0" cy="0"/>
          <a:chOff x="0" y="0"/>
          <a:chExt cx="0" cy="0"/>
        </a:xfrm>
      </p:grpSpPr>
      <p:sp>
        <p:nvSpPr>
          <p:cNvPr id="89" name="Google Shape;89;p7"/>
          <p:cNvSpPr txBox="1">
            <a:spLocks noGrp="1"/>
          </p:cNvSpPr>
          <p:nvPr>
            <p:ph type="title"/>
          </p:nvPr>
        </p:nvSpPr>
        <p:spPr>
          <a:xfrm>
            <a:off x="478950" y="1922950"/>
            <a:ext cx="4860000" cy="822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0" name="Google Shape;90;p7"/>
          <p:cNvSpPr txBox="1">
            <a:spLocks noGrp="1"/>
          </p:cNvSpPr>
          <p:nvPr>
            <p:ph type="subTitle" idx="1"/>
          </p:nvPr>
        </p:nvSpPr>
        <p:spPr>
          <a:xfrm>
            <a:off x="479050" y="2757125"/>
            <a:ext cx="4860000" cy="49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1" name="Google Shape;91;p7"/>
          <p:cNvSpPr/>
          <p:nvPr/>
        </p:nvSpPr>
        <p:spPr>
          <a:xfrm rot="-10667561">
            <a:off x="305871" y="4396335"/>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rot="10800000">
            <a:off x="402459" y="4303597"/>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272112" y="4159112"/>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5246676" y="482077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a:off x="402451" y="3952199"/>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1153051" y="439062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2859751" y="4737474"/>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rot="-132439" flipH="1">
            <a:off x="305871" y="-3991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flipH="1">
            <a:off x="402459" y="-132676"/>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rot="10800000" flipH="1">
            <a:off x="-272112" y="-1087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rot="10800000" flipH="1">
            <a:off x="402451" y="1086487"/>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rot="10800000" flipH="1">
            <a:off x="1153051" y="648062"/>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rot="10800000" flipH="1">
            <a:off x="2859751" y="301212"/>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rot="10800000" flipH="1">
            <a:off x="5246676" y="153112"/>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tents">
  <p:cSld name="CUSTOM">
    <p:spTree>
      <p:nvGrpSpPr>
        <p:cNvPr id="1" name="Shape 166"/>
        <p:cNvGrpSpPr/>
        <p:nvPr/>
      </p:nvGrpSpPr>
      <p:grpSpPr>
        <a:xfrm>
          <a:off x="0" y="0"/>
          <a:ext cx="0" cy="0"/>
          <a:chOff x="0" y="0"/>
          <a:chExt cx="0" cy="0"/>
        </a:xfrm>
      </p:grpSpPr>
      <p:sp>
        <p:nvSpPr>
          <p:cNvPr id="167" name="Google Shape;167;p13"/>
          <p:cNvSpPr txBox="1">
            <a:spLocks noGrp="1"/>
          </p:cNvSpPr>
          <p:nvPr>
            <p:ph type="title"/>
          </p:nvPr>
        </p:nvSpPr>
        <p:spPr>
          <a:xfrm>
            <a:off x="2727000" y="363275"/>
            <a:ext cx="3690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168" name="Google Shape;168;p13"/>
          <p:cNvSpPr txBox="1">
            <a:spLocks noGrp="1"/>
          </p:cNvSpPr>
          <p:nvPr>
            <p:ph type="subTitle" idx="1"/>
          </p:nvPr>
        </p:nvSpPr>
        <p:spPr>
          <a:xfrm>
            <a:off x="4379650" y="1868975"/>
            <a:ext cx="3830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69" name="Google Shape;169;p13"/>
          <p:cNvSpPr txBox="1">
            <a:spLocks noGrp="1"/>
          </p:cNvSpPr>
          <p:nvPr>
            <p:ph type="subTitle" idx="2"/>
          </p:nvPr>
        </p:nvSpPr>
        <p:spPr>
          <a:xfrm>
            <a:off x="5051588" y="2188088"/>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0" name="Google Shape;170;p13"/>
          <p:cNvSpPr txBox="1">
            <a:spLocks noGrp="1"/>
          </p:cNvSpPr>
          <p:nvPr>
            <p:ph type="subTitle" idx="3"/>
          </p:nvPr>
        </p:nvSpPr>
        <p:spPr>
          <a:xfrm>
            <a:off x="934238" y="1868975"/>
            <a:ext cx="369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1" name="Google Shape;171;p13"/>
          <p:cNvSpPr txBox="1">
            <a:spLocks noGrp="1"/>
          </p:cNvSpPr>
          <p:nvPr>
            <p:ph type="subTitle" idx="4"/>
          </p:nvPr>
        </p:nvSpPr>
        <p:spPr>
          <a:xfrm>
            <a:off x="1536188" y="2188088"/>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2" name="Google Shape;172;p13"/>
          <p:cNvSpPr txBox="1">
            <a:spLocks noGrp="1"/>
          </p:cNvSpPr>
          <p:nvPr>
            <p:ph type="subTitle" idx="5"/>
          </p:nvPr>
        </p:nvSpPr>
        <p:spPr>
          <a:xfrm>
            <a:off x="4379600" y="3770850"/>
            <a:ext cx="3830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3" name="Google Shape;173;p13"/>
          <p:cNvSpPr txBox="1">
            <a:spLocks noGrp="1"/>
          </p:cNvSpPr>
          <p:nvPr>
            <p:ph type="subTitle" idx="6"/>
          </p:nvPr>
        </p:nvSpPr>
        <p:spPr>
          <a:xfrm>
            <a:off x="5051588" y="40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4" name="Google Shape;174;p13"/>
          <p:cNvSpPr txBox="1">
            <a:spLocks noGrp="1"/>
          </p:cNvSpPr>
          <p:nvPr>
            <p:ph type="subTitle" idx="7"/>
          </p:nvPr>
        </p:nvSpPr>
        <p:spPr>
          <a:xfrm>
            <a:off x="934238" y="3770850"/>
            <a:ext cx="369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5" name="Google Shape;175;p13"/>
          <p:cNvSpPr txBox="1">
            <a:spLocks noGrp="1"/>
          </p:cNvSpPr>
          <p:nvPr>
            <p:ph type="subTitle" idx="8"/>
          </p:nvPr>
        </p:nvSpPr>
        <p:spPr>
          <a:xfrm>
            <a:off x="1536188" y="40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6" name="Google Shape;176;p13"/>
          <p:cNvSpPr txBox="1">
            <a:spLocks noGrp="1"/>
          </p:cNvSpPr>
          <p:nvPr>
            <p:ph type="title" idx="9" hasCustomPrompt="1"/>
          </p:nvPr>
        </p:nvSpPr>
        <p:spPr>
          <a:xfrm>
            <a:off x="2259638" y="1171113"/>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7" name="Google Shape;177;p13"/>
          <p:cNvSpPr txBox="1">
            <a:spLocks noGrp="1"/>
          </p:cNvSpPr>
          <p:nvPr>
            <p:ph type="title" idx="13" hasCustomPrompt="1"/>
          </p:nvPr>
        </p:nvSpPr>
        <p:spPr>
          <a:xfrm>
            <a:off x="5775063" y="1171113"/>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8" name="Google Shape;178;p13"/>
          <p:cNvSpPr txBox="1">
            <a:spLocks noGrp="1"/>
          </p:cNvSpPr>
          <p:nvPr>
            <p:ph type="title" idx="14" hasCustomPrompt="1"/>
          </p:nvPr>
        </p:nvSpPr>
        <p:spPr>
          <a:xfrm>
            <a:off x="2259638" y="3071125"/>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9" name="Google Shape;179;p13"/>
          <p:cNvSpPr txBox="1">
            <a:spLocks noGrp="1"/>
          </p:cNvSpPr>
          <p:nvPr>
            <p:ph type="title" idx="15" hasCustomPrompt="1"/>
          </p:nvPr>
        </p:nvSpPr>
        <p:spPr>
          <a:xfrm>
            <a:off x="5775063" y="3071125"/>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80" name="Google Shape;180;p13"/>
          <p:cNvSpPr/>
          <p:nvPr/>
        </p:nvSpPr>
        <p:spPr>
          <a:xfrm rot="-5267561">
            <a:off x="-2166865" y="2462282"/>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rot="-5400000">
            <a:off x="-954332" y="1253578"/>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rot="5400000">
            <a:off x="-672825" y="41929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rot="5400000">
            <a:off x="121363" y="31329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rot="5400000">
            <a:off x="993813" y="264713"/>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rot="5400000">
            <a:off x="540138" y="12904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rot="5400000">
            <a:off x="441438" y="27005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rot="5532439">
            <a:off x="6598811" y="189753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rot="5400000">
            <a:off x="7811366" y="2920743"/>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rot="-5400000">
            <a:off x="7826590" y="3732336"/>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rot="-5400000">
            <a:off x="8965800" y="184432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rot="-5400000">
            <a:off x="8612125" y="375164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rot="-5400000">
            <a:off x="8710825" y="23415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rot="-5400000">
            <a:off x="8158450" y="4777374"/>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94"/>
        <p:cNvGrpSpPr/>
        <p:nvPr/>
      </p:nvGrpSpPr>
      <p:grpSpPr>
        <a:xfrm>
          <a:off x="0" y="0"/>
          <a:ext cx="0" cy="0"/>
          <a:chOff x="0" y="0"/>
          <a:chExt cx="0" cy="0"/>
        </a:xfrm>
      </p:grpSpPr>
      <p:sp>
        <p:nvSpPr>
          <p:cNvPr id="195" name="Google Shape;195;p14"/>
          <p:cNvSpPr txBox="1">
            <a:spLocks noGrp="1"/>
          </p:cNvSpPr>
          <p:nvPr>
            <p:ph type="title"/>
          </p:nvPr>
        </p:nvSpPr>
        <p:spPr>
          <a:xfrm>
            <a:off x="3373350" y="2938325"/>
            <a:ext cx="4044000" cy="49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100"/>
              <a:buNone/>
              <a:defRPr sz="3000"/>
            </a:lvl1pPr>
            <a:lvl2pPr lvl="1" rtl="0">
              <a:spcBef>
                <a:spcPts val="160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96" name="Google Shape;196;p14"/>
          <p:cNvSpPr txBox="1">
            <a:spLocks noGrp="1"/>
          </p:cNvSpPr>
          <p:nvPr>
            <p:ph type="subTitle" idx="1"/>
          </p:nvPr>
        </p:nvSpPr>
        <p:spPr>
          <a:xfrm>
            <a:off x="1726650" y="1707450"/>
            <a:ext cx="5690700" cy="98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4"/>
              </a:buClr>
              <a:buSzPts val="1200"/>
              <a:buNone/>
              <a:defRPr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97" name="Google Shape;197;p14"/>
          <p:cNvSpPr/>
          <p:nvPr/>
        </p:nvSpPr>
        <p:spPr>
          <a:xfrm>
            <a:off x="2301825" y="-81050"/>
            <a:ext cx="5472801" cy="1242133"/>
          </a:xfrm>
          <a:custGeom>
            <a:avLst/>
            <a:gdLst/>
            <a:ahLst/>
            <a:cxnLst/>
            <a:rect l="l" t="t" r="r" b="b"/>
            <a:pathLst>
              <a:path w="113987" h="48554" extrusionOk="0">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rot="10800000">
            <a:off x="3105740" y="-321877"/>
            <a:ext cx="2419310" cy="8618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rot="-5400000">
            <a:off x="5094113" y="-676765"/>
            <a:ext cx="969192" cy="1790903"/>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rot="5400000">
            <a:off x="6553938" y="4582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rot="5400000">
            <a:off x="4522788" y="64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rot="5400000">
            <a:off x="8054788" y="93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rot="5400000">
            <a:off x="2853363" y="301738"/>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rot="5400000">
            <a:off x="2401288" y="5398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rot="10800000">
            <a:off x="1820973" y="3982367"/>
            <a:ext cx="5577954" cy="1242133"/>
          </a:xfrm>
          <a:custGeom>
            <a:avLst/>
            <a:gdLst/>
            <a:ahLst/>
            <a:cxnLst/>
            <a:rect l="l" t="t" r="r" b="b"/>
            <a:pathLst>
              <a:path w="113987" h="48554" extrusionOk="0">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4"/>
          <p:cNvSpPr/>
          <p:nvPr/>
        </p:nvSpPr>
        <p:spPr>
          <a:xfrm>
            <a:off x="4175688" y="4603443"/>
            <a:ext cx="2419310" cy="8618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p:cNvSpPr/>
          <p:nvPr/>
        </p:nvSpPr>
        <p:spPr>
          <a:xfrm rot="5400000">
            <a:off x="3798057" y="3940705"/>
            <a:ext cx="969192" cy="1790903"/>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rot="-5400000">
            <a:off x="2853375" y="43630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rot="-5400000">
            <a:off x="5079550" y="4395431"/>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rot="-5400000">
            <a:off x="1555000" y="484155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rot="-5400000">
            <a:off x="6683875" y="4678206"/>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rot="-5400000">
            <a:off x="7201050" y="4504906"/>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213"/>
        <p:cNvGrpSpPr/>
        <p:nvPr/>
      </p:nvGrpSpPr>
      <p:grpSpPr>
        <a:xfrm>
          <a:off x="0" y="0"/>
          <a:ext cx="0" cy="0"/>
          <a:chOff x="0" y="0"/>
          <a:chExt cx="0" cy="0"/>
        </a:xfrm>
      </p:grpSpPr>
      <p:sp>
        <p:nvSpPr>
          <p:cNvPr id="214" name="Google Shape;214;p15"/>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215" name="Google Shape;215;p15"/>
          <p:cNvSpPr txBox="1">
            <a:spLocks noGrp="1"/>
          </p:cNvSpPr>
          <p:nvPr>
            <p:ph type="title" idx="2" hasCustomPrompt="1"/>
          </p:nvPr>
        </p:nvSpPr>
        <p:spPr>
          <a:xfrm>
            <a:off x="884798" y="1499138"/>
            <a:ext cx="3200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6" name="Google Shape;216;p15"/>
          <p:cNvSpPr txBox="1">
            <a:spLocks noGrp="1"/>
          </p:cNvSpPr>
          <p:nvPr>
            <p:ph type="subTitle" idx="1"/>
          </p:nvPr>
        </p:nvSpPr>
        <p:spPr>
          <a:xfrm>
            <a:off x="1099425" y="2130913"/>
            <a:ext cx="27711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17" name="Google Shape;217;p15"/>
          <p:cNvSpPr txBox="1">
            <a:spLocks noGrp="1"/>
          </p:cNvSpPr>
          <p:nvPr>
            <p:ph type="title" idx="3" hasCustomPrompt="1"/>
          </p:nvPr>
        </p:nvSpPr>
        <p:spPr>
          <a:xfrm>
            <a:off x="5058798" y="1499138"/>
            <a:ext cx="3200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8" name="Google Shape;218;p15"/>
          <p:cNvSpPr txBox="1">
            <a:spLocks noGrp="1"/>
          </p:cNvSpPr>
          <p:nvPr>
            <p:ph type="subTitle" idx="4"/>
          </p:nvPr>
        </p:nvSpPr>
        <p:spPr>
          <a:xfrm>
            <a:off x="5273425" y="2130925"/>
            <a:ext cx="27711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19" name="Google Shape;219;p15"/>
          <p:cNvSpPr txBox="1">
            <a:spLocks noGrp="1"/>
          </p:cNvSpPr>
          <p:nvPr>
            <p:ph type="title" idx="5" hasCustomPrompt="1"/>
          </p:nvPr>
        </p:nvSpPr>
        <p:spPr>
          <a:xfrm>
            <a:off x="2971798" y="3109475"/>
            <a:ext cx="3200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20" name="Google Shape;220;p15"/>
          <p:cNvSpPr txBox="1">
            <a:spLocks noGrp="1"/>
          </p:cNvSpPr>
          <p:nvPr>
            <p:ph type="subTitle" idx="6"/>
          </p:nvPr>
        </p:nvSpPr>
        <p:spPr>
          <a:xfrm>
            <a:off x="3186425" y="3740725"/>
            <a:ext cx="2771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21" name="Google Shape;221;p15"/>
          <p:cNvSpPr/>
          <p:nvPr/>
        </p:nvSpPr>
        <p:spPr>
          <a:xfrm rot="10800000" flipH="1">
            <a:off x="6626826" y="3797502"/>
            <a:ext cx="2810674" cy="119805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rot="10800000" flipH="1">
            <a:off x="6287025" y="4590289"/>
            <a:ext cx="2860647" cy="75161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flipH="1">
            <a:off x="6239900" y="4742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flipH="1">
            <a:off x="7868588" y="448408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flipH="1">
            <a:off x="7496815" y="4087142"/>
            <a:ext cx="1990610" cy="1054010"/>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flipH="1">
            <a:off x="8130075" y="40871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flipH="1">
            <a:off x="8852338" y="344478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flipH="1">
            <a:off x="-249101" y="82083"/>
            <a:ext cx="2810674" cy="119805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flipH="1">
            <a:off x="40728" y="-264262"/>
            <a:ext cx="2860647" cy="75161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rot="10800000" flipH="1">
            <a:off x="1156313" y="4300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rot="10800000" flipH="1">
            <a:off x="-299025" y="-63514"/>
            <a:ext cx="1990610" cy="1054010"/>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rot="10800000" flipH="1">
            <a:off x="959925" y="8917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flipH="1">
            <a:off x="2802975" y="2321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rot="10800000" flipH="1">
            <a:off x="172563" y="14693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1pPr>
            <a:lvl2pPr lvl="1">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2pPr>
            <a:lvl3pPr lvl="2">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3pPr>
            <a:lvl4pPr lvl="3">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4pPr>
            <a:lvl5pPr lvl="4">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5pPr>
            <a:lvl6pPr lvl="5">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6pPr>
            <a:lvl7pPr lvl="6">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7pPr>
            <a:lvl8pPr lvl="7">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8pPr>
            <a:lvl9pPr lvl="8">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8" r:id="rId6"/>
    <p:sldLayoutId id="2147483659" r:id="rId7"/>
    <p:sldLayoutId id="2147483660" r:id="rId8"/>
    <p:sldLayoutId id="2147483661" r:id="rId9"/>
    <p:sldLayoutId id="2147483662"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480.png"/><Relationship Id="rId5" Type="http://schemas.openxmlformats.org/officeDocument/2006/relationships/image" Target="../media/image49.jpeg"/><Relationship Id="rId4" Type="http://schemas.openxmlformats.org/officeDocument/2006/relationships/image" Target="../media/image4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8.jpeg"/><Relationship Id="rId11" Type="http://schemas.openxmlformats.org/officeDocument/2006/relationships/image" Target="../media/image13.jpg"/><Relationship Id="rId5" Type="http://schemas.openxmlformats.org/officeDocument/2006/relationships/image" Target="../media/image7.jpeg"/><Relationship Id="rId10" Type="http://schemas.openxmlformats.org/officeDocument/2006/relationships/image" Target="../media/image12.jpg"/><Relationship Id="rId4" Type="http://schemas.openxmlformats.org/officeDocument/2006/relationships/image" Target="../media/image6.jpeg"/><Relationship Id="rId9" Type="http://schemas.openxmlformats.org/officeDocument/2006/relationships/image" Target="../media/image11.jp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7.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10.png"/><Relationship Id="rId3" Type="http://schemas.openxmlformats.org/officeDocument/2006/relationships/image" Target="../media/image35.png"/><Relationship Id="rId7" Type="http://schemas.openxmlformats.org/officeDocument/2006/relationships/image" Target="../media/image200.png"/><Relationship Id="rId12"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90.png"/><Relationship Id="rId11" Type="http://schemas.openxmlformats.org/officeDocument/2006/relationships/image" Target="../media/image39.png"/><Relationship Id="rId5" Type="http://schemas.openxmlformats.org/officeDocument/2006/relationships/image" Target="../media/image36.png"/><Relationship Id="rId10" Type="http://schemas.openxmlformats.org/officeDocument/2006/relationships/image" Target="../media/image38.png"/><Relationship Id="rId4" Type="http://schemas.openxmlformats.org/officeDocument/2006/relationships/image" Target="../media/image170.png"/><Relationship Id="rId9" Type="http://schemas.openxmlformats.org/officeDocument/2006/relationships/image" Target="../media/image37.png"/></Relationships>
</file>

<file path=ppt/slides/_rels/slide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260.png"/><Relationship Id="rId7"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270.png"/><Relationship Id="rId9" Type="http://schemas.openxmlformats.org/officeDocument/2006/relationships/image" Target="../media/image4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grpSp>
        <p:nvGrpSpPr>
          <p:cNvPr id="4" name="Group 6"/>
          <p:cNvGrpSpPr/>
          <p:nvPr/>
        </p:nvGrpSpPr>
        <p:grpSpPr>
          <a:xfrm>
            <a:off x="6061122" y="4439771"/>
            <a:ext cx="4391819" cy="540726"/>
            <a:chOff x="0" y="-5689"/>
            <a:chExt cx="4525418" cy="720969"/>
          </a:xfrm>
        </p:grpSpPr>
        <p:sp>
          <p:nvSpPr>
            <p:cNvPr id="5" name="TextBox 7"/>
            <p:cNvSpPr txBox="1"/>
            <p:nvPr/>
          </p:nvSpPr>
          <p:spPr>
            <a:xfrm>
              <a:off x="0" y="-5689"/>
              <a:ext cx="3917800" cy="2872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dk2"/>
                </a:buClr>
                <a:buSzPts val="2800"/>
                <a:buFont typeface="Open Sans"/>
                <a:buNone/>
                <a:defRPr>
                  <a:solidFill>
                    <a:schemeClr val="dk2"/>
                  </a:solidFill>
                  <a:latin typeface="Open Sans"/>
                  <a:ea typeface="Open Sans"/>
                  <a:cs typeface="Open Sans"/>
                  <a:sym typeface="Open Sans"/>
                </a:defRPr>
              </a:lvl1pPr>
              <a:lvl2pPr marL="914400" indent="-317500" algn="ctr">
                <a:buClr>
                  <a:schemeClr val="dk2"/>
                </a:buClr>
                <a:buSzPts val="2800"/>
                <a:buFont typeface="Open Sans"/>
                <a:buNone/>
                <a:defRPr sz="2800">
                  <a:solidFill>
                    <a:schemeClr val="dk2"/>
                  </a:solidFill>
                  <a:latin typeface="Open Sans"/>
                  <a:ea typeface="Open Sans"/>
                  <a:cs typeface="Open Sans"/>
                  <a:sym typeface="Open Sans"/>
                </a:defRPr>
              </a:lvl2pPr>
              <a:lvl3pPr marL="1371600" indent="-317500" algn="ctr">
                <a:buClr>
                  <a:schemeClr val="dk2"/>
                </a:buClr>
                <a:buSzPts val="2800"/>
                <a:buFont typeface="Open Sans"/>
                <a:buNone/>
                <a:defRPr sz="2800">
                  <a:solidFill>
                    <a:schemeClr val="dk2"/>
                  </a:solidFill>
                  <a:latin typeface="Open Sans"/>
                  <a:ea typeface="Open Sans"/>
                  <a:cs typeface="Open Sans"/>
                  <a:sym typeface="Open Sans"/>
                </a:defRPr>
              </a:lvl3pPr>
              <a:lvl4pPr marL="1828800" indent="-317500" algn="ctr">
                <a:buClr>
                  <a:schemeClr val="dk2"/>
                </a:buClr>
                <a:buSzPts val="2800"/>
                <a:buFont typeface="Open Sans"/>
                <a:buNone/>
                <a:defRPr sz="2800">
                  <a:solidFill>
                    <a:schemeClr val="dk2"/>
                  </a:solidFill>
                  <a:latin typeface="Open Sans"/>
                  <a:ea typeface="Open Sans"/>
                  <a:cs typeface="Open Sans"/>
                  <a:sym typeface="Open Sans"/>
                </a:defRPr>
              </a:lvl4pPr>
              <a:lvl5pPr marL="2286000" indent="-317500" algn="ctr">
                <a:buClr>
                  <a:schemeClr val="dk2"/>
                </a:buClr>
                <a:buSzPts val="2800"/>
                <a:buFont typeface="Open Sans"/>
                <a:buNone/>
                <a:defRPr sz="2800">
                  <a:solidFill>
                    <a:schemeClr val="dk2"/>
                  </a:solidFill>
                  <a:latin typeface="Open Sans"/>
                  <a:ea typeface="Open Sans"/>
                  <a:cs typeface="Open Sans"/>
                  <a:sym typeface="Open Sans"/>
                </a:defRPr>
              </a:lvl5pPr>
              <a:lvl6pPr marL="2743200" indent="-317500" algn="ctr">
                <a:buClr>
                  <a:schemeClr val="dk2"/>
                </a:buClr>
                <a:buSzPts val="2800"/>
                <a:buFont typeface="Open Sans"/>
                <a:buNone/>
                <a:defRPr sz="2800">
                  <a:solidFill>
                    <a:schemeClr val="dk2"/>
                  </a:solidFill>
                  <a:latin typeface="Open Sans"/>
                  <a:ea typeface="Open Sans"/>
                  <a:cs typeface="Open Sans"/>
                  <a:sym typeface="Open Sans"/>
                </a:defRPr>
              </a:lvl6pPr>
              <a:lvl7pPr marL="3200400" indent="-317500" algn="ctr">
                <a:buClr>
                  <a:schemeClr val="dk2"/>
                </a:buClr>
                <a:buSzPts val="2800"/>
                <a:buFont typeface="Open Sans"/>
                <a:buNone/>
                <a:defRPr sz="2800">
                  <a:solidFill>
                    <a:schemeClr val="dk2"/>
                  </a:solidFill>
                  <a:latin typeface="Open Sans"/>
                  <a:ea typeface="Open Sans"/>
                  <a:cs typeface="Open Sans"/>
                  <a:sym typeface="Open Sans"/>
                </a:defRPr>
              </a:lvl7pPr>
              <a:lvl8pPr marL="3657600" indent="-317500" algn="ctr">
                <a:buClr>
                  <a:schemeClr val="dk2"/>
                </a:buClr>
                <a:buSzPts val="2800"/>
                <a:buFont typeface="Open Sans"/>
                <a:buNone/>
                <a:defRPr sz="2800">
                  <a:solidFill>
                    <a:schemeClr val="dk2"/>
                  </a:solidFill>
                  <a:latin typeface="Open Sans"/>
                  <a:ea typeface="Open Sans"/>
                  <a:cs typeface="Open Sans"/>
                  <a:sym typeface="Open Sans"/>
                </a:defRPr>
              </a:lvl8pPr>
              <a:lvl9pPr marL="4114800" indent="-317500" algn="ctr">
                <a:buClr>
                  <a:schemeClr val="dk2"/>
                </a:buClr>
                <a:buSzPts val="2800"/>
                <a:buFont typeface="Open Sans"/>
                <a:buNone/>
                <a:defRPr sz="2800">
                  <a:solidFill>
                    <a:schemeClr val="dk2"/>
                  </a:solidFill>
                  <a:latin typeface="Open Sans"/>
                  <a:ea typeface="Open Sans"/>
                  <a:cs typeface="Open Sans"/>
                  <a:sym typeface="Open Sans"/>
                </a:defRPr>
              </a:lvl9pPr>
            </a:lstStyle>
            <a:p>
              <a:pPr algn="l"/>
              <a:r>
                <a:rPr lang="en-US" dirty="0"/>
                <a:t>TRI MAR’ATI NUR UTAMI</a:t>
              </a:r>
            </a:p>
          </p:txBody>
        </p:sp>
        <p:sp>
          <p:nvSpPr>
            <p:cNvPr id="6" name="TextBox 8"/>
            <p:cNvSpPr txBox="1"/>
            <p:nvPr/>
          </p:nvSpPr>
          <p:spPr>
            <a:xfrm>
              <a:off x="131910" y="281570"/>
              <a:ext cx="4393508" cy="433710"/>
            </a:xfrm>
            <a:prstGeom prst="rect">
              <a:avLst/>
            </a:prstGeom>
          </p:spPr>
          <p:txBody>
            <a:bodyPr lIns="0" tIns="0" rIns="0" bIns="0" rtlCol="0" anchor="t">
              <a:spAutoFit/>
            </a:bodyPr>
            <a:lstStyle/>
            <a:p>
              <a:pPr>
                <a:lnSpc>
                  <a:spcPts val="2879"/>
                </a:lnSpc>
              </a:pPr>
              <a:r>
                <a:rPr lang="en-US" dirty="0">
                  <a:solidFill>
                    <a:schemeClr val="dk2"/>
                  </a:solidFill>
                  <a:latin typeface="Open Sans"/>
                  <a:ea typeface="Open Sans"/>
                  <a:cs typeface="Open Sans"/>
                  <a:sym typeface="Open Sans"/>
                </a:rPr>
                <a:t>H72218034</a:t>
              </a:r>
            </a:p>
          </p:txBody>
        </p:sp>
      </p:grpSp>
      <p:sp>
        <p:nvSpPr>
          <p:cNvPr id="7" name="TextBox 13"/>
          <p:cNvSpPr txBox="1"/>
          <p:nvPr/>
        </p:nvSpPr>
        <p:spPr>
          <a:xfrm>
            <a:off x="771889" y="1960573"/>
            <a:ext cx="7549150" cy="11255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lnSpc>
                <a:spcPct val="125000"/>
              </a:lnSpc>
              <a:buClr>
                <a:schemeClr val="accent6"/>
              </a:buClr>
              <a:buSzPts val="5200"/>
              <a:buFont typeface="Josefin Sans"/>
              <a:buNone/>
              <a:defRPr sz="5500" b="1">
                <a:solidFill>
                  <a:schemeClr val="dk1"/>
                </a:solidFill>
                <a:latin typeface="Josefin Sans"/>
                <a:ea typeface="Josefin Sans"/>
                <a:cs typeface="Josefin Sans"/>
                <a:sym typeface="Josefin Sans"/>
              </a:defRPr>
            </a:lvl1pPr>
            <a:lvl2pPr algn="ctr">
              <a:buClr>
                <a:schemeClr val="accent6"/>
              </a:buClr>
              <a:buSzPts val="5200"/>
              <a:buFont typeface="Josefin Sans"/>
              <a:buNone/>
              <a:defRPr sz="5200" b="1">
                <a:solidFill>
                  <a:schemeClr val="accent6"/>
                </a:solidFill>
                <a:latin typeface="Josefin Sans"/>
                <a:ea typeface="Josefin Sans"/>
                <a:cs typeface="Josefin Sans"/>
                <a:sym typeface="Josefin Sans"/>
              </a:defRPr>
            </a:lvl2pPr>
            <a:lvl3pPr algn="ctr">
              <a:buClr>
                <a:schemeClr val="accent6"/>
              </a:buClr>
              <a:buSzPts val="5200"/>
              <a:buFont typeface="Josefin Sans"/>
              <a:buNone/>
              <a:defRPr sz="5200" b="1">
                <a:solidFill>
                  <a:schemeClr val="accent6"/>
                </a:solidFill>
                <a:latin typeface="Josefin Sans"/>
                <a:ea typeface="Josefin Sans"/>
                <a:cs typeface="Josefin Sans"/>
                <a:sym typeface="Josefin Sans"/>
              </a:defRPr>
            </a:lvl3pPr>
            <a:lvl4pPr algn="ctr">
              <a:buClr>
                <a:schemeClr val="accent6"/>
              </a:buClr>
              <a:buSzPts val="5200"/>
              <a:buFont typeface="Josefin Sans"/>
              <a:buNone/>
              <a:defRPr sz="5200" b="1">
                <a:solidFill>
                  <a:schemeClr val="accent6"/>
                </a:solidFill>
                <a:latin typeface="Josefin Sans"/>
                <a:ea typeface="Josefin Sans"/>
                <a:cs typeface="Josefin Sans"/>
                <a:sym typeface="Josefin Sans"/>
              </a:defRPr>
            </a:lvl4pPr>
            <a:lvl5pPr algn="ctr">
              <a:buClr>
                <a:schemeClr val="accent6"/>
              </a:buClr>
              <a:buSzPts val="5200"/>
              <a:buFont typeface="Josefin Sans"/>
              <a:buNone/>
              <a:defRPr sz="5200" b="1">
                <a:solidFill>
                  <a:schemeClr val="accent6"/>
                </a:solidFill>
                <a:latin typeface="Josefin Sans"/>
                <a:ea typeface="Josefin Sans"/>
                <a:cs typeface="Josefin Sans"/>
                <a:sym typeface="Josefin Sans"/>
              </a:defRPr>
            </a:lvl5pPr>
            <a:lvl6pPr algn="ctr">
              <a:buClr>
                <a:schemeClr val="accent6"/>
              </a:buClr>
              <a:buSzPts val="5200"/>
              <a:buFont typeface="Josefin Sans"/>
              <a:buNone/>
              <a:defRPr sz="5200" b="1">
                <a:solidFill>
                  <a:schemeClr val="accent6"/>
                </a:solidFill>
                <a:latin typeface="Josefin Sans"/>
                <a:ea typeface="Josefin Sans"/>
                <a:cs typeface="Josefin Sans"/>
                <a:sym typeface="Josefin Sans"/>
              </a:defRPr>
            </a:lvl6pPr>
            <a:lvl7pPr algn="ctr">
              <a:buClr>
                <a:schemeClr val="accent6"/>
              </a:buClr>
              <a:buSzPts val="5200"/>
              <a:buFont typeface="Josefin Sans"/>
              <a:buNone/>
              <a:defRPr sz="5200" b="1">
                <a:solidFill>
                  <a:schemeClr val="accent6"/>
                </a:solidFill>
                <a:latin typeface="Josefin Sans"/>
                <a:ea typeface="Josefin Sans"/>
                <a:cs typeface="Josefin Sans"/>
                <a:sym typeface="Josefin Sans"/>
              </a:defRPr>
            </a:lvl7pPr>
            <a:lvl8pPr algn="ctr">
              <a:buClr>
                <a:schemeClr val="accent6"/>
              </a:buClr>
              <a:buSzPts val="5200"/>
              <a:buFont typeface="Josefin Sans"/>
              <a:buNone/>
              <a:defRPr sz="5200" b="1">
                <a:solidFill>
                  <a:schemeClr val="accent6"/>
                </a:solidFill>
                <a:latin typeface="Josefin Sans"/>
                <a:ea typeface="Josefin Sans"/>
                <a:cs typeface="Josefin Sans"/>
                <a:sym typeface="Josefin Sans"/>
              </a:defRPr>
            </a:lvl8pPr>
            <a:lvl9pPr algn="ctr">
              <a:buClr>
                <a:schemeClr val="accent6"/>
              </a:buClr>
              <a:buSzPts val="5200"/>
              <a:buFont typeface="Josefin Sans"/>
              <a:buNone/>
              <a:defRPr sz="5200" b="1">
                <a:solidFill>
                  <a:schemeClr val="accent6"/>
                </a:solidFill>
                <a:latin typeface="Josefin Sans"/>
                <a:ea typeface="Josefin Sans"/>
                <a:cs typeface="Josefin Sans"/>
                <a:sym typeface="Josefin Sans"/>
              </a:defRPr>
            </a:lvl9pPr>
          </a:lstStyle>
          <a:p>
            <a:r>
              <a:rPr lang="en-US" sz="2400" dirty="0"/>
              <a:t>KLASIFIKASI KANKER KULIT PADA CITRA DERMOSCOPY DENGAN MENGGUNAKAN GRAY LEVEL CO-OCCURRENCE MATRIX (GLCM) DAN KERNEL EXTREME LEARNING MACHINE (KELM)</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2002" y="0"/>
            <a:ext cx="1048923" cy="11053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28" name="TextBox 6"/>
          <p:cNvSpPr txBox="1"/>
          <p:nvPr/>
        </p:nvSpPr>
        <p:spPr>
          <a:xfrm>
            <a:off x="900602" y="257867"/>
            <a:ext cx="7540113" cy="461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6"/>
              </a:buClr>
              <a:buSzPts val="3000"/>
              <a:buFont typeface="Josefin Sans"/>
              <a:buNone/>
              <a:defRPr sz="3000" b="1">
                <a:solidFill>
                  <a:schemeClr val="accent6"/>
                </a:solidFill>
                <a:latin typeface="Josefin Sans"/>
                <a:ea typeface="Josefin Sans"/>
                <a:cs typeface="Josefin Sans"/>
                <a:sym typeface="Josefin Sans"/>
              </a:defRPr>
            </a:lvl1pPr>
            <a:lvl2pPr>
              <a:buClr>
                <a:schemeClr val="accent6"/>
              </a:buClr>
              <a:buSzPts val="3000"/>
              <a:buFont typeface="Josefin Sans"/>
              <a:buNone/>
              <a:defRPr sz="3000" b="1">
                <a:solidFill>
                  <a:schemeClr val="accent6"/>
                </a:solidFill>
                <a:latin typeface="Josefin Sans"/>
                <a:ea typeface="Josefin Sans"/>
                <a:cs typeface="Josefin Sans"/>
                <a:sym typeface="Josefin Sans"/>
              </a:defRPr>
            </a:lvl2pPr>
            <a:lvl3pPr>
              <a:buClr>
                <a:schemeClr val="accent6"/>
              </a:buClr>
              <a:buSzPts val="3000"/>
              <a:buFont typeface="Josefin Sans"/>
              <a:buNone/>
              <a:defRPr sz="3000" b="1">
                <a:solidFill>
                  <a:schemeClr val="accent6"/>
                </a:solidFill>
                <a:latin typeface="Josefin Sans"/>
                <a:ea typeface="Josefin Sans"/>
                <a:cs typeface="Josefin Sans"/>
                <a:sym typeface="Josefin Sans"/>
              </a:defRPr>
            </a:lvl3pPr>
            <a:lvl4pPr>
              <a:buClr>
                <a:schemeClr val="accent6"/>
              </a:buClr>
              <a:buSzPts val="3000"/>
              <a:buFont typeface="Josefin Sans"/>
              <a:buNone/>
              <a:defRPr sz="3000" b="1">
                <a:solidFill>
                  <a:schemeClr val="accent6"/>
                </a:solidFill>
                <a:latin typeface="Josefin Sans"/>
                <a:ea typeface="Josefin Sans"/>
                <a:cs typeface="Josefin Sans"/>
                <a:sym typeface="Josefin Sans"/>
              </a:defRPr>
            </a:lvl4pPr>
            <a:lvl5pPr>
              <a:buClr>
                <a:schemeClr val="accent6"/>
              </a:buClr>
              <a:buSzPts val="3000"/>
              <a:buFont typeface="Josefin Sans"/>
              <a:buNone/>
              <a:defRPr sz="3000" b="1">
                <a:solidFill>
                  <a:schemeClr val="accent6"/>
                </a:solidFill>
                <a:latin typeface="Josefin Sans"/>
                <a:ea typeface="Josefin Sans"/>
                <a:cs typeface="Josefin Sans"/>
                <a:sym typeface="Josefin Sans"/>
              </a:defRPr>
            </a:lvl5pPr>
            <a:lvl6pPr>
              <a:buClr>
                <a:schemeClr val="accent6"/>
              </a:buClr>
              <a:buSzPts val="3000"/>
              <a:buFont typeface="Josefin Sans"/>
              <a:buNone/>
              <a:defRPr sz="3000" b="1">
                <a:solidFill>
                  <a:schemeClr val="accent6"/>
                </a:solidFill>
                <a:latin typeface="Josefin Sans"/>
                <a:ea typeface="Josefin Sans"/>
                <a:cs typeface="Josefin Sans"/>
                <a:sym typeface="Josefin Sans"/>
              </a:defRPr>
            </a:lvl6pPr>
            <a:lvl7pPr>
              <a:buClr>
                <a:schemeClr val="accent6"/>
              </a:buClr>
              <a:buSzPts val="3000"/>
              <a:buFont typeface="Josefin Sans"/>
              <a:buNone/>
              <a:defRPr sz="3000" b="1">
                <a:solidFill>
                  <a:schemeClr val="accent6"/>
                </a:solidFill>
                <a:latin typeface="Josefin Sans"/>
                <a:ea typeface="Josefin Sans"/>
                <a:cs typeface="Josefin Sans"/>
                <a:sym typeface="Josefin Sans"/>
              </a:defRPr>
            </a:lvl7pPr>
            <a:lvl8pPr>
              <a:buClr>
                <a:schemeClr val="accent6"/>
              </a:buClr>
              <a:buSzPts val="3000"/>
              <a:buFont typeface="Josefin Sans"/>
              <a:buNone/>
              <a:defRPr sz="3000" b="1">
                <a:solidFill>
                  <a:schemeClr val="accent6"/>
                </a:solidFill>
                <a:latin typeface="Josefin Sans"/>
                <a:ea typeface="Josefin Sans"/>
                <a:cs typeface="Josefin Sans"/>
                <a:sym typeface="Josefin Sans"/>
              </a:defRPr>
            </a:lvl8pPr>
            <a:lvl9pPr>
              <a:buClr>
                <a:schemeClr val="accent6"/>
              </a:buClr>
              <a:buSzPts val="3000"/>
              <a:buFont typeface="Josefin Sans"/>
              <a:buNone/>
              <a:defRPr sz="3000" b="1">
                <a:solidFill>
                  <a:schemeClr val="accent6"/>
                </a:solidFill>
                <a:latin typeface="Josefin Sans"/>
                <a:ea typeface="Josefin Sans"/>
                <a:cs typeface="Josefin Sans"/>
                <a:sym typeface="Josefin Sans"/>
              </a:defRPr>
            </a:lvl9pPr>
          </a:lstStyle>
          <a:p>
            <a:r>
              <a:rPr lang="en-US" dirty="0" smtClean="0"/>
              <a:t>HASIL UJI COBA</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032067699"/>
              </p:ext>
            </p:extLst>
          </p:nvPr>
        </p:nvGraphicFramePr>
        <p:xfrm>
          <a:off x="1457491" y="970280"/>
          <a:ext cx="6426334" cy="3992345"/>
        </p:xfrm>
        <a:graphic>
          <a:graphicData uri="http://schemas.openxmlformats.org/drawingml/2006/table">
            <a:tbl>
              <a:tblPr>
                <a:tableStyleId>{08FB837D-C827-4EFA-A057-4D05807E0F7C}</a:tableStyleId>
              </a:tblPr>
              <a:tblGrid>
                <a:gridCol w="822368">
                  <a:extLst>
                    <a:ext uri="{9D8B030D-6E8A-4147-A177-3AD203B41FA5}">
                      <a16:colId xmlns:a16="http://schemas.microsoft.com/office/drawing/2014/main" val="4026691571"/>
                    </a:ext>
                  </a:extLst>
                </a:gridCol>
                <a:gridCol w="1058091">
                  <a:extLst>
                    <a:ext uri="{9D8B030D-6E8A-4147-A177-3AD203B41FA5}">
                      <a16:colId xmlns:a16="http://schemas.microsoft.com/office/drawing/2014/main" val="2910638585"/>
                    </a:ext>
                  </a:extLst>
                </a:gridCol>
                <a:gridCol w="979715">
                  <a:extLst>
                    <a:ext uri="{9D8B030D-6E8A-4147-A177-3AD203B41FA5}">
                      <a16:colId xmlns:a16="http://schemas.microsoft.com/office/drawing/2014/main" val="100530304"/>
                    </a:ext>
                  </a:extLst>
                </a:gridCol>
                <a:gridCol w="1188720">
                  <a:extLst>
                    <a:ext uri="{9D8B030D-6E8A-4147-A177-3AD203B41FA5}">
                      <a16:colId xmlns:a16="http://schemas.microsoft.com/office/drawing/2014/main" val="3223135775"/>
                    </a:ext>
                  </a:extLst>
                </a:gridCol>
                <a:gridCol w="1188720">
                  <a:extLst>
                    <a:ext uri="{9D8B030D-6E8A-4147-A177-3AD203B41FA5}">
                      <a16:colId xmlns:a16="http://schemas.microsoft.com/office/drawing/2014/main" val="1687673104"/>
                    </a:ext>
                  </a:extLst>
                </a:gridCol>
                <a:gridCol w="1188720">
                  <a:extLst>
                    <a:ext uri="{9D8B030D-6E8A-4147-A177-3AD203B41FA5}">
                      <a16:colId xmlns:a16="http://schemas.microsoft.com/office/drawing/2014/main" val="692904865"/>
                    </a:ext>
                  </a:extLst>
                </a:gridCol>
              </a:tblGrid>
              <a:tr h="419633">
                <a:tc>
                  <a:txBody>
                    <a:bodyPr/>
                    <a:lstStyle/>
                    <a:p>
                      <a:pPr algn="ctr" fontAlgn="b"/>
                      <a:r>
                        <a:rPr lang="en-US" sz="1100" u="none" strike="noStrike" dirty="0">
                          <a:solidFill>
                            <a:schemeClr val="bg1"/>
                          </a:solidFill>
                          <a:effectLst/>
                        </a:rPr>
                        <a:t>SUDUT</a:t>
                      </a:r>
                      <a:endParaRPr lang="en-US" sz="1100" b="0" i="0" u="none" strike="noStrike" dirty="0">
                        <a:solidFill>
                          <a:schemeClr val="bg1"/>
                        </a:solidFill>
                        <a:effectLst/>
                        <a:latin typeface="Calibri" panose="020F0502020204030204" pitchFamily="34" charset="0"/>
                      </a:endParaRPr>
                    </a:p>
                  </a:txBody>
                  <a:tcPr marL="7552" marR="7552" marT="7552" marB="0" anchor="ctr">
                    <a:solidFill>
                      <a:schemeClr val="accent6">
                        <a:lumMod val="75000"/>
                      </a:schemeClr>
                    </a:solidFill>
                  </a:tcPr>
                </a:tc>
                <a:tc>
                  <a:txBody>
                    <a:bodyPr/>
                    <a:lstStyle/>
                    <a:p>
                      <a:pPr algn="ctr" fontAlgn="b"/>
                      <a:r>
                        <a:rPr lang="en-US" sz="1100" u="none" strike="noStrike" dirty="0">
                          <a:solidFill>
                            <a:schemeClr val="bg1"/>
                          </a:solidFill>
                          <a:effectLst/>
                        </a:rPr>
                        <a:t>KERNEL</a:t>
                      </a:r>
                      <a:endParaRPr lang="en-US" sz="1100" b="0" i="0" u="none" strike="noStrike" dirty="0">
                        <a:solidFill>
                          <a:schemeClr val="bg1"/>
                        </a:solidFill>
                        <a:effectLst/>
                        <a:latin typeface="Calibri" panose="020F0502020204030204" pitchFamily="34" charset="0"/>
                      </a:endParaRPr>
                    </a:p>
                  </a:txBody>
                  <a:tcPr marL="7552" marR="7552" marT="7552" marB="0" anchor="ctr">
                    <a:solidFill>
                      <a:schemeClr val="accent6">
                        <a:lumMod val="75000"/>
                      </a:schemeClr>
                    </a:solidFill>
                  </a:tcPr>
                </a:tc>
                <a:tc>
                  <a:txBody>
                    <a:bodyPr/>
                    <a:lstStyle/>
                    <a:p>
                      <a:pPr algn="ctr" fontAlgn="b"/>
                      <a:r>
                        <a:rPr lang="en-US" sz="1100" u="none" strike="noStrike" dirty="0">
                          <a:solidFill>
                            <a:schemeClr val="bg1"/>
                          </a:solidFill>
                          <a:effectLst/>
                        </a:rPr>
                        <a:t>C</a:t>
                      </a:r>
                      <a:endParaRPr lang="en-US" sz="1100" b="0" i="0" u="none" strike="noStrike" dirty="0">
                        <a:solidFill>
                          <a:schemeClr val="bg1"/>
                        </a:solidFill>
                        <a:effectLst/>
                        <a:latin typeface="Calibri" panose="020F0502020204030204" pitchFamily="34" charset="0"/>
                      </a:endParaRPr>
                    </a:p>
                  </a:txBody>
                  <a:tcPr marL="7552" marR="7552" marT="7552" marB="0" anchor="ctr">
                    <a:solidFill>
                      <a:schemeClr val="accent6">
                        <a:lumMod val="75000"/>
                      </a:schemeClr>
                    </a:solidFill>
                  </a:tcPr>
                </a:tc>
                <a:tc>
                  <a:txBody>
                    <a:bodyPr/>
                    <a:lstStyle/>
                    <a:p>
                      <a:pPr algn="ctr" fontAlgn="b"/>
                      <a:r>
                        <a:rPr lang="en-US" sz="1100" u="none" strike="noStrike" dirty="0">
                          <a:solidFill>
                            <a:schemeClr val="bg1"/>
                          </a:solidFill>
                          <a:effectLst/>
                        </a:rPr>
                        <a:t>AKURASI </a:t>
                      </a:r>
                      <a:r>
                        <a:rPr lang="en-US" sz="1100" u="none" strike="noStrike" dirty="0" smtClean="0">
                          <a:solidFill>
                            <a:schemeClr val="bg1"/>
                          </a:solidFill>
                          <a:effectLst/>
                        </a:rPr>
                        <a:t>(%)</a:t>
                      </a:r>
                      <a:endParaRPr lang="en-US" sz="1100" b="0" i="0" u="none" strike="noStrike" dirty="0">
                        <a:solidFill>
                          <a:schemeClr val="bg1"/>
                        </a:solidFill>
                        <a:effectLst/>
                        <a:latin typeface="Calibri" panose="020F0502020204030204" pitchFamily="34" charset="0"/>
                      </a:endParaRPr>
                    </a:p>
                  </a:txBody>
                  <a:tcPr marL="7552" marR="7552" marT="7552" marB="0" anchor="ctr">
                    <a:solidFill>
                      <a:schemeClr val="accent6">
                        <a:lumMod val="75000"/>
                      </a:schemeClr>
                    </a:solidFill>
                  </a:tcPr>
                </a:tc>
                <a:tc>
                  <a:txBody>
                    <a:bodyPr/>
                    <a:lstStyle/>
                    <a:p>
                      <a:pPr algn="ctr" fontAlgn="b"/>
                      <a:r>
                        <a:rPr lang="en-US" sz="1100" u="none" strike="noStrike" dirty="0">
                          <a:solidFill>
                            <a:schemeClr val="bg1"/>
                          </a:solidFill>
                          <a:effectLst/>
                        </a:rPr>
                        <a:t>SENSITIVITAS </a:t>
                      </a:r>
                      <a:r>
                        <a:rPr lang="en-US" sz="1100" u="none" strike="noStrike" dirty="0" smtClean="0">
                          <a:solidFill>
                            <a:schemeClr val="bg1"/>
                          </a:solidFill>
                          <a:effectLst/>
                        </a:rPr>
                        <a:t>(%)</a:t>
                      </a:r>
                      <a:endParaRPr lang="en-US" sz="1100" b="0" i="0" u="none" strike="noStrike" dirty="0">
                        <a:solidFill>
                          <a:schemeClr val="bg1"/>
                        </a:solidFill>
                        <a:effectLst/>
                        <a:latin typeface="Calibri" panose="020F0502020204030204" pitchFamily="34" charset="0"/>
                      </a:endParaRPr>
                    </a:p>
                  </a:txBody>
                  <a:tcPr marL="7552" marR="7552" marT="7552" marB="0" anchor="ctr">
                    <a:solidFill>
                      <a:schemeClr val="accent6">
                        <a:lumMod val="75000"/>
                      </a:schemeClr>
                    </a:solidFill>
                  </a:tcPr>
                </a:tc>
                <a:tc>
                  <a:txBody>
                    <a:bodyPr/>
                    <a:lstStyle/>
                    <a:p>
                      <a:pPr algn="ctr" fontAlgn="b"/>
                      <a:r>
                        <a:rPr lang="en-US" sz="1100" u="none" strike="noStrike" dirty="0">
                          <a:solidFill>
                            <a:schemeClr val="bg1"/>
                          </a:solidFill>
                          <a:effectLst/>
                        </a:rPr>
                        <a:t>SPESITIFITAS </a:t>
                      </a:r>
                      <a:r>
                        <a:rPr lang="en-US" sz="1100" u="none" strike="noStrike" dirty="0" smtClean="0">
                          <a:solidFill>
                            <a:schemeClr val="bg1"/>
                          </a:solidFill>
                          <a:effectLst/>
                        </a:rPr>
                        <a:t>(%)</a:t>
                      </a:r>
                      <a:endParaRPr lang="en-US" sz="1100" b="0" i="0" u="none" strike="noStrike" dirty="0">
                        <a:solidFill>
                          <a:schemeClr val="bg1"/>
                        </a:solidFill>
                        <a:effectLst/>
                        <a:latin typeface="Calibri" panose="020F0502020204030204" pitchFamily="34" charset="0"/>
                      </a:endParaRPr>
                    </a:p>
                  </a:txBody>
                  <a:tcPr marL="7552" marR="7552" marT="7552" marB="0" anchor="ctr">
                    <a:solidFill>
                      <a:schemeClr val="accent6">
                        <a:lumMod val="75000"/>
                      </a:schemeClr>
                    </a:solidFill>
                  </a:tcPr>
                </a:tc>
                <a:extLst>
                  <a:ext uri="{0D108BD9-81ED-4DB2-BD59-A6C34878D82A}">
                    <a16:rowId xmlns:a16="http://schemas.microsoft.com/office/drawing/2014/main" val="2195725742"/>
                  </a:ext>
                </a:extLst>
              </a:tr>
              <a:tr h="151247">
                <a:tc rowSpan="20">
                  <a:txBody>
                    <a:bodyPr/>
                    <a:lstStyle/>
                    <a:p>
                      <a:pPr algn="ctr" fontAlgn="b"/>
                      <a:r>
                        <a:rPr lang="en-US" sz="1100" u="none" strike="noStrike" dirty="0">
                          <a:effectLst/>
                        </a:rPr>
                        <a:t>45</a:t>
                      </a:r>
                      <a:endParaRPr lang="en-US" sz="1100" b="0" i="0" u="none" strike="noStrike" dirty="0">
                        <a:solidFill>
                          <a:srgbClr val="000000"/>
                        </a:solidFill>
                        <a:effectLst/>
                        <a:latin typeface="Calibri" panose="020F0502020204030204" pitchFamily="34" charset="0"/>
                      </a:endParaRPr>
                    </a:p>
                  </a:txBody>
                  <a:tcPr marL="7552" marR="7552" marT="7552" marB="0" anchor="ctr"/>
                </a:tc>
                <a:tc rowSpan="5">
                  <a:txBody>
                    <a:bodyPr/>
                    <a:lstStyle/>
                    <a:p>
                      <a:pPr algn="ctr" fontAlgn="b"/>
                      <a:r>
                        <a:rPr lang="en-US" sz="1100" u="none" strike="noStrike" dirty="0">
                          <a:effectLst/>
                        </a:rPr>
                        <a:t>RBF</a:t>
                      </a:r>
                      <a:endParaRPr lang="en-US" sz="1100" b="0" i="0" u="none" strike="noStrike" dirty="0">
                        <a:solidFill>
                          <a:srgbClr val="000000"/>
                        </a:solidFill>
                        <a:effectLst/>
                        <a:latin typeface="Calibri" panose="020F0502020204030204" pitchFamily="34" charset="0"/>
                      </a:endParaRPr>
                    </a:p>
                  </a:txBody>
                  <a:tcPr marL="7552" marR="7552" marT="7552" marB="0" anchor="ctr"/>
                </a:tc>
                <a:tc>
                  <a:txBody>
                    <a:bodyPr/>
                    <a:lstStyle/>
                    <a:p>
                      <a:pPr algn="ctr" fontAlgn="b"/>
                      <a:r>
                        <a:rPr lang="en-US" sz="1100" u="none" strike="noStrike" dirty="0">
                          <a:effectLst/>
                        </a:rPr>
                        <a:t>0.1</a:t>
                      </a:r>
                      <a:endParaRPr lang="en-US" sz="1100" b="0" i="0" u="none" strike="noStrike" dirty="0">
                        <a:solidFill>
                          <a:srgbClr val="000000"/>
                        </a:solidFill>
                        <a:effectLst/>
                        <a:latin typeface="Calibri" panose="020F0502020204030204" pitchFamily="34" charset="0"/>
                      </a:endParaRPr>
                    </a:p>
                  </a:txBody>
                  <a:tcPr marL="7552" marR="7552" marT="7552" marB="0" anchor="ctr"/>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dirty="0">
                          <a:solidFill>
                            <a:schemeClr val="dk1"/>
                          </a:solidFill>
                          <a:effectLst/>
                          <a:latin typeface="+mn-lt"/>
                          <a:ea typeface="+mn-ea"/>
                          <a:cs typeface="+mn-cs"/>
                          <a:sym typeface="Arial"/>
                        </a:rPr>
                        <a:t>85.37</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85.71</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92.68</a:t>
                      </a:r>
                    </a:p>
                  </a:txBody>
                  <a:tcPr marL="9525" marR="9525" marT="9525" marB="0" anchor="b"/>
                </a:tc>
                <a:extLst>
                  <a:ext uri="{0D108BD9-81ED-4DB2-BD59-A6C34878D82A}">
                    <a16:rowId xmlns:a16="http://schemas.microsoft.com/office/drawing/2014/main" val="264347108"/>
                  </a:ext>
                </a:extLst>
              </a:tr>
              <a:tr h="151247">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552" marR="7552" marT="7552" marB="0" anchor="ctr"/>
                </a:tc>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552" marR="7552" marT="7552" marB="0" anchor="ct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552" marR="7552" marT="7552" marB="0" anchor="ctr"/>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95.12</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dirty="0">
                          <a:solidFill>
                            <a:schemeClr val="dk1"/>
                          </a:solidFill>
                          <a:effectLst/>
                          <a:latin typeface="+mn-lt"/>
                          <a:ea typeface="+mn-ea"/>
                          <a:cs typeface="+mn-cs"/>
                          <a:sym typeface="Arial"/>
                        </a:rPr>
                        <a:t>95.24</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97.53</a:t>
                      </a:r>
                    </a:p>
                  </a:txBody>
                  <a:tcPr marL="9525" marR="9525" marT="9525" marB="0" anchor="b"/>
                </a:tc>
                <a:extLst>
                  <a:ext uri="{0D108BD9-81ED-4DB2-BD59-A6C34878D82A}">
                    <a16:rowId xmlns:a16="http://schemas.microsoft.com/office/drawing/2014/main" val="1907352400"/>
                  </a:ext>
                </a:extLst>
              </a:tr>
              <a:tr h="151247">
                <a:tc vMerge="1">
                  <a:txBody>
                    <a:bodyPr/>
                    <a:lstStyle/>
                    <a:p>
                      <a:pPr algn="ctr" fontAlgn="b"/>
                      <a:endParaRPr lang="en-US" sz="1100" b="0" i="0" u="none" strike="noStrike">
                        <a:solidFill>
                          <a:srgbClr val="000000"/>
                        </a:solidFill>
                        <a:effectLst/>
                        <a:latin typeface="Calibri" panose="020F0502020204030204" pitchFamily="34" charset="0"/>
                      </a:endParaRPr>
                    </a:p>
                  </a:txBody>
                  <a:tcPr marL="7552" marR="7552" marT="7552" marB="0" anchor="ctr"/>
                </a:tc>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552" marR="7552" marT="7552" marB="0" anchor="ctr"/>
                </a:tc>
                <a:tc>
                  <a:txBody>
                    <a:bodyPr/>
                    <a:lstStyle/>
                    <a:p>
                      <a:pPr algn="ct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7552" marR="7552" marT="7552" marB="0" anchor="ctr"/>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82.93</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83.15</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dirty="0">
                          <a:solidFill>
                            <a:schemeClr val="dk1"/>
                          </a:solidFill>
                          <a:effectLst/>
                          <a:latin typeface="+mn-lt"/>
                          <a:ea typeface="+mn-ea"/>
                          <a:cs typeface="+mn-cs"/>
                          <a:sym typeface="Arial"/>
                        </a:rPr>
                        <a:t>91.36</a:t>
                      </a:r>
                    </a:p>
                  </a:txBody>
                  <a:tcPr marL="9525" marR="9525" marT="9525" marB="0" anchor="b"/>
                </a:tc>
                <a:extLst>
                  <a:ext uri="{0D108BD9-81ED-4DB2-BD59-A6C34878D82A}">
                    <a16:rowId xmlns:a16="http://schemas.microsoft.com/office/drawing/2014/main" val="1571854641"/>
                  </a:ext>
                </a:extLst>
              </a:tr>
              <a:tr h="151247">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552" marR="7552" marT="7552" marB="0" anchor="ctr"/>
                </a:tc>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552" marR="7552" marT="7552" marB="0" anchor="ctr"/>
                </a:tc>
                <a:tc>
                  <a:txBody>
                    <a:bodyPr/>
                    <a:lstStyle/>
                    <a:p>
                      <a:pPr algn="ct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7552" marR="7552" marT="7552" marB="0" anchor="ctr"/>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75.61</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75.82</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dirty="0">
                          <a:solidFill>
                            <a:schemeClr val="dk1"/>
                          </a:solidFill>
                          <a:effectLst/>
                          <a:latin typeface="+mn-lt"/>
                          <a:ea typeface="+mn-ea"/>
                          <a:cs typeface="+mn-cs"/>
                          <a:sym typeface="Arial"/>
                        </a:rPr>
                        <a:t>87.70</a:t>
                      </a:r>
                    </a:p>
                  </a:txBody>
                  <a:tcPr marL="9525" marR="9525" marT="9525" marB="0" anchor="b"/>
                </a:tc>
                <a:extLst>
                  <a:ext uri="{0D108BD9-81ED-4DB2-BD59-A6C34878D82A}">
                    <a16:rowId xmlns:a16="http://schemas.microsoft.com/office/drawing/2014/main" val="4010818079"/>
                  </a:ext>
                </a:extLst>
              </a:tr>
              <a:tr h="151247">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552" marR="7552" marT="7552" marB="0" anchor="ctr"/>
                </a:tc>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552" marR="7552" marT="7552" marB="0" anchor="ctr"/>
                </a:tc>
                <a:tc>
                  <a:txBody>
                    <a:bodyPr/>
                    <a:lstStyle/>
                    <a:p>
                      <a:pPr algn="ctr" fontAlgn="b"/>
                      <a:r>
                        <a:rPr lang="en-US" sz="1100" u="none" strike="noStrike">
                          <a:effectLst/>
                        </a:rPr>
                        <a:t>1000</a:t>
                      </a:r>
                      <a:endParaRPr lang="en-US" sz="1100" b="0" i="0" u="none" strike="noStrike">
                        <a:solidFill>
                          <a:srgbClr val="000000"/>
                        </a:solidFill>
                        <a:effectLst/>
                        <a:latin typeface="Calibri" panose="020F0502020204030204" pitchFamily="34" charset="0"/>
                      </a:endParaRPr>
                    </a:p>
                  </a:txBody>
                  <a:tcPr marL="7552" marR="7552" marT="7552" marB="0" anchor="ctr"/>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78.05</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78.21</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dirty="0">
                          <a:solidFill>
                            <a:schemeClr val="dk1"/>
                          </a:solidFill>
                          <a:effectLst/>
                          <a:latin typeface="+mn-lt"/>
                          <a:ea typeface="+mn-ea"/>
                          <a:cs typeface="+mn-cs"/>
                          <a:sym typeface="Arial"/>
                        </a:rPr>
                        <a:t>88.93</a:t>
                      </a:r>
                    </a:p>
                  </a:txBody>
                  <a:tcPr marL="9525" marR="9525" marT="9525" marB="0" anchor="b"/>
                </a:tc>
                <a:extLst>
                  <a:ext uri="{0D108BD9-81ED-4DB2-BD59-A6C34878D82A}">
                    <a16:rowId xmlns:a16="http://schemas.microsoft.com/office/drawing/2014/main" val="4055564400"/>
                  </a:ext>
                </a:extLst>
              </a:tr>
              <a:tr h="151247">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552" marR="7552" marT="7552" marB="0" anchor="ctr"/>
                </a:tc>
                <a:tc rowSpan="5">
                  <a:txBody>
                    <a:bodyPr/>
                    <a:lstStyle/>
                    <a:p>
                      <a:pPr algn="ctr" fontAlgn="b"/>
                      <a:r>
                        <a:rPr lang="en-US" sz="1100" u="none" strike="noStrike" dirty="0">
                          <a:effectLst/>
                        </a:rPr>
                        <a:t>Linear</a:t>
                      </a:r>
                      <a:endParaRPr lang="en-US" sz="1100" b="0" i="0" u="none" strike="noStrike" dirty="0">
                        <a:solidFill>
                          <a:srgbClr val="000000"/>
                        </a:solidFill>
                        <a:effectLst/>
                        <a:latin typeface="Calibri" panose="020F0502020204030204" pitchFamily="34" charset="0"/>
                      </a:endParaRPr>
                    </a:p>
                  </a:txBody>
                  <a:tcPr marL="7552" marR="7552" marT="7552" marB="0" anchor="ctr"/>
                </a:tc>
                <a:tc>
                  <a:txBody>
                    <a:bodyPr/>
                    <a:lstStyle/>
                    <a:p>
                      <a:pPr algn="ct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7552" marR="7552" marT="7552" marB="0" anchor="ctr"/>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63.41</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63.92</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81.61</a:t>
                      </a:r>
                    </a:p>
                  </a:txBody>
                  <a:tcPr marL="9525" marR="9525" marT="9525" marB="0" anchor="b"/>
                </a:tc>
                <a:extLst>
                  <a:ext uri="{0D108BD9-81ED-4DB2-BD59-A6C34878D82A}">
                    <a16:rowId xmlns:a16="http://schemas.microsoft.com/office/drawing/2014/main" val="755345678"/>
                  </a:ext>
                </a:extLst>
              </a:tr>
              <a:tr h="151247">
                <a:tc vMerge="1">
                  <a:txBody>
                    <a:bodyPr/>
                    <a:lstStyle/>
                    <a:p>
                      <a:pPr algn="ctr" fontAlgn="b"/>
                      <a:endParaRPr lang="en-US" sz="1100" b="0" i="0" u="none" strike="noStrike">
                        <a:solidFill>
                          <a:srgbClr val="000000"/>
                        </a:solidFill>
                        <a:effectLst/>
                        <a:latin typeface="Calibri" panose="020F0502020204030204" pitchFamily="34" charset="0"/>
                      </a:endParaRPr>
                    </a:p>
                  </a:txBody>
                  <a:tcPr marL="7552" marR="7552" marT="7552" marB="0" anchor="ctr"/>
                </a:tc>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552" marR="7552" marT="7552" marB="0" anchor="ct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552" marR="7552" marT="7552" marB="0" anchor="ctr"/>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65.85</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66.30</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82.94</a:t>
                      </a:r>
                    </a:p>
                  </a:txBody>
                  <a:tcPr marL="9525" marR="9525" marT="9525" marB="0" anchor="b"/>
                </a:tc>
                <a:extLst>
                  <a:ext uri="{0D108BD9-81ED-4DB2-BD59-A6C34878D82A}">
                    <a16:rowId xmlns:a16="http://schemas.microsoft.com/office/drawing/2014/main" val="1046815859"/>
                  </a:ext>
                </a:extLst>
              </a:tr>
              <a:tr h="151247">
                <a:tc vMerge="1">
                  <a:txBody>
                    <a:bodyPr/>
                    <a:lstStyle/>
                    <a:p>
                      <a:pPr algn="ctr" fontAlgn="b"/>
                      <a:endParaRPr lang="en-US" sz="1100" b="0" i="0" u="none" strike="noStrike">
                        <a:solidFill>
                          <a:srgbClr val="000000"/>
                        </a:solidFill>
                        <a:effectLst/>
                        <a:latin typeface="Calibri" panose="020F0502020204030204" pitchFamily="34" charset="0"/>
                      </a:endParaRPr>
                    </a:p>
                  </a:txBody>
                  <a:tcPr marL="7552" marR="7552" marT="7552" marB="0" anchor="ctr"/>
                </a:tc>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552" marR="7552" marT="7552" marB="0" anchor="ctr"/>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552" marR="7552" marT="7552" marB="0" anchor="ctr"/>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68.29</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68.86</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84.17</a:t>
                      </a:r>
                    </a:p>
                  </a:txBody>
                  <a:tcPr marL="9525" marR="9525" marT="9525" marB="0" anchor="b"/>
                </a:tc>
                <a:extLst>
                  <a:ext uri="{0D108BD9-81ED-4DB2-BD59-A6C34878D82A}">
                    <a16:rowId xmlns:a16="http://schemas.microsoft.com/office/drawing/2014/main" val="2338988928"/>
                  </a:ext>
                </a:extLst>
              </a:tr>
              <a:tr h="151247">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552" marR="7552" marT="7552" marB="0" anchor="ctr"/>
                </a:tc>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552" marR="7552" marT="7552" marB="0" anchor="ctr"/>
                </a:tc>
                <a:tc>
                  <a:txBody>
                    <a:bodyPr/>
                    <a:lstStyle/>
                    <a:p>
                      <a:pPr algn="ctr" fontAlgn="b"/>
                      <a:r>
                        <a:rPr lang="en-US" sz="1100" u="none" strike="noStrike" dirty="0">
                          <a:effectLst/>
                        </a:rPr>
                        <a:t>100</a:t>
                      </a:r>
                      <a:endParaRPr lang="en-US" sz="1100" b="0" i="0" u="none" strike="noStrike" dirty="0">
                        <a:solidFill>
                          <a:srgbClr val="000000"/>
                        </a:solidFill>
                        <a:effectLst/>
                        <a:latin typeface="Calibri" panose="020F0502020204030204" pitchFamily="34" charset="0"/>
                      </a:endParaRPr>
                    </a:p>
                  </a:txBody>
                  <a:tcPr marL="7552" marR="7552" marT="7552" marB="0" anchor="ctr"/>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70.73</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71.43</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85.36</a:t>
                      </a:r>
                    </a:p>
                  </a:txBody>
                  <a:tcPr marL="9525" marR="9525" marT="9525" marB="0" anchor="b"/>
                </a:tc>
                <a:extLst>
                  <a:ext uri="{0D108BD9-81ED-4DB2-BD59-A6C34878D82A}">
                    <a16:rowId xmlns:a16="http://schemas.microsoft.com/office/drawing/2014/main" val="335756028"/>
                  </a:ext>
                </a:extLst>
              </a:tr>
              <a:tr h="151247">
                <a:tc vMerge="1">
                  <a:txBody>
                    <a:bodyPr/>
                    <a:lstStyle/>
                    <a:p>
                      <a:pPr algn="ctr" fontAlgn="b"/>
                      <a:endParaRPr lang="en-US" sz="1100" b="0" i="0" u="none" strike="noStrike">
                        <a:solidFill>
                          <a:srgbClr val="000000"/>
                        </a:solidFill>
                        <a:effectLst/>
                        <a:latin typeface="Calibri" panose="020F0502020204030204" pitchFamily="34" charset="0"/>
                      </a:endParaRPr>
                    </a:p>
                  </a:txBody>
                  <a:tcPr marL="7552" marR="7552" marT="7552" marB="0" anchor="ctr"/>
                </a:tc>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552" marR="7552" marT="7552" marB="0" anchor="ctr"/>
                </a:tc>
                <a:tc>
                  <a:txBody>
                    <a:bodyPr/>
                    <a:lstStyle/>
                    <a:p>
                      <a:pPr algn="ctr" fontAlgn="b"/>
                      <a:r>
                        <a:rPr lang="en-US" sz="1100" u="none" strike="noStrike">
                          <a:effectLst/>
                        </a:rPr>
                        <a:t>1000</a:t>
                      </a:r>
                      <a:endParaRPr lang="en-US" sz="1100" b="0" i="0" u="none" strike="noStrike">
                        <a:solidFill>
                          <a:srgbClr val="000000"/>
                        </a:solidFill>
                        <a:effectLst/>
                        <a:latin typeface="Calibri" panose="020F0502020204030204" pitchFamily="34" charset="0"/>
                      </a:endParaRPr>
                    </a:p>
                  </a:txBody>
                  <a:tcPr marL="7552" marR="7552" marT="7552" marB="0" anchor="ctr"/>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70.73</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71.43</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dirty="0">
                          <a:solidFill>
                            <a:schemeClr val="dk1"/>
                          </a:solidFill>
                          <a:effectLst/>
                          <a:latin typeface="+mn-lt"/>
                          <a:ea typeface="+mn-ea"/>
                          <a:cs typeface="+mn-cs"/>
                          <a:sym typeface="Arial"/>
                        </a:rPr>
                        <a:t>85.36</a:t>
                      </a:r>
                    </a:p>
                  </a:txBody>
                  <a:tcPr marL="9525" marR="9525" marT="9525" marB="0" anchor="b"/>
                </a:tc>
                <a:extLst>
                  <a:ext uri="{0D108BD9-81ED-4DB2-BD59-A6C34878D82A}">
                    <a16:rowId xmlns:a16="http://schemas.microsoft.com/office/drawing/2014/main" val="3052279922"/>
                  </a:ext>
                </a:extLst>
              </a:tr>
              <a:tr h="206577">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552" marR="7552" marT="7552" marB="0" anchor="ctr"/>
                </a:tc>
                <a:tc rowSpan="5">
                  <a:txBody>
                    <a:bodyPr/>
                    <a:lstStyle/>
                    <a:p>
                      <a:pPr algn="ctr" fontAlgn="b"/>
                      <a:r>
                        <a:rPr lang="en-US" sz="1100" u="none" strike="noStrike" dirty="0">
                          <a:effectLst/>
                        </a:rPr>
                        <a:t>Polynomial</a:t>
                      </a:r>
                      <a:endParaRPr lang="en-US" sz="1100" b="0" i="0" u="none" strike="noStrike" dirty="0">
                        <a:solidFill>
                          <a:srgbClr val="000000"/>
                        </a:solidFill>
                        <a:effectLst/>
                        <a:latin typeface="Calibri" panose="020F0502020204030204" pitchFamily="34" charset="0"/>
                      </a:endParaRPr>
                    </a:p>
                  </a:txBody>
                  <a:tcPr marL="7552" marR="7552" marT="7552" marB="0" anchor="ctr"/>
                </a:tc>
                <a:tc>
                  <a:txBody>
                    <a:bodyPr/>
                    <a:lstStyle/>
                    <a:p>
                      <a:pPr algn="ct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7552" marR="7552" marT="7552" marB="0" anchor="ctr"/>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34.15</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33.33</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66.67</a:t>
                      </a:r>
                    </a:p>
                  </a:txBody>
                  <a:tcPr marL="9525" marR="9525" marT="9525" marB="0" anchor="b"/>
                </a:tc>
                <a:extLst>
                  <a:ext uri="{0D108BD9-81ED-4DB2-BD59-A6C34878D82A}">
                    <a16:rowId xmlns:a16="http://schemas.microsoft.com/office/drawing/2014/main" val="803733426"/>
                  </a:ext>
                </a:extLst>
              </a:tr>
              <a:tr h="151247">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552" marR="7552" marT="7552" marB="0" anchor="ctr"/>
                </a:tc>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552" marR="7552" marT="7552" marB="0" anchor="ct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552" marR="7552" marT="7552" marB="0" anchor="ctr"/>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34.15</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33.33</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66.67</a:t>
                      </a:r>
                    </a:p>
                  </a:txBody>
                  <a:tcPr marL="9525" marR="9525" marT="9525" marB="0" anchor="b"/>
                </a:tc>
                <a:extLst>
                  <a:ext uri="{0D108BD9-81ED-4DB2-BD59-A6C34878D82A}">
                    <a16:rowId xmlns:a16="http://schemas.microsoft.com/office/drawing/2014/main" val="1765632734"/>
                  </a:ext>
                </a:extLst>
              </a:tr>
              <a:tr h="151247">
                <a:tc vMerge="1">
                  <a:txBody>
                    <a:bodyPr/>
                    <a:lstStyle/>
                    <a:p>
                      <a:pPr algn="ctr" fontAlgn="b"/>
                      <a:endParaRPr lang="en-US" sz="1100" b="0" i="0" u="none" strike="noStrike">
                        <a:solidFill>
                          <a:srgbClr val="000000"/>
                        </a:solidFill>
                        <a:effectLst/>
                        <a:latin typeface="Calibri" panose="020F0502020204030204" pitchFamily="34" charset="0"/>
                      </a:endParaRPr>
                    </a:p>
                  </a:txBody>
                  <a:tcPr marL="7552" marR="7552" marT="7552" marB="0" anchor="ctr"/>
                </a:tc>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552" marR="7552" marT="7552" marB="0" anchor="ctr"/>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552" marR="7552" marT="7552" marB="0" anchor="ctr"/>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65.85</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66.30</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dirty="0">
                          <a:solidFill>
                            <a:schemeClr val="dk1"/>
                          </a:solidFill>
                          <a:effectLst/>
                          <a:latin typeface="+mn-lt"/>
                          <a:ea typeface="+mn-ea"/>
                          <a:cs typeface="+mn-cs"/>
                          <a:sym typeface="Arial"/>
                        </a:rPr>
                        <a:t>82.85</a:t>
                      </a:r>
                    </a:p>
                  </a:txBody>
                  <a:tcPr marL="9525" marR="9525" marT="9525" marB="0" anchor="b"/>
                </a:tc>
                <a:extLst>
                  <a:ext uri="{0D108BD9-81ED-4DB2-BD59-A6C34878D82A}">
                    <a16:rowId xmlns:a16="http://schemas.microsoft.com/office/drawing/2014/main" val="4175422147"/>
                  </a:ext>
                </a:extLst>
              </a:tr>
              <a:tr h="151247">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552" marR="7552" marT="7552" marB="0" anchor="ctr"/>
                </a:tc>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552" marR="7552" marT="7552" marB="0" anchor="ctr"/>
                </a:tc>
                <a:tc>
                  <a:txBody>
                    <a:bodyPr/>
                    <a:lstStyle/>
                    <a:p>
                      <a:pPr algn="ct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7552" marR="7552" marT="7552" marB="0" anchor="ctr"/>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70.73</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70.88</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dirty="0">
                          <a:solidFill>
                            <a:schemeClr val="dk1"/>
                          </a:solidFill>
                          <a:effectLst/>
                          <a:latin typeface="+mn-lt"/>
                          <a:ea typeface="+mn-ea"/>
                          <a:cs typeface="+mn-cs"/>
                          <a:sym typeface="Arial"/>
                        </a:rPr>
                        <a:t>85.36</a:t>
                      </a:r>
                    </a:p>
                  </a:txBody>
                  <a:tcPr marL="9525" marR="9525" marT="9525" marB="0" anchor="b"/>
                </a:tc>
                <a:extLst>
                  <a:ext uri="{0D108BD9-81ED-4DB2-BD59-A6C34878D82A}">
                    <a16:rowId xmlns:a16="http://schemas.microsoft.com/office/drawing/2014/main" val="1412066274"/>
                  </a:ext>
                </a:extLst>
              </a:tr>
              <a:tr h="151247">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552" marR="7552" marT="7552" marB="0" anchor="ctr"/>
                </a:tc>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552" marR="7552" marT="7552" marB="0" anchor="ctr"/>
                </a:tc>
                <a:tc>
                  <a:txBody>
                    <a:bodyPr/>
                    <a:lstStyle/>
                    <a:p>
                      <a:pPr algn="ctr" fontAlgn="b"/>
                      <a:r>
                        <a:rPr lang="en-US" sz="1100" u="none" strike="noStrike">
                          <a:effectLst/>
                        </a:rPr>
                        <a:t>1000</a:t>
                      </a:r>
                      <a:endParaRPr lang="en-US" sz="1100" b="0" i="0" u="none" strike="noStrike">
                        <a:solidFill>
                          <a:srgbClr val="000000"/>
                        </a:solidFill>
                        <a:effectLst/>
                        <a:latin typeface="Calibri" panose="020F0502020204030204" pitchFamily="34" charset="0"/>
                      </a:endParaRPr>
                    </a:p>
                  </a:txBody>
                  <a:tcPr marL="7552" marR="7552" marT="7552" marB="0" anchor="ctr"/>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70.73</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71.25</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85.36</a:t>
                      </a:r>
                    </a:p>
                  </a:txBody>
                  <a:tcPr marL="9525" marR="9525" marT="9525" marB="0" anchor="b"/>
                </a:tc>
                <a:extLst>
                  <a:ext uri="{0D108BD9-81ED-4DB2-BD59-A6C34878D82A}">
                    <a16:rowId xmlns:a16="http://schemas.microsoft.com/office/drawing/2014/main" val="4156520014"/>
                  </a:ext>
                </a:extLst>
              </a:tr>
              <a:tr h="151247">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552" marR="7552" marT="7552" marB="0" anchor="ctr"/>
                </a:tc>
                <a:tc rowSpan="5">
                  <a:txBody>
                    <a:bodyPr/>
                    <a:lstStyle/>
                    <a:p>
                      <a:pPr algn="ctr" fontAlgn="b"/>
                      <a:r>
                        <a:rPr lang="en-US" sz="1100" u="none" strike="noStrike" dirty="0">
                          <a:effectLst/>
                        </a:rPr>
                        <a:t>Wavelet</a:t>
                      </a:r>
                      <a:endParaRPr lang="en-US" sz="1100" b="0" i="0" u="none" strike="noStrike" dirty="0">
                        <a:solidFill>
                          <a:srgbClr val="000000"/>
                        </a:solidFill>
                        <a:effectLst/>
                        <a:latin typeface="Calibri" panose="020F0502020204030204" pitchFamily="34" charset="0"/>
                      </a:endParaRPr>
                    </a:p>
                  </a:txBody>
                  <a:tcPr marL="7552" marR="7552" marT="7552" marB="0" anchor="ctr"/>
                </a:tc>
                <a:tc>
                  <a:txBody>
                    <a:bodyPr/>
                    <a:lstStyle/>
                    <a:p>
                      <a:pPr algn="ct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7552" marR="7552" marT="7552" marB="0" anchor="ctr"/>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85.37</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85.53</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92.64</a:t>
                      </a:r>
                    </a:p>
                  </a:txBody>
                  <a:tcPr marL="9525" marR="9525" marT="9525" marB="0" anchor="b"/>
                </a:tc>
                <a:extLst>
                  <a:ext uri="{0D108BD9-81ED-4DB2-BD59-A6C34878D82A}">
                    <a16:rowId xmlns:a16="http://schemas.microsoft.com/office/drawing/2014/main" val="1832796554"/>
                  </a:ext>
                </a:extLst>
              </a:tr>
              <a:tr h="151247">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552" marR="7552" marT="7552" marB="0" anchor="ctr"/>
                </a:tc>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552" marR="7552" marT="7552" marB="0" anchor="ct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552" marR="7552" marT="7552" marB="0" anchor="ctr"/>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95.12</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95.24</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dirty="0">
                          <a:solidFill>
                            <a:schemeClr val="dk1"/>
                          </a:solidFill>
                          <a:effectLst/>
                          <a:latin typeface="+mn-lt"/>
                          <a:ea typeface="+mn-ea"/>
                          <a:cs typeface="+mn-cs"/>
                          <a:sym typeface="Arial"/>
                        </a:rPr>
                        <a:t>97.53</a:t>
                      </a:r>
                    </a:p>
                  </a:txBody>
                  <a:tcPr marL="9525" marR="9525" marT="9525" marB="0" anchor="b"/>
                </a:tc>
                <a:extLst>
                  <a:ext uri="{0D108BD9-81ED-4DB2-BD59-A6C34878D82A}">
                    <a16:rowId xmlns:a16="http://schemas.microsoft.com/office/drawing/2014/main" val="1190527048"/>
                  </a:ext>
                </a:extLst>
              </a:tr>
              <a:tr h="151247">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552" marR="7552" marT="7552" marB="0" anchor="ctr"/>
                </a:tc>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552" marR="7552" marT="7552" marB="0" anchor="ctr"/>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552" marR="7552" marT="7552" marB="0" anchor="ctr"/>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80.49</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80.77</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dirty="0">
                          <a:solidFill>
                            <a:schemeClr val="dk1"/>
                          </a:solidFill>
                          <a:effectLst/>
                          <a:latin typeface="+mn-lt"/>
                          <a:ea typeface="+mn-ea"/>
                          <a:cs typeface="+mn-cs"/>
                          <a:sym typeface="Arial"/>
                        </a:rPr>
                        <a:t>90.17</a:t>
                      </a:r>
                    </a:p>
                  </a:txBody>
                  <a:tcPr marL="9525" marR="9525" marT="9525" marB="0" anchor="b"/>
                </a:tc>
                <a:extLst>
                  <a:ext uri="{0D108BD9-81ED-4DB2-BD59-A6C34878D82A}">
                    <a16:rowId xmlns:a16="http://schemas.microsoft.com/office/drawing/2014/main" val="1054711405"/>
                  </a:ext>
                </a:extLst>
              </a:tr>
              <a:tr h="151247">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552" marR="7552" marT="7552" marB="0" anchor="ctr"/>
                </a:tc>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552" marR="7552" marT="7552" marB="0" anchor="ctr"/>
                </a:tc>
                <a:tc>
                  <a:txBody>
                    <a:bodyPr/>
                    <a:lstStyle/>
                    <a:p>
                      <a:pPr algn="ct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7552" marR="7552" marT="7552" marB="0" anchor="ctr"/>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75.61</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75.82</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87.70</a:t>
                      </a:r>
                    </a:p>
                  </a:txBody>
                  <a:tcPr marL="9525" marR="9525" marT="9525" marB="0" anchor="b"/>
                </a:tc>
                <a:extLst>
                  <a:ext uri="{0D108BD9-81ED-4DB2-BD59-A6C34878D82A}">
                    <a16:rowId xmlns:a16="http://schemas.microsoft.com/office/drawing/2014/main" val="711744329"/>
                  </a:ext>
                </a:extLst>
              </a:tr>
              <a:tr h="151247">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552" marR="7552" marT="7552" marB="0" anchor="ctr"/>
                </a:tc>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552" marR="7552" marT="7552" marB="0" anchor="ctr"/>
                </a:tc>
                <a:tc>
                  <a:txBody>
                    <a:bodyPr/>
                    <a:lstStyle/>
                    <a:p>
                      <a:pPr algn="ctr" fontAlgn="b"/>
                      <a:r>
                        <a:rPr lang="en-US" sz="1100" u="none" strike="noStrike">
                          <a:effectLst/>
                        </a:rPr>
                        <a:t>1000</a:t>
                      </a:r>
                      <a:endParaRPr lang="en-US" sz="1100" b="0" i="0" u="none" strike="noStrike">
                        <a:solidFill>
                          <a:srgbClr val="000000"/>
                        </a:solidFill>
                        <a:effectLst/>
                        <a:latin typeface="Calibri" panose="020F0502020204030204" pitchFamily="34" charset="0"/>
                      </a:endParaRPr>
                    </a:p>
                  </a:txBody>
                  <a:tcPr marL="7552" marR="7552" marT="7552" marB="0" anchor="ctr"/>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dirty="0">
                          <a:solidFill>
                            <a:schemeClr val="dk1"/>
                          </a:solidFill>
                          <a:effectLst/>
                          <a:latin typeface="+mn-lt"/>
                          <a:ea typeface="+mn-ea"/>
                          <a:cs typeface="+mn-cs"/>
                          <a:sym typeface="Arial"/>
                        </a:rPr>
                        <a:t>82.93</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a:solidFill>
                            <a:schemeClr val="dk1"/>
                          </a:solidFill>
                          <a:effectLst/>
                          <a:latin typeface="+mn-lt"/>
                          <a:ea typeface="+mn-ea"/>
                          <a:cs typeface="+mn-cs"/>
                          <a:sym typeface="Arial"/>
                        </a:rPr>
                        <a:t>83.15</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dirty="0">
                          <a:solidFill>
                            <a:schemeClr val="dk1"/>
                          </a:solidFill>
                          <a:effectLst/>
                          <a:latin typeface="+mn-lt"/>
                          <a:ea typeface="+mn-ea"/>
                          <a:cs typeface="+mn-cs"/>
                          <a:sym typeface="Arial"/>
                        </a:rPr>
                        <a:t>91.40</a:t>
                      </a:r>
                    </a:p>
                  </a:txBody>
                  <a:tcPr marL="9525" marR="9525" marT="9525" marB="0" anchor="b"/>
                </a:tc>
                <a:extLst>
                  <a:ext uri="{0D108BD9-81ED-4DB2-BD59-A6C34878D82A}">
                    <a16:rowId xmlns:a16="http://schemas.microsoft.com/office/drawing/2014/main" val="222216691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grpId="0" nodeType="withEffect">
                                  <p:stCondLst>
                                    <p:cond delay="0"/>
                                  </p:stCondLst>
                                  <p:iterate type="lt">
                                    <p:tmPct val="4000"/>
                                  </p:iterate>
                                  <p:childTnLst>
                                    <p:set>
                                      <p:cBhvr override="childStyle">
                                        <p:cTn id="6" dur="500" fill="hold"/>
                                        <p:tgtEl>
                                          <p:spTgt spid="28"/>
                                        </p:tgtEl>
                                        <p:attrNameLst>
                                          <p:attrName>style.color</p:attrName>
                                        </p:attrNameLst>
                                      </p:cBhvr>
                                      <p:to>
                                        <p:clrVal>
                                          <a:schemeClr val="accent2"/>
                                        </p:clrVal>
                                      </p:to>
                                    </p:set>
                                    <p:set>
                                      <p:cBhvr>
                                        <p:cTn id="7" dur="500" fill="hold"/>
                                        <p:tgtEl>
                                          <p:spTgt spid="28"/>
                                        </p:tgtEl>
                                        <p:attrNameLst>
                                          <p:attrName>fillcolor</p:attrName>
                                        </p:attrNameLst>
                                      </p:cBhvr>
                                      <p:to>
                                        <p:clrVal>
                                          <a:schemeClr val="accent2"/>
                                        </p:clrVal>
                                      </p:to>
                                    </p:set>
                                    <p:set>
                                      <p:cBhvr>
                                        <p:cTn id="8" dur="500" fill="hold"/>
                                        <p:tgtEl>
                                          <p:spTgt spid="28"/>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4" name="TextBox 6"/>
          <p:cNvSpPr txBox="1"/>
          <p:nvPr/>
        </p:nvSpPr>
        <p:spPr>
          <a:xfrm>
            <a:off x="-1751158" y="257867"/>
            <a:ext cx="7540113" cy="461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6"/>
              </a:buClr>
              <a:buSzPts val="3000"/>
              <a:buFont typeface="Josefin Sans"/>
              <a:buNone/>
              <a:defRPr sz="3000" b="1">
                <a:solidFill>
                  <a:schemeClr val="accent6"/>
                </a:solidFill>
                <a:latin typeface="Josefin Sans"/>
                <a:ea typeface="Josefin Sans"/>
                <a:cs typeface="Josefin Sans"/>
                <a:sym typeface="Josefin Sans"/>
              </a:defRPr>
            </a:lvl1pPr>
            <a:lvl2pPr>
              <a:buClr>
                <a:schemeClr val="accent6"/>
              </a:buClr>
              <a:buSzPts val="3000"/>
              <a:buFont typeface="Josefin Sans"/>
              <a:buNone/>
              <a:defRPr sz="3000" b="1">
                <a:solidFill>
                  <a:schemeClr val="accent6"/>
                </a:solidFill>
                <a:latin typeface="Josefin Sans"/>
                <a:ea typeface="Josefin Sans"/>
                <a:cs typeface="Josefin Sans"/>
                <a:sym typeface="Josefin Sans"/>
              </a:defRPr>
            </a:lvl2pPr>
            <a:lvl3pPr>
              <a:buClr>
                <a:schemeClr val="accent6"/>
              </a:buClr>
              <a:buSzPts val="3000"/>
              <a:buFont typeface="Josefin Sans"/>
              <a:buNone/>
              <a:defRPr sz="3000" b="1">
                <a:solidFill>
                  <a:schemeClr val="accent6"/>
                </a:solidFill>
                <a:latin typeface="Josefin Sans"/>
                <a:ea typeface="Josefin Sans"/>
                <a:cs typeface="Josefin Sans"/>
                <a:sym typeface="Josefin Sans"/>
              </a:defRPr>
            </a:lvl3pPr>
            <a:lvl4pPr>
              <a:buClr>
                <a:schemeClr val="accent6"/>
              </a:buClr>
              <a:buSzPts val="3000"/>
              <a:buFont typeface="Josefin Sans"/>
              <a:buNone/>
              <a:defRPr sz="3000" b="1">
                <a:solidFill>
                  <a:schemeClr val="accent6"/>
                </a:solidFill>
                <a:latin typeface="Josefin Sans"/>
                <a:ea typeface="Josefin Sans"/>
                <a:cs typeface="Josefin Sans"/>
                <a:sym typeface="Josefin Sans"/>
              </a:defRPr>
            </a:lvl4pPr>
            <a:lvl5pPr>
              <a:buClr>
                <a:schemeClr val="accent6"/>
              </a:buClr>
              <a:buSzPts val="3000"/>
              <a:buFont typeface="Josefin Sans"/>
              <a:buNone/>
              <a:defRPr sz="3000" b="1">
                <a:solidFill>
                  <a:schemeClr val="accent6"/>
                </a:solidFill>
                <a:latin typeface="Josefin Sans"/>
                <a:ea typeface="Josefin Sans"/>
                <a:cs typeface="Josefin Sans"/>
                <a:sym typeface="Josefin Sans"/>
              </a:defRPr>
            </a:lvl5pPr>
            <a:lvl6pPr>
              <a:buClr>
                <a:schemeClr val="accent6"/>
              </a:buClr>
              <a:buSzPts val="3000"/>
              <a:buFont typeface="Josefin Sans"/>
              <a:buNone/>
              <a:defRPr sz="3000" b="1">
                <a:solidFill>
                  <a:schemeClr val="accent6"/>
                </a:solidFill>
                <a:latin typeface="Josefin Sans"/>
                <a:ea typeface="Josefin Sans"/>
                <a:cs typeface="Josefin Sans"/>
                <a:sym typeface="Josefin Sans"/>
              </a:defRPr>
            </a:lvl6pPr>
            <a:lvl7pPr>
              <a:buClr>
                <a:schemeClr val="accent6"/>
              </a:buClr>
              <a:buSzPts val="3000"/>
              <a:buFont typeface="Josefin Sans"/>
              <a:buNone/>
              <a:defRPr sz="3000" b="1">
                <a:solidFill>
                  <a:schemeClr val="accent6"/>
                </a:solidFill>
                <a:latin typeface="Josefin Sans"/>
                <a:ea typeface="Josefin Sans"/>
                <a:cs typeface="Josefin Sans"/>
                <a:sym typeface="Josefin Sans"/>
              </a:defRPr>
            </a:lvl7pPr>
            <a:lvl8pPr>
              <a:buClr>
                <a:schemeClr val="accent6"/>
              </a:buClr>
              <a:buSzPts val="3000"/>
              <a:buFont typeface="Josefin Sans"/>
              <a:buNone/>
              <a:defRPr sz="3000" b="1">
                <a:solidFill>
                  <a:schemeClr val="accent6"/>
                </a:solidFill>
                <a:latin typeface="Josefin Sans"/>
                <a:ea typeface="Josefin Sans"/>
                <a:cs typeface="Josefin Sans"/>
                <a:sym typeface="Josefin Sans"/>
              </a:defRPr>
            </a:lvl8pPr>
            <a:lvl9pPr>
              <a:buClr>
                <a:schemeClr val="accent6"/>
              </a:buClr>
              <a:buSzPts val="3000"/>
              <a:buFont typeface="Josefin Sans"/>
              <a:buNone/>
              <a:defRPr sz="3000" b="1">
                <a:solidFill>
                  <a:schemeClr val="accent6"/>
                </a:solidFill>
                <a:latin typeface="Josefin Sans"/>
                <a:ea typeface="Josefin Sans"/>
                <a:cs typeface="Josefin Sans"/>
                <a:sym typeface="Josefin Sans"/>
              </a:defRPr>
            </a:lvl9pPr>
          </a:lstStyle>
          <a:p>
            <a:r>
              <a:rPr lang="en-US" dirty="0" smtClean="0"/>
              <a:t>EVALUASI MODEL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15113151"/>
              </p:ext>
            </p:extLst>
          </p:nvPr>
        </p:nvGraphicFramePr>
        <p:xfrm>
          <a:off x="1988449" y="818265"/>
          <a:ext cx="4984812" cy="3810000"/>
        </p:xfrm>
        <a:graphic>
          <a:graphicData uri="http://schemas.openxmlformats.org/drawingml/2006/table">
            <a:tbl>
              <a:tblPr firstRow="1" bandRow="1">
                <a:tableStyleId>{28BA450C-4D3C-47B1-A7A8-8F903BE476CF}</a:tableStyleId>
              </a:tblPr>
              <a:tblGrid>
                <a:gridCol w="1246203">
                  <a:extLst>
                    <a:ext uri="{9D8B030D-6E8A-4147-A177-3AD203B41FA5}">
                      <a16:colId xmlns:a16="http://schemas.microsoft.com/office/drawing/2014/main" val="3893481309"/>
                    </a:ext>
                  </a:extLst>
                </a:gridCol>
                <a:gridCol w="1246203">
                  <a:extLst>
                    <a:ext uri="{9D8B030D-6E8A-4147-A177-3AD203B41FA5}">
                      <a16:colId xmlns:a16="http://schemas.microsoft.com/office/drawing/2014/main" val="2069819487"/>
                    </a:ext>
                  </a:extLst>
                </a:gridCol>
                <a:gridCol w="1246203">
                  <a:extLst>
                    <a:ext uri="{9D8B030D-6E8A-4147-A177-3AD203B41FA5}">
                      <a16:colId xmlns:a16="http://schemas.microsoft.com/office/drawing/2014/main" val="212232150"/>
                    </a:ext>
                  </a:extLst>
                </a:gridCol>
                <a:gridCol w="1246203">
                  <a:extLst>
                    <a:ext uri="{9D8B030D-6E8A-4147-A177-3AD203B41FA5}">
                      <a16:colId xmlns:a16="http://schemas.microsoft.com/office/drawing/2014/main" val="559898959"/>
                    </a:ext>
                  </a:extLst>
                </a:gridCol>
              </a:tblGrid>
              <a:tr h="285591">
                <a:tc rowSpan="2">
                  <a:txBody>
                    <a:bodyPr/>
                    <a:lstStyle/>
                    <a:p>
                      <a:pPr algn="ctr"/>
                      <a:r>
                        <a:rPr lang="en-US" sz="2000" dirty="0" err="1" smtClean="0">
                          <a:latin typeface="Times New Roman" panose="02020603050405020304" pitchFamily="18" charset="0"/>
                          <a:cs typeface="Times New Roman" panose="02020603050405020304" pitchFamily="18" charset="0"/>
                        </a:rPr>
                        <a:t>Aktual</a:t>
                      </a:r>
                      <a:endParaRPr lang="en-US" sz="2000" dirty="0">
                        <a:latin typeface="Times New Roman" panose="02020603050405020304" pitchFamily="18" charset="0"/>
                        <a:cs typeface="Times New Roman" panose="02020603050405020304" pitchFamily="18" charset="0"/>
                      </a:endParaRPr>
                    </a:p>
                  </a:txBody>
                  <a:tcPr anchor="ctr"/>
                </a:tc>
                <a:tc gridSpan="3">
                  <a:txBody>
                    <a:bodyPr/>
                    <a:lstStyle/>
                    <a:p>
                      <a:pPr algn="ctr"/>
                      <a:r>
                        <a:rPr lang="en-US" sz="2000" dirty="0" err="1" smtClean="0">
                          <a:latin typeface="Times New Roman" panose="02020603050405020304" pitchFamily="18" charset="0"/>
                          <a:cs typeface="Times New Roman" panose="02020603050405020304" pitchFamily="18" charset="0"/>
                        </a:rPr>
                        <a:t>Klasifikasi</a:t>
                      </a:r>
                      <a:endParaRPr lang="en-US" sz="2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en-US" sz="2000" dirty="0">
                        <a:latin typeface="Times New Roman" panose="02020603050405020304" pitchFamily="18" charset="0"/>
                        <a:cs typeface="Times New Roman" panose="02020603050405020304" pitchFamily="18" charset="0"/>
                      </a:endParaRPr>
                    </a:p>
                  </a:txBody>
                  <a:tcPr/>
                </a:tc>
                <a:tc hMerge="1">
                  <a:txBody>
                    <a:bodyPr/>
                    <a:lstStyle/>
                    <a:p>
                      <a:pPr algn="ct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35877960"/>
                  </a:ext>
                </a:extLst>
              </a:tr>
              <a:tr h="724963">
                <a:tc vMerge="1">
                  <a:txBody>
                    <a:bodyPr/>
                    <a:lstStyle/>
                    <a:p>
                      <a:pPr algn="ctr"/>
                      <a:endParaRPr lang="en-US" sz="20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err="1" smtClean="0">
                          <a:latin typeface="Times New Roman" panose="02020603050405020304" pitchFamily="18" charset="0"/>
                          <a:cs typeface="Times New Roman" panose="02020603050405020304" pitchFamily="18" charset="0"/>
                        </a:rPr>
                        <a:t>Melanona</a:t>
                      </a:r>
                      <a:r>
                        <a:rPr lang="en-US" sz="2000" dirty="0" smtClean="0">
                          <a:latin typeface="Times New Roman" panose="02020603050405020304" pitchFamily="18" charset="0"/>
                          <a:cs typeface="Times New Roman" panose="02020603050405020304" pitchFamily="18" charset="0"/>
                        </a:rPr>
                        <a:t> </a:t>
                      </a: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latin typeface="Times New Roman" panose="02020603050405020304" pitchFamily="18" charset="0"/>
                          <a:cs typeface="Times New Roman" panose="02020603050405020304" pitchFamily="18" charset="0"/>
                        </a:rPr>
                        <a:t>(1)</a:t>
                      </a:r>
                    </a:p>
                  </a:txBody>
                  <a:tcPr anchor="ct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latin typeface="Times New Roman" panose="02020603050405020304" pitchFamily="18" charset="0"/>
                          <a:cs typeface="Times New Roman" panose="02020603050405020304" pitchFamily="18" charset="0"/>
                        </a:rPr>
                        <a:t>Actinic Keratosis</a:t>
                      </a:r>
                      <a:endParaRPr lang="en-US" sz="2000" baseline="0" dirty="0" smtClean="0">
                        <a:latin typeface="Times New Roman" panose="02020603050405020304" pitchFamily="18" charset="0"/>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latin typeface="Times New Roman" panose="02020603050405020304" pitchFamily="18" charset="0"/>
                          <a:cs typeface="Times New Roman" panose="02020603050405020304" pitchFamily="18" charset="0"/>
                        </a:rPr>
                        <a:t>(2)</a:t>
                      </a:r>
                    </a:p>
                  </a:txBody>
                  <a:tcPr anchor="ct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latin typeface="Times New Roman" panose="02020603050405020304" pitchFamily="18" charset="0"/>
                          <a:cs typeface="Times New Roman" panose="02020603050405020304" pitchFamily="18" charset="0"/>
                        </a:rPr>
                        <a:t>Nevus </a:t>
                      </a: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latin typeface="Times New Roman" panose="02020603050405020304" pitchFamily="18" charset="0"/>
                          <a:cs typeface="Times New Roman" panose="02020603050405020304" pitchFamily="18" charset="0"/>
                        </a:rPr>
                        <a:t>(3)</a:t>
                      </a:r>
                    </a:p>
                    <a:p>
                      <a:pPr algn="ct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31915349"/>
                  </a:ext>
                </a:extLst>
              </a:tr>
              <a:tr h="593151">
                <a:tc>
                  <a:txBody>
                    <a:bodyPr/>
                    <a:lstStyle/>
                    <a:p>
                      <a:pPr algn="ctr"/>
                      <a:r>
                        <a:rPr lang="en-US" sz="2000" dirty="0" err="1" smtClean="0">
                          <a:latin typeface="Times New Roman" panose="02020603050405020304" pitchFamily="18" charset="0"/>
                          <a:cs typeface="Times New Roman" panose="02020603050405020304" pitchFamily="18" charset="0"/>
                        </a:rPr>
                        <a:t>Melanona</a:t>
                      </a:r>
                      <a:r>
                        <a:rPr lang="en-US" sz="2000" dirty="0" smtClean="0">
                          <a:latin typeface="Times New Roman" panose="02020603050405020304" pitchFamily="18" charset="0"/>
                          <a:cs typeface="Times New Roman" panose="02020603050405020304" pitchFamily="18" charset="0"/>
                        </a:rPr>
                        <a:t> </a:t>
                      </a:r>
                    </a:p>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smtClean="0">
                          <a:latin typeface="Times New Roman" panose="02020603050405020304" pitchFamily="18" charset="0"/>
                          <a:cs typeface="Times New Roman" panose="02020603050405020304" pitchFamily="18" charset="0"/>
                        </a:rPr>
                        <a:t>14</a:t>
                      </a:r>
                      <a:endParaRPr lang="en-US" sz="2000" dirty="0">
                        <a:latin typeface="Times New Roman" panose="02020603050405020304" pitchFamily="18" charset="0"/>
                        <a:cs typeface="Times New Roman" panose="02020603050405020304" pitchFamily="18" charset="0"/>
                      </a:endParaRPr>
                    </a:p>
                  </a:txBody>
                  <a:tcPr anchor="ctr">
                    <a:solidFill>
                      <a:srgbClr val="CCFF66"/>
                    </a:solidFill>
                  </a:tcP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anchor="ctr">
                    <a:solidFill>
                      <a:schemeClr val="bg1"/>
                    </a:solidFill>
                  </a:tcP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anchor="ctr">
                    <a:solidFill>
                      <a:schemeClr val="bg1"/>
                    </a:solidFill>
                  </a:tcPr>
                </a:tc>
                <a:extLst>
                  <a:ext uri="{0D108BD9-81ED-4DB2-BD59-A6C34878D82A}">
                    <a16:rowId xmlns:a16="http://schemas.microsoft.com/office/drawing/2014/main" val="3738130636"/>
                  </a:ext>
                </a:extLst>
              </a:tr>
              <a:tr h="724963">
                <a:tc>
                  <a:txBody>
                    <a:bodyPr/>
                    <a:lstStyle/>
                    <a:p>
                      <a:pPr algn="ctr"/>
                      <a:r>
                        <a:rPr lang="en-US" sz="2000" dirty="0" smtClean="0">
                          <a:latin typeface="Times New Roman" panose="02020603050405020304" pitchFamily="18" charset="0"/>
                          <a:cs typeface="Times New Roman" panose="02020603050405020304" pitchFamily="18" charset="0"/>
                        </a:rPr>
                        <a:t>Actinic Keratosis</a:t>
                      </a:r>
                    </a:p>
                    <a:p>
                      <a:pPr algn="ctr"/>
                      <a:r>
                        <a:rPr lang="en-US" sz="2000" dirty="0" smtClean="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anchor="ctr">
                    <a:solidFill>
                      <a:schemeClr val="bg1"/>
                    </a:solidFill>
                  </a:tcPr>
                </a:tc>
                <a:tc>
                  <a:txBody>
                    <a:bodyPr/>
                    <a:lstStyle/>
                    <a:p>
                      <a:pPr algn="ctr"/>
                      <a:r>
                        <a:rPr lang="en-US" sz="2000" dirty="0" smtClean="0">
                          <a:latin typeface="Times New Roman" panose="02020603050405020304" pitchFamily="18" charset="0"/>
                          <a:cs typeface="Times New Roman" panose="02020603050405020304" pitchFamily="18" charset="0"/>
                        </a:rPr>
                        <a:t>13</a:t>
                      </a:r>
                      <a:endParaRPr lang="en-US" sz="2000" dirty="0">
                        <a:latin typeface="Times New Roman" panose="02020603050405020304" pitchFamily="18" charset="0"/>
                        <a:cs typeface="Times New Roman" panose="02020603050405020304" pitchFamily="18" charset="0"/>
                      </a:endParaRPr>
                    </a:p>
                  </a:txBody>
                  <a:tcPr anchor="ctr">
                    <a:solidFill>
                      <a:srgbClr val="CCFF66"/>
                    </a:solidFill>
                  </a:tcP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anchor="ctr">
                    <a:solidFill>
                      <a:schemeClr val="bg1"/>
                    </a:solidFill>
                  </a:tcPr>
                </a:tc>
                <a:extLst>
                  <a:ext uri="{0D108BD9-81ED-4DB2-BD59-A6C34878D82A}">
                    <a16:rowId xmlns:a16="http://schemas.microsoft.com/office/drawing/2014/main" val="4270622434"/>
                  </a:ext>
                </a:extLst>
              </a:tr>
              <a:tr h="593151">
                <a:tc>
                  <a:txBody>
                    <a:bodyPr/>
                    <a:lstStyle/>
                    <a:p>
                      <a:pPr algn="ctr"/>
                      <a:r>
                        <a:rPr lang="en-US" sz="2000" dirty="0" smtClean="0">
                          <a:latin typeface="Times New Roman" panose="02020603050405020304" pitchFamily="18" charset="0"/>
                          <a:cs typeface="Times New Roman" panose="02020603050405020304" pitchFamily="18" charset="0"/>
                        </a:rPr>
                        <a:t>Nevus </a:t>
                      </a:r>
                    </a:p>
                    <a:p>
                      <a:pPr algn="ctr"/>
                      <a:r>
                        <a:rPr lang="en-US" sz="2000" dirty="0" smtClean="0">
                          <a:latin typeface="Times New Roman" panose="02020603050405020304" pitchFamily="18" charset="0"/>
                          <a:cs typeface="Times New Roman" panose="02020603050405020304" pitchFamily="18" charset="0"/>
                        </a:rPr>
                        <a:t>(3)</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smtClean="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cs typeface="Times New Roman" panose="02020603050405020304" pitchFamily="18" charset="0"/>
                      </a:endParaRPr>
                    </a:p>
                  </a:txBody>
                  <a:tcPr anchor="ctr">
                    <a:solidFill>
                      <a:schemeClr val="bg1"/>
                    </a:solidFill>
                  </a:tcP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anchor="ctr">
                    <a:solidFill>
                      <a:schemeClr val="bg1"/>
                    </a:solidFill>
                  </a:tcPr>
                </a:tc>
                <a:tc>
                  <a:txBody>
                    <a:bodyPr/>
                    <a:lstStyle/>
                    <a:p>
                      <a:pPr algn="ctr"/>
                      <a:r>
                        <a:rPr lang="en-US" sz="2000" dirty="0" smtClean="0">
                          <a:latin typeface="Times New Roman" panose="02020603050405020304" pitchFamily="18" charset="0"/>
                          <a:cs typeface="Times New Roman" panose="02020603050405020304" pitchFamily="18" charset="0"/>
                        </a:rPr>
                        <a:t>11</a:t>
                      </a:r>
                      <a:endParaRPr lang="en-US" sz="2000" dirty="0">
                        <a:latin typeface="Times New Roman" panose="02020603050405020304" pitchFamily="18" charset="0"/>
                        <a:cs typeface="Times New Roman" panose="02020603050405020304" pitchFamily="18" charset="0"/>
                      </a:endParaRPr>
                    </a:p>
                  </a:txBody>
                  <a:tcPr anchor="ctr">
                    <a:solidFill>
                      <a:srgbClr val="CCFF66"/>
                    </a:solidFill>
                  </a:tcPr>
                </a:tc>
                <a:extLst>
                  <a:ext uri="{0D108BD9-81ED-4DB2-BD59-A6C34878D82A}">
                    <a16:rowId xmlns:a16="http://schemas.microsoft.com/office/drawing/2014/main" val="1550262078"/>
                  </a:ext>
                </a:extLst>
              </a:tr>
            </a:tbl>
          </a:graphicData>
        </a:graphic>
      </p:graphicFrame>
      <p:sp>
        <p:nvSpPr>
          <p:cNvPr id="6" name="Rectangle 5"/>
          <p:cNvSpPr/>
          <p:nvPr/>
        </p:nvSpPr>
        <p:spPr>
          <a:xfrm>
            <a:off x="-756699" y="-308126"/>
            <a:ext cx="10475108" cy="5451626"/>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marL="530225">
              <a:spcAft>
                <a:spcPts val="1200"/>
              </a:spcAft>
            </a:pPr>
            <a:endParaRPr lang="en-US" dirty="0"/>
          </a:p>
        </p:txBody>
      </p:sp>
      <p:pic>
        <p:nvPicPr>
          <p:cNvPr id="36" name="Picture 35"/>
          <p:cNvPicPr>
            <a:picLocks noChangeAspect="1"/>
          </p:cNvPicPr>
          <p:nvPr/>
        </p:nvPicPr>
        <p:blipFill>
          <a:blip r:embed="rId3"/>
          <a:stretch>
            <a:fillRect/>
          </a:stretch>
        </p:blipFill>
        <p:spPr>
          <a:xfrm>
            <a:off x="404604" y="112994"/>
            <a:ext cx="7349078" cy="46093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grpId="0" nodeType="withEffect">
                                  <p:stCondLst>
                                    <p:cond delay="0"/>
                                  </p:stCondLst>
                                  <p:iterate type="lt">
                                    <p:tmPct val="4000"/>
                                  </p:iterate>
                                  <p:childTnLst>
                                    <p:set>
                                      <p:cBhvr override="childStyle">
                                        <p:cTn id="6" dur="500" fill="hold"/>
                                        <p:tgtEl>
                                          <p:spTgt spid="4"/>
                                        </p:tgtEl>
                                        <p:attrNameLst>
                                          <p:attrName>style.color</p:attrName>
                                        </p:attrNameLst>
                                      </p:cBhvr>
                                      <p:to>
                                        <p:clrVal>
                                          <a:schemeClr val="accent2"/>
                                        </p:clrVal>
                                      </p:to>
                                    </p:set>
                                    <p:set>
                                      <p:cBhvr>
                                        <p:cTn id="7" dur="500" fill="hold"/>
                                        <p:tgtEl>
                                          <p:spTgt spid="4"/>
                                        </p:tgtEl>
                                        <p:attrNameLst>
                                          <p:attrName>fillcolor</p:attrName>
                                        </p:attrNameLst>
                                      </p:cBhvr>
                                      <p:to>
                                        <p:clrVal>
                                          <a:schemeClr val="accent2"/>
                                        </p:clrVal>
                                      </p:to>
                                    </p:set>
                                    <p:set>
                                      <p:cBhvr>
                                        <p:cTn id="8" dur="500" fill="hold"/>
                                        <p:tgtEl>
                                          <p:spTgt spid="4"/>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ppt_x"/>
                                          </p:val>
                                        </p:tav>
                                        <p:tav tm="100000">
                                          <p:val>
                                            <p:strVal val="#ppt_x"/>
                                          </p:val>
                                        </p:tav>
                                      </p:tavLst>
                                    </p:anim>
                                    <p:anim calcmode="lin" valueType="num">
                                      <p:cBhvr additive="base">
                                        <p:cTn id="2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558165" y="1209267"/>
            <a:ext cx="3638550" cy="1209675"/>
          </a:xfrm>
          <a:prstGeom prst="rect">
            <a:avLst/>
          </a:prstGeom>
        </p:spPr>
      </p:pic>
      <p:pic>
        <p:nvPicPr>
          <p:cNvPr id="10" name="Picture 9"/>
          <p:cNvPicPr>
            <a:picLocks noChangeAspect="1"/>
          </p:cNvPicPr>
          <p:nvPr/>
        </p:nvPicPr>
        <p:blipFill>
          <a:blip r:embed="rId4"/>
          <a:stretch>
            <a:fillRect/>
          </a:stretch>
        </p:blipFill>
        <p:spPr>
          <a:xfrm>
            <a:off x="539115" y="2518682"/>
            <a:ext cx="3657600" cy="62865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2300" y="561866"/>
            <a:ext cx="2935224" cy="3913632"/>
          </a:xfrm>
          <a:prstGeom prst="rect">
            <a:avLst/>
          </a:prstGeom>
        </p:spPr>
      </p:pic>
      <p:sp>
        <p:nvSpPr>
          <p:cNvPr id="3" name="TextBox 2"/>
          <p:cNvSpPr txBox="1"/>
          <p:nvPr/>
        </p:nvSpPr>
        <p:spPr>
          <a:xfrm>
            <a:off x="1046601" y="1814104"/>
            <a:ext cx="341523" cy="246221"/>
          </a:xfrm>
          <a:prstGeom prst="rect">
            <a:avLst/>
          </a:prstGeom>
          <a:solidFill>
            <a:schemeClr val="bg1"/>
          </a:solidFill>
        </p:spPr>
        <p:txBody>
          <a:bodyPr wrap="square" rtlCol="0">
            <a:spAutoFit/>
          </a:bodyPr>
          <a:lstStyle/>
          <a:p>
            <a:r>
              <a:rPr lang="en-US" sz="1000" dirty="0" smtClean="0"/>
              <a:t>11</a:t>
            </a:r>
            <a:endParaRPr lang="en-US" sz="1000" dirty="0"/>
          </a:p>
        </p:txBody>
      </p:sp>
      <p:sp>
        <p:nvSpPr>
          <p:cNvPr id="7" name="TextBox 6"/>
          <p:cNvSpPr txBox="1"/>
          <p:nvPr/>
        </p:nvSpPr>
        <p:spPr>
          <a:xfrm>
            <a:off x="1046601" y="2160065"/>
            <a:ext cx="1432194" cy="246221"/>
          </a:xfrm>
          <a:prstGeom prst="rect">
            <a:avLst/>
          </a:prstGeom>
          <a:solidFill>
            <a:schemeClr val="bg1"/>
          </a:solidFill>
        </p:spPr>
        <p:txBody>
          <a:bodyPr wrap="square" rtlCol="0">
            <a:spAutoFit/>
          </a:bodyPr>
          <a:lstStyle/>
          <a:p>
            <a:r>
              <a:rPr lang="en-US" sz="1000" dirty="0" smtClean="0"/>
              <a:t>13+0+1+11=24</a:t>
            </a:r>
            <a:endParaRPr lang="en-US" sz="1000" dirty="0"/>
          </a:p>
        </p:txBody>
      </p:sp>
      <mc:AlternateContent xmlns:mc="http://schemas.openxmlformats.org/markup-compatibility/2006" xmlns:a14="http://schemas.microsoft.com/office/drawing/2010/main">
        <mc:Choice Requires="a14">
          <p:sp>
            <p:nvSpPr>
              <p:cNvPr id="4" name="TextBox 3"/>
              <p:cNvSpPr txBox="1"/>
              <p:nvPr/>
            </p:nvSpPr>
            <p:spPr>
              <a:xfrm>
                <a:off x="6687238" y="2182786"/>
                <a:ext cx="539827" cy="36894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800" i="1" smtClean="0">
                              <a:latin typeface="Cambria Math" panose="02040503050406030204" pitchFamily="18" charset="0"/>
                            </a:rPr>
                          </m:ctrlPr>
                        </m:dPr>
                        <m:e>
                          <m:f>
                            <m:fPr>
                              <m:ctrlPr>
                                <a:rPr lang="en-US" sz="800" i="1">
                                  <a:latin typeface="Cambria Math" panose="02040503050406030204" pitchFamily="18" charset="0"/>
                                </a:rPr>
                              </m:ctrlPr>
                            </m:fPr>
                            <m:num>
                              <m:r>
                                <a:rPr lang="en-US" sz="800" i="1">
                                  <a:latin typeface="Cambria Math" panose="02040503050406030204" pitchFamily="18" charset="0"/>
                                </a:rPr>
                                <m:t>11</m:t>
                              </m:r>
                            </m:num>
                            <m:den>
                              <m:r>
                                <a:rPr lang="en-US" sz="800" i="1">
                                  <a:latin typeface="Cambria Math" panose="02040503050406030204" pitchFamily="18" charset="0"/>
                                </a:rPr>
                                <m:t>11</m:t>
                              </m:r>
                              <m:r>
                                <a:rPr lang="en-US" sz="800" i="1">
                                  <a:latin typeface="Cambria Math" panose="02040503050406030204" pitchFamily="18" charset="0"/>
                                </a:rPr>
                                <m:t>+</m:t>
                              </m:r>
                              <m:r>
                                <a:rPr lang="en-US" sz="800" i="1">
                                  <a:latin typeface="Cambria Math" panose="02040503050406030204" pitchFamily="18" charset="0"/>
                                </a:rPr>
                                <m:t>2</m:t>
                              </m:r>
                            </m:den>
                          </m:f>
                        </m:e>
                      </m:d>
                    </m:oMath>
                  </m:oMathPara>
                </a14:m>
                <a:endParaRPr lang="en-US" sz="800" dirty="0"/>
              </a:p>
            </p:txBody>
          </p:sp>
        </mc:Choice>
        <mc:Fallback xmlns="">
          <p:sp>
            <p:nvSpPr>
              <p:cNvPr id="4" name="TextBox 3"/>
              <p:cNvSpPr txBox="1">
                <a:spLocks noRot="1" noChangeAspect="1" noMove="1" noResize="1" noEditPoints="1" noAdjustHandles="1" noChangeArrowheads="1" noChangeShapeType="1" noTextEdit="1"/>
              </p:cNvSpPr>
              <p:nvPr/>
            </p:nvSpPr>
            <p:spPr>
              <a:xfrm>
                <a:off x="6687238" y="2182786"/>
                <a:ext cx="539827" cy="368947"/>
              </a:xfrm>
              <a:prstGeom prst="rect">
                <a:avLst/>
              </a:prstGeom>
              <a:blipFill>
                <a:blip r:embed="rId6"/>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 name="Google Shape;678;p42"/>
          <p:cNvSpPr txBox="1">
            <a:spLocks noGrp="1"/>
          </p:cNvSpPr>
          <p:nvPr>
            <p:ph type="title"/>
          </p:nvPr>
        </p:nvSpPr>
        <p:spPr>
          <a:xfrm>
            <a:off x="550400" y="181073"/>
            <a:ext cx="7999132" cy="906809"/>
          </a:xfrm>
          <a:prstGeom prst="rect">
            <a:avLst/>
          </a:prstGeom>
        </p:spPr>
        <p:txBody>
          <a:bodyPr spcFirstLastPara="1" wrap="square" lIns="91425" tIns="91425" rIns="91425" bIns="91425" anchor="t" anchorCtr="0">
            <a:noAutofit/>
          </a:bodyPr>
          <a:lstStyle/>
          <a:p>
            <a:r>
              <a:rPr lang="en-US" sz="3600" dirty="0" smtClean="0"/>
              <a:t>INTEGRASI KEILMUAN</a:t>
            </a:r>
            <a:endParaRPr sz="3600" dirty="0"/>
          </a:p>
        </p:txBody>
      </p:sp>
      <p:sp>
        <p:nvSpPr>
          <p:cNvPr id="13" name="Google Shape;1835;p58"/>
          <p:cNvSpPr txBox="1">
            <a:spLocks/>
          </p:cNvSpPr>
          <p:nvPr/>
        </p:nvSpPr>
        <p:spPr>
          <a:xfrm>
            <a:off x="263305" y="1343487"/>
            <a:ext cx="8573322" cy="31523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1pPr>
            <a:lvl2pPr marL="914400" marR="0" lvl="1"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2pPr>
            <a:lvl3pPr marL="1371600" marR="0" lvl="2"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3pPr>
            <a:lvl4pPr marL="1828800" marR="0" lvl="3"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4pPr>
            <a:lvl5pPr marL="2286000" marR="0" lvl="4"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5pPr>
            <a:lvl6pPr marL="2743200" marR="0" lvl="5"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6pPr>
            <a:lvl7pPr marL="3200400" marR="0" lvl="6"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7pPr>
            <a:lvl8pPr marL="3657600" marR="0" lvl="7"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8pPr>
            <a:lvl9pPr marL="4114800" marR="0" lvl="8"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9pPr>
          </a:lstStyle>
          <a:p>
            <a:pPr marL="127000" indent="0" algn="r" rtl="1">
              <a:lnSpc>
                <a:spcPct val="150000"/>
              </a:lnSpc>
            </a:pPr>
            <a:r>
              <a:rPr lang="ar-SA" dirty="0">
                <a:solidFill>
                  <a:schemeClr val="tx1"/>
                </a:solidFill>
                <a:latin typeface="+mn-lt"/>
                <a:cs typeface="+mn-cs"/>
              </a:rPr>
              <a:t>وَقُلِ اعْمَلُوْا فَسَيَرَى اللّٰهُ عَمَلَكُمْ وَرَسُوْلُهٗ وَالْمُؤْمِنُوْنَۗ وَسَتُرَدُّوْنَ اِلٰى عٰلِمِ الْغَيْبِ وَالشَّهَادَةِ فَيُنَبِّئُكُمْ بِمَا كُنْتُمْ تَعْمَلُوْنَۚ ١٠٥</a:t>
            </a:r>
            <a:endParaRPr lang="en-US" dirty="0">
              <a:solidFill>
                <a:schemeClr val="tx1"/>
              </a:solidFill>
              <a:latin typeface="+mn-lt"/>
              <a:cs typeface="+mn-cs"/>
            </a:endParaRPr>
          </a:p>
          <a:p>
            <a:pPr algn="l"/>
            <a:endParaRPr lang="en-US" sz="1800" dirty="0" smtClean="0">
              <a:solidFill>
                <a:schemeClr val="tx1"/>
              </a:solidFill>
              <a:cs typeface="+mj-cs"/>
            </a:endParaRPr>
          </a:p>
          <a:p>
            <a:pPr algn="l"/>
            <a:endParaRPr lang="en-US" sz="1800" dirty="0">
              <a:solidFill>
                <a:schemeClr val="tx1"/>
              </a:solidFill>
              <a:cs typeface="+mj-cs"/>
            </a:endParaRPr>
          </a:p>
          <a:p>
            <a:pPr marL="127000" indent="0" algn="l"/>
            <a:r>
              <a:rPr lang="en-US" sz="1800" dirty="0" err="1" smtClean="0">
                <a:solidFill>
                  <a:schemeClr val="tx1"/>
                </a:solidFill>
                <a:cs typeface="+mj-cs"/>
              </a:rPr>
              <a:t>Artinya</a:t>
            </a:r>
            <a:r>
              <a:rPr lang="en-US" sz="1800" dirty="0">
                <a:solidFill>
                  <a:schemeClr val="tx1"/>
                </a:solidFill>
                <a:cs typeface="+mj-cs"/>
              </a:rPr>
              <a:t>: </a:t>
            </a:r>
            <a:r>
              <a:rPr lang="en-US" sz="1800" dirty="0" err="1">
                <a:solidFill>
                  <a:schemeClr val="tx1"/>
                </a:solidFill>
                <a:cs typeface="+mj-cs"/>
              </a:rPr>
              <a:t>Katakanlah</a:t>
            </a:r>
            <a:r>
              <a:rPr lang="en-US" sz="1800" dirty="0">
                <a:solidFill>
                  <a:schemeClr val="tx1"/>
                </a:solidFill>
                <a:cs typeface="+mj-cs"/>
              </a:rPr>
              <a:t> (</a:t>
            </a:r>
            <a:r>
              <a:rPr lang="en-US" sz="1800" dirty="0" err="1">
                <a:solidFill>
                  <a:schemeClr val="tx1"/>
                </a:solidFill>
                <a:cs typeface="+mj-cs"/>
              </a:rPr>
              <a:t>Nabi</a:t>
            </a:r>
            <a:r>
              <a:rPr lang="en-US" sz="1800" dirty="0">
                <a:solidFill>
                  <a:schemeClr val="tx1"/>
                </a:solidFill>
                <a:cs typeface="+mj-cs"/>
              </a:rPr>
              <a:t> Muhammad), “</a:t>
            </a:r>
            <a:r>
              <a:rPr lang="en-US" sz="1800" dirty="0" err="1">
                <a:solidFill>
                  <a:schemeClr val="tx1"/>
                </a:solidFill>
                <a:cs typeface="+mj-cs"/>
              </a:rPr>
              <a:t>Bekerjalah</a:t>
            </a:r>
            <a:r>
              <a:rPr lang="en-US" sz="1800" dirty="0">
                <a:solidFill>
                  <a:schemeClr val="tx1"/>
                </a:solidFill>
                <a:cs typeface="+mj-cs"/>
              </a:rPr>
              <a:t>! </a:t>
            </a:r>
            <a:r>
              <a:rPr lang="en-US" sz="1800" dirty="0" err="1">
                <a:solidFill>
                  <a:schemeClr val="tx1"/>
                </a:solidFill>
                <a:cs typeface="+mj-cs"/>
              </a:rPr>
              <a:t>Maka</a:t>
            </a:r>
            <a:r>
              <a:rPr lang="en-US" sz="1800" dirty="0">
                <a:solidFill>
                  <a:schemeClr val="tx1"/>
                </a:solidFill>
                <a:cs typeface="+mj-cs"/>
              </a:rPr>
              <a:t>, Allah, </a:t>
            </a:r>
            <a:r>
              <a:rPr lang="en-US" sz="1800" dirty="0" err="1">
                <a:solidFill>
                  <a:schemeClr val="tx1"/>
                </a:solidFill>
                <a:cs typeface="+mj-cs"/>
              </a:rPr>
              <a:t>rasul</a:t>
            </a:r>
            <a:r>
              <a:rPr lang="en-US" sz="1800" dirty="0">
                <a:solidFill>
                  <a:schemeClr val="tx1"/>
                </a:solidFill>
                <a:cs typeface="+mj-cs"/>
              </a:rPr>
              <a:t>-Nya, </a:t>
            </a:r>
            <a:r>
              <a:rPr lang="en-US" sz="1800" dirty="0" err="1">
                <a:solidFill>
                  <a:schemeClr val="tx1"/>
                </a:solidFill>
                <a:cs typeface="+mj-cs"/>
              </a:rPr>
              <a:t>dan</a:t>
            </a:r>
            <a:r>
              <a:rPr lang="en-US" sz="1800" dirty="0">
                <a:solidFill>
                  <a:schemeClr val="tx1"/>
                </a:solidFill>
                <a:cs typeface="+mj-cs"/>
              </a:rPr>
              <a:t> orang-orang </a:t>
            </a:r>
            <a:r>
              <a:rPr lang="en-US" sz="1800" dirty="0" err="1">
                <a:solidFill>
                  <a:schemeClr val="tx1"/>
                </a:solidFill>
                <a:cs typeface="+mj-cs"/>
              </a:rPr>
              <a:t>mukmin</a:t>
            </a:r>
            <a:r>
              <a:rPr lang="en-US" sz="1800" dirty="0">
                <a:solidFill>
                  <a:schemeClr val="tx1"/>
                </a:solidFill>
                <a:cs typeface="+mj-cs"/>
              </a:rPr>
              <a:t> </a:t>
            </a:r>
            <a:r>
              <a:rPr lang="en-US" sz="1800" dirty="0" err="1">
                <a:solidFill>
                  <a:schemeClr val="tx1"/>
                </a:solidFill>
                <a:cs typeface="+mj-cs"/>
              </a:rPr>
              <a:t>akan</a:t>
            </a:r>
            <a:r>
              <a:rPr lang="en-US" sz="1800" dirty="0">
                <a:solidFill>
                  <a:schemeClr val="tx1"/>
                </a:solidFill>
                <a:cs typeface="+mj-cs"/>
              </a:rPr>
              <a:t> </a:t>
            </a:r>
            <a:r>
              <a:rPr lang="en-US" sz="1800" dirty="0" err="1">
                <a:solidFill>
                  <a:schemeClr val="tx1"/>
                </a:solidFill>
                <a:cs typeface="+mj-cs"/>
              </a:rPr>
              <a:t>melihat</a:t>
            </a:r>
            <a:r>
              <a:rPr lang="en-US" sz="1800" dirty="0">
                <a:solidFill>
                  <a:schemeClr val="tx1"/>
                </a:solidFill>
                <a:cs typeface="+mj-cs"/>
              </a:rPr>
              <a:t> </a:t>
            </a:r>
            <a:r>
              <a:rPr lang="en-US" sz="1800" dirty="0" err="1">
                <a:solidFill>
                  <a:schemeClr val="tx1"/>
                </a:solidFill>
                <a:cs typeface="+mj-cs"/>
              </a:rPr>
              <a:t>pekerjaanmu</a:t>
            </a:r>
            <a:r>
              <a:rPr lang="en-US" sz="1800" dirty="0">
                <a:solidFill>
                  <a:schemeClr val="tx1"/>
                </a:solidFill>
                <a:cs typeface="+mj-cs"/>
              </a:rPr>
              <a:t>. </a:t>
            </a:r>
            <a:r>
              <a:rPr lang="en-US" sz="1800" dirty="0" err="1">
                <a:solidFill>
                  <a:schemeClr val="tx1"/>
                </a:solidFill>
                <a:cs typeface="+mj-cs"/>
              </a:rPr>
              <a:t>Kamu</a:t>
            </a:r>
            <a:r>
              <a:rPr lang="en-US" sz="1800" dirty="0">
                <a:solidFill>
                  <a:schemeClr val="tx1"/>
                </a:solidFill>
                <a:cs typeface="+mj-cs"/>
              </a:rPr>
              <a:t> </a:t>
            </a:r>
            <a:r>
              <a:rPr lang="en-US" sz="1800" dirty="0" err="1">
                <a:solidFill>
                  <a:schemeClr val="tx1"/>
                </a:solidFill>
                <a:cs typeface="+mj-cs"/>
              </a:rPr>
              <a:t>akan</a:t>
            </a:r>
            <a:r>
              <a:rPr lang="en-US" sz="1800" dirty="0">
                <a:solidFill>
                  <a:schemeClr val="tx1"/>
                </a:solidFill>
                <a:cs typeface="+mj-cs"/>
              </a:rPr>
              <a:t> </a:t>
            </a:r>
            <a:r>
              <a:rPr lang="en-US" sz="1800" dirty="0" err="1">
                <a:solidFill>
                  <a:schemeClr val="tx1"/>
                </a:solidFill>
                <a:cs typeface="+mj-cs"/>
              </a:rPr>
              <a:t>dikembalikan</a:t>
            </a:r>
            <a:r>
              <a:rPr lang="en-US" sz="1800" dirty="0">
                <a:solidFill>
                  <a:schemeClr val="tx1"/>
                </a:solidFill>
                <a:cs typeface="+mj-cs"/>
              </a:rPr>
              <a:t> </a:t>
            </a:r>
            <a:r>
              <a:rPr lang="en-US" sz="1800" dirty="0" err="1">
                <a:solidFill>
                  <a:schemeClr val="tx1"/>
                </a:solidFill>
                <a:cs typeface="+mj-cs"/>
              </a:rPr>
              <a:t>kepada</a:t>
            </a:r>
            <a:r>
              <a:rPr lang="en-US" sz="1800" dirty="0">
                <a:solidFill>
                  <a:schemeClr val="tx1"/>
                </a:solidFill>
                <a:cs typeface="+mj-cs"/>
              </a:rPr>
              <a:t> (</a:t>
            </a:r>
            <a:r>
              <a:rPr lang="en-US" sz="1800" dirty="0" err="1">
                <a:solidFill>
                  <a:schemeClr val="tx1"/>
                </a:solidFill>
                <a:cs typeface="+mj-cs"/>
              </a:rPr>
              <a:t>Zat</a:t>
            </a:r>
            <a:r>
              <a:rPr lang="en-US" sz="1800" dirty="0">
                <a:solidFill>
                  <a:schemeClr val="tx1"/>
                </a:solidFill>
                <a:cs typeface="+mj-cs"/>
              </a:rPr>
              <a:t>) yang </a:t>
            </a:r>
            <a:r>
              <a:rPr lang="en-US" sz="1800" dirty="0" err="1">
                <a:solidFill>
                  <a:schemeClr val="tx1"/>
                </a:solidFill>
                <a:cs typeface="+mj-cs"/>
              </a:rPr>
              <a:t>mengetahui</a:t>
            </a:r>
            <a:r>
              <a:rPr lang="en-US" sz="1800" dirty="0">
                <a:solidFill>
                  <a:schemeClr val="tx1"/>
                </a:solidFill>
                <a:cs typeface="+mj-cs"/>
              </a:rPr>
              <a:t> yang </a:t>
            </a:r>
            <a:r>
              <a:rPr lang="en-US" sz="1800" dirty="0" err="1">
                <a:solidFill>
                  <a:schemeClr val="tx1"/>
                </a:solidFill>
                <a:cs typeface="+mj-cs"/>
              </a:rPr>
              <a:t>gaib</a:t>
            </a:r>
            <a:r>
              <a:rPr lang="en-US" sz="1800" dirty="0">
                <a:solidFill>
                  <a:schemeClr val="tx1"/>
                </a:solidFill>
                <a:cs typeface="+mj-cs"/>
              </a:rPr>
              <a:t> </a:t>
            </a:r>
            <a:r>
              <a:rPr lang="en-US" sz="1800" dirty="0" err="1">
                <a:solidFill>
                  <a:schemeClr val="tx1"/>
                </a:solidFill>
                <a:cs typeface="+mj-cs"/>
              </a:rPr>
              <a:t>dan</a:t>
            </a:r>
            <a:r>
              <a:rPr lang="en-US" sz="1800" dirty="0">
                <a:solidFill>
                  <a:schemeClr val="tx1"/>
                </a:solidFill>
                <a:cs typeface="+mj-cs"/>
              </a:rPr>
              <a:t> yang </a:t>
            </a:r>
            <a:r>
              <a:rPr lang="en-US" sz="1800" dirty="0" err="1">
                <a:solidFill>
                  <a:schemeClr val="tx1"/>
                </a:solidFill>
                <a:cs typeface="+mj-cs"/>
              </a:rPr>
              <a:t>nyata</a:t>
            </a:r>
            <a:r>
              <a:rPr lang="en-US" sz="1800" dirty="0">
                <a:solidFill>
                  <a:schemeClr val="tx1"/>
                </a:solidFill>
                <a:cs typeface="+mj-cs"/>
              </a:rPr>
              <a:t>. </a:t>
            </a:r>
            <a:r>
              <a:rPr lang="en-US" sz="1800" dirty="0" err="1">
                <a:solidFill>
                  <a:schemeClr val="tx1"/>
                </a:solidFill>
                <a:cs typeface="+mj-cs"/>
              </a:rPr>
              <a:t>Lalu</a:t>
            </a:r>
            <a:r>
              <a:rPr lang="en-US" sz="1800" dirty="0">
                <a:solidFill>
                  <a:schemeClr val="tx1"/>
                </a:solidFill>
                <a:cs typeface="+mj-cs"/>
              </a:rPr>
              <a:t>, </a:t>
            </a:r>
            <a:r>
              <a:rPr lang="en-US" sz="1800" dirty="0" err="1">
                <a:solidFill>
                  <a:schemeClr val="tx1"/>
                </a:solidFill>
                <a:cs typeface="+mj-cs"/>
              </a:rPr>
              <a:t>Dia</a:t>
            </a:r>
            <a:r>
              <a:rPr lang="en-US" sz="1800" dirty="0">
                <a:solidFill>
                  <a:schemeClr val="tx1"/>
                </a:solidFill>
                <a:cs typeface="+mj-cs"/>
              </a:rPr>
              <a:t> </a:t>
            </a:r>
            <a:r>
              <a:rPr lang="en-US" sz="1800" dirty="0" err="1">
                <a:solidFill>
                  <a:schemeClr val="tx1"/>
                </a:solidFill>
                <a:cs typeface="+mj-cs"/>
              </a:rPr>
              <a:t>akan</a:t>
            </a:r>
            <a:r>
              <a:rPr lang="en-US" sz="1800" dirty="0">
                <a:solidFill>
                  <a:schemeClr val="tx1"/>
                </a:solidFill>
                <a:cs typeface="+mj-cs"/>
              </a:rPr>
              <a:t> </a:t>
            </a:r>
            <a:r>
              <a:rPr lang="en-US" sz="1800" dirty="0" err="1">
                <a:solidFill>
                  <a:schemeClr val="tx1"/>
                </a:solidFill>
                <a:cs typeface="+mj-cs"/>
              </a:rPr>
              <a:t>memberitakan</a:t>
            </a:r>
            <a:r>
              <a:rPr lang="en-US" sz="1800" dirty="0">
                <a:solidFill>
                  <a:schemeClr val="tx1"/>
                </a:solidFill>
                <a:cs typeface="+mj-cs"/>
              </a:rPr>
              <a:t> </a:t>
            </a:r>
            <a:r>
              <a:rPr lang="en-US" sz="1800" dirty="0" err="1">
                <a:solidFill>
                  <a:schemeClr val="tx1"/>
                </a:solidFill>
                <a:cs typeface="+mj-cs"/>
              </a:rPr>
              <a:t>kepada</a:t>
            </a:r>
            <a:r>
              <a:rPr lang="en-US" sz="1800" dirty="0">
                <a:solidFill>
                  <a:schemeClr val="tx1"/>
                </a:solidFill>
                <a:cs typeface="+mj-cs"/>
              </a:rPr>
              <a:t> </a:t>
            </a:r>
            <a:r>
              <a:rPr lang="en-US" sz="1800" dirty="0" err="1">
                <a:solidFill>
                  <a:schemeClr val="tx1"/>
                </a:solidFill>
                <a:cs typeface="+mj-cs"/>
              </a:rPr>
              <a:t>kamu</a:t>
            </a:r>
            <a:r>
              <a:rPr lang="en-US" sz="1800" dirty="0">
                <a:solidFill>
                  <a:schemeClr val="tx1"/>
                </a:solidFill>
                <a:cs typeface="+mj-cs"/>
              </a:rPr>
              <a:t> </a:t>
            </a:r>
            <a:r>
              <a:rPr lang="en-US" sz="1800" dirty="0" err="1">
                <a:solidFill>
                  <a:schemeClr val="tx1"/>
                </a:solidFill>
                <a:cs typeface="+mj-cs"/>
              </a:rPr>
              <a:t>apa</a:t>
            </a:r>
            <a:r>
              <a:rPr lang="en-US" sz="1800" dirty="0">
                <a:solidFill>
                  <a:schemeClr val="tx1"/>
                </a:solidFill>
                <a:cs typeface="+mj-cs"/>
              </a:rPr>
              <a:t> yang </a:t>
            </a:r>
            <a:r>
              <a:rPr lang="en-US" sz="1800" dirty="0" err="1">
                <a:solidFill>
                  <a:schemeClr val="tx1"/>
                </a:solidFill>
                <a:cs typeface="+mj-cs"/>
              </a:rPr>
              <a:t>selama</a:t>
            </a:r>
            <a:r>
              <a:rPr lang="en-US" sz="1800" dirty="0">
                <a:solidFill>
                  <a:schemeClr val="tx1"/>
                </a:solidFill>
                <a:cs typeface="+mj-cs"/>
              </a:rPr>
              <a:t> </a:t>
            </a:r>
            <a:r>
              <a:rPr lang="en-US" sz="1800" dirty="0" err="1">
                <a:solidFill>
                  <a:schemeClr val="tx1"/>
                </a:solidFill>
                <a:cs typeface="+mj-cs"/>
              </a:rPr>
              <a:t>ini</a:t>
            </a:r>
            <a:r>
              <a:rPr lang="en-US" sz="1800" dirty="0">
                <a:solidFill>
                  <a:schemeClr val="tx1"/>
                </a:solidFill>
                <a:cs typeface="+mj-cs"/>
              </a:rPr>
              <a:t> </a:t>
            </a:r>
            <a:r>
              <a:rPr lang="en-US" sz="1800" dirty="0" err="1">
                <a:solidFill>
                  <a:schemeClr val="tx1"/>
                </a:solidFill>
                <a:cs typeface="+mj-cs"/>
              </a:rPr>
              <a:t>kamu</a:t>
            </a:r>
            <a:r>
              <a:rPr lang="en-US" sz="1800" dirty="0">
                <a:solidFill>
                  <a:schemeClr val="tx1"/>
                </a:solidFill>
                <a:cs typeface="+mj-cs"/>
              </a:rPr>
              <a:t> </a:t>
            </a:r>
            <a:r>
              <a:rPr lang="en-US" sz="1800" dirty="0" err="1">
                <a:solidFill>
                  <a:schemeClr val="tx1"/>
                </a:solidFill>
                <a:cs typeface="+mj-cs"/>
              </a:rPr>
              <a:t>kerjakan</a:t>
            </a:r>
            <a:r>
              <a:rPr lang="en-US" sz="1800" dirty="0">
                <a:solidFill>
                  <a:schemeClr val="tx1"/>
                </a:solidFill>
                <a:cs typeface="+mj-cs"/>
              </a:rPr>
              <a:t>.” (QS. at </a:t>
            </a:r>
            <a:r>
              <a:rPr lang="en-US" sz="1800" dirty="0" err="1">
                <a:solidFill>
                  <a:schemeClr val="tx1"/>
                </a:solidFill>
                <a:cs typeface="+mj-cs"/>
              </a:rPr>
              <a:t>Taubah</a:t>
            </a:r>
            <a:r>
              <a:rPr lang="en-US" sz="1800" dirty="0">
                <a:solidFill>
                  <a:schemeClr val="tx1"/>
                </a:solidFill>
                <a:cs typeface="+mj-cs"/>
              </a:rPr>
              <a:t>: 105).</a:t>
            </a:r>
          </a:p>
        </p:txBody>
      </p:sp>
      <p:sp>
        <p:nvSpPr>
          <p:cNvPr id="18" name="Rectangle 17"/>
          <p:cNvSpPr/>
          <p:nvPr/>
        </p:nvSpPr>
        <p:spPr>
          <a:xfrm>
            <a:off x="-756699" y="-308126"/>
            <a:ext cx="10475108" cy="5451626"/>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marL="530225">
              <a:spcAft>
                <a:spcPts val="1200"/>
              </a:spcAft>
            </a:pPr>
            <a:endParaRPr lang="en-US" dirty="0"/>
          </a:p>
        </p:txBody>
      </p:sp>
      <p:sp>
        <p:nvSpPr>
          <p:cNvPr id="15" name="Google Shape;1835;p58"/>
          <p:cNvSpPr txBox="1">
            <a:spLocks/>
          </p:cNvSpPr>
          <p:nvPr/>
        </p:nvSpPr>
        <p:spPr>
          <a:xfrm>
            <a:off x="217035" y="235378"/>
            <a:ext cx="8527640" cy="44377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1pPr>
            <a:lvl2pPr marL="914400" marR="0" lvl="1"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2pPr>
            <a:lvl3pPr marL="1371600" marR="0" lvl="2"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3pPr>
            <a:lvl4pPr marL="1828800" marR="0" lvl="3"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4pPr>
            <a:lvl5pPr marL="2286000" marR="0" lvl="4"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5pPr>
            <a:lvl6pPr marL="2743200" marR="0" lvl="5"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6pPr>
            <a:lvl7pPr marL="3200400" marR="0" lvl="6"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7pPr>
            <a:lvl8pPr marL="3657600" marR="0" lvl="7"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8pPr>
            <a:lvl9pPr marL="4114800" marR="0" lvl="8"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9pPr>
          </a:lstStyle>
          <a:p>
            <a:pPr marL="127000" indent="0" algn="r" rtl="1">
              <a:lnSpc>
                <a:spcPct val="150000"/>
              </a:lnSpc>
            </a:pPr>
            <a:r>
              <a:rPr lang="ar-SA" dirty="0">
                <a:solidFill>
                  <a:schemeClr val="tx1"/>
                </a:solidFill>
                <a:latin typeface="+mn-lt"/>
                <a:cs typeface="+mn-cs"/>
              </a:rPr>
              <a:t>حَدَّثَنَا الْمَكِّيُّ بْنُ إِبْرَاهِيمَ أَخْبَرَنَا عَبْدُ اللَّهِ ببْنُ سَعِيدٍ هُوَ ابْنُ أَبِي هِنْدٍ عَنْ أَبِيهِ عَنْ ابْنِ عَبَّاسٍ رَضِيَ اللَّهُ عَنْهُمَا قَالَ قَالَ النَّبِيُّ صَلَّى اللَّهُ عَلَيْهِ وَسَلَّمَ نِعْمَتَانِ مَغْبُونٌ فِيهِمَا كَثِيرٌ مِنْ النَّاسِ الصِّحَّةُ وَالْفَرَاغُ قَالَ عَبَّاسٌ الْعَنْبَرِيُّ حَدَّثَنَا صَفْوَانُ بْنُ عِيسَى عَنْ عَبْدِ اللَّهِ بْنِ سَعِيدِ بْنِ أَبِي هِنْدٍ عَنْ أَبِيهِ سَمِعْتُ ابْنَ عَبَّاسٍ عَنْ النَّبِيِّ صَلَّى اللَّهُ عَلَيْهِ وَسَلَّمَ مِثْلَهُ</a:t>
            </a:r>
          </a:p>
          <a:p>
            <a:pPr marL="127000" indent="0" algn="l" rtl="1">
              <a:lnSpc>
                <a:spcPct val="150000"/>
              </a:lnSpc>
            </a:pPr>
            <a:r>
              <a:rPr lang="en-US" sz="1800" dirty="0" err="1">
                <a:solidFill>
                  <a:schemeClr val="tx1"/>
                </a:solidFill>
                <a:latin typeface="+mn-lt"/>
                <a:cs typeface="+mn-cs"/>
              </a:rPr>
              <a:t>Artinya</a:t>
            </a:r>
            <a:r>
              <a:rPr lang="en-US" sz="1800" dirty="0">
                <a:solidFill>
                  <a:schemeClr val="tx1"/>
                </a:solidFill>
                <a:latin typeface="+mn-lt"/>
                <a:cs typeface="+mn-cs"/>
              </a:rPr>
              <a:t>: </a:t>
            </a:r>
            <a:r>
              <a:rPr lang="en-US" sz="1800" dirty="0" err="1">
                <a:solidFill>
                  <a:schemeClr val="tx1"/>
                </a:solidFill>
                <a:latin typeface="+mn-lt"/>
                <a:cs typeface="+mn-cs"/>
              </a:rPr>
              <a:t>Telah</a:t>
            </a:r>
            <a:r>
              <a:rPr lang="en-US" sz="1800" dirty="0">
                <a:solidFill>
                  <a:schemeClr val="tx1"/>
                </a:solidFill>
                <a:latin typeface="+mn-lt"/>
                <a:cs typeface="+mn-cs"/>
              </a:rPr>
              <a:t> </a:t>
            </a:r>
            <a:r>
              <a:rPr lang="en-US" sz="1800" dirty="0" err="1">
                <a:solidFill>
                  <a:schemeClr val="tx1"/>
                </a:solidFill>
                <a:latin typeface="+mn-lt"/>
                <a:cs typeface="+mn-cs"/>
              </a:rPr>
              <a:t>menceritakan</a:t>
            </a:r>
            <a:r>
              <a:rPr lang="en-US" sz="1800" dirty="0">
                <a:solidFill>
                  <a:schemeClr val="tx1"/>
                </a:solidFill>
                <a:latin typeface="+mn-lt"/>
                <a:cs typeface="+mn-cs"/>
              </a:rPr>
              <a:t> </a:t>
            </a:r>
            <a:r>
              <a:rPr lang="en-US" sz="1800" dirty="0" err="1">
                <a:solidFill>
                  <a:schemeClr val="tx1"/>
                </a:solidFill>
                <a:latin typeface="+mn-lt"/>
                <a:cs typeface="+mn-cs"/>
              </a:rPr>
              <a:t>kepada</a:t>
            </a:r>
            <a:r>
              <a:rPr lang="en-US" sz="1800" dirty="0">
                <a:solidFill>
                  <a:schemeClr val="tx1"/>
                </a:solidFill>
                <a:latin typeface="+mn-lt"/>
                <a:cs typeface="+mn-cs"/>
              </a:rPr>
              <a:t> kami Al </a:t>
            </a:r>
            <a:r>
              <a:rPr lang="en-US" sz="1800" dirty="0" err="1">
                <a:solidFill>
                  <a:schemeClr val="tx1"/>
                </a:solidFill>
                <a:latin typeface="+mn-lt"/>
                <a:cs typeface="+mn-cs"/>
              </a:rPr>
              <a:t>Makki</a:t>
            </a:r>
            <a:r>
              <a:rPr lang="en-US" sz="1800" dirty="0">
                <a:solidFill>
                  <a:schemeClr val="tx1"/>
                </a:solidFill>
                <a:latin typeface="+mn-lt"/>
                <a:cs typeface="+mn-cs"/>
              </a:rPr>
              <a:t> bin Ibrahim </a:t>
            </a:r>
            <a:r>
              <a:rPr lang="en-US" sz="1800" dirty="0" err="1">
                <a:solidFill>
                  <a:schemeClr val="tx1"/>
                </a:solidFill>
                <a:latin typeface="+mn-lt"/>
                <a:cs typeface="+mn-cs"/>
              </a:rPr>
              <a:t>telah</a:t>
            </a:r>
            <a:r>
              <a:rPr lang="en-US" sz="1800" dirty="0">
                <a:solidFill>
                  <a:schemeClr val="tx1"/>
                </a:solidFill>
                <a:latin typeface="+mn-lt"/>
                <a:cs typeface="+mn-cs"/>
              </a:rPr>
              <a:t> </a:t>
            </a:r>
            <a:r>
              <a:rPr lang="en-US" sz="1800" dirty="0" err="1">
                <a:solidFill>
                  <a:schemeClr val="tx1"/>
                </a:solidFill>
                <a:latin typeface="+mn-lt"/>
                <a:cs typeface="+mn-cs"/>
              </a:rPr>
              <a:t>mengabarkan</a:t>
            </a:r>
            <a:r>
              <a:rPr lang="en-US" sz="1800" dirty="0">
                <a:solidFill>
                  <a:schemeClr val="tx1"/>
                </a:solidFill>
                <a:latin typeface="+mn-lt"/>
                <a:cs typeface="+mn-cs"/>
              </a:rPr>
              <a:t> </a:t>
            </a:r>
            <a:r>
              <a:rPr lang="en-US" sz="1800" dirty="0" err="1">
                <a:solidFill>
                  <a:schemeClr val="tx1"/>
                </a:solidFill>
                <a:latin typeface="+mn-lt"/>
                <a:cs typeface="+mn-cs"/>
              </a:rPr>
              <a:t>kepada</a:t>
            </a:r>
            <a:r>
              <a:rPr lang="en-US" sz="1800" dirty="0">
                <a:solidFill>
                  <a:schemeClr val="tx1"/>
                </a:solidFill>
                <a:latin typeface="+mn-lt"/>
                <a:cs typeface="+mn-cs"/>
              </a:rPr>
              <a:t> kami Abdullah bin </a:t>
            </a:r>
            <a:r>
              <a:rPr lang="en-US" sz="1800" dirty="0" err="1">
                <a:solidFill>
                  <a:schemeClr val="tx1"/>
                </a:solidFill>
                <a:latin typeface="+mn-lt"/>
                <a:cs typeface="+mn-cs"/>
              </a:rPr>
              <a:t>Sa'id</a:t>
            </a:r>
            <a:r>
              <a:rPr lang="en-US" sz="1800" dirty="0">
                <a:solidFill>
                  <a:schemeClr val="tx1"/>
                </a:solidFill>
                <a:latin typeface="+mn-lt"/>
                <a:cs typeface="+mn-cs"/>
              </a:rPr>
              <a:t> </a:t>
            </a:r>
            <a:r>
              <a:rPr lang="en-US" sz="1800" dirty="0" err="1">
                <a:solidFill>
                  <a:schemeClr val="tx1"/>
                </a:solidFill>
                <a:latin typeface="+mn-lt"/>
                <a:cs typeface="+mn-cs"/>
              </a:rPr>
              <a:t>yaitu</a:t>
            </a:r>
            <a:r>
              <a:rPr lang="en-US" sz="1800" dirty="0">
                <a:solidFill>
                  <a:schemeClr val="tx1"/>
                </a:solidFill>
                <a:latin typeface="+mn-lt"/>
                <a:cs typeface="+mn-cs"/>
              </a:rPr>
              <a:t> </a:t>
            </a:r>
            <a:r>
              <a:rPr lang="en-US" sz="1800" dirty="0" err="1">
                <a:solidFill>
                  <a:schemeClr val="tx1"/>
                </a:solidFill>
                <a:latin typeface="+mn-lt"/>
                <a:cs typeface="+mn-cs"/>
              </a:rPr>
              <a:t>Ibnu</a:t>
            </a:r>
            <a:r>
              <a:rPr lang="en-US" sz="1800" dirty="0">
                <a:solidFill>
                  <a:schemeClr val="tx1"/>
                </a:solidFill>
                <a:latin typeface="+mn-lt"/>
                <a:cs typeface="+mn-cs"/>
              </a:rPr>
              <a:t> Abu Hind </a:t>
            </a:r>
            <a:r>
              <a:rPr lang="en-US" sz="1800" dirty="0" err="1">
                <a:solidFill>
                  <a:schemeClr val="tx1"/>
                </a:solidFill>
                <a:latin typeface="+mn-lt"/>
                <a:cs typeface="+mn-cs"/>
              </a:rPr>
              <a:t>dari</a:t>
            </a:r>
            <a:r>
              <a:rPr lang="en-US" sz="1800" dirty="0">
                <a:solidFill>
                  <a:schemeClr val="tx1"/>
                </a:solidFill>
                <a:latin typeface="+mn-lt"/>
                <a:cs typeface="+mn-cs"/>
              </a:rPr>
              <a:t> </a:t>
            </a:r>
            <a:r>
              <a:rPr lang="en-US" sz="1800" dirty="0" err="1">
                <a:solidFill>
                  <a:schemeClr val="tx1"/>
                </a:solidFill>
                <a:latin typeface="+mn-lt"/>
                <a:cs typeface="+mn-cs"/>
              </a:rPr>
              <a:t>Ayahnya</a:t>
            </a:r>
            <a:r>
              <a:rPr lang="en-US" sz="1800" dirty="0">
                <a:solidFill>
                  <a:schemeClr val="tx1"/>
                </a:solidFill>
                <a:latin typeface="+mn-lt"/>
                <a:cs typeface="+mn-cs"/>
              </a:rPr>
              <a:t> </a:t>
            </a:r>
            <a:r>
              <a:rPr lang="en-US" sz="1800" dirty="0" err="1">
                <a:solidFill>
                  <a:schemeClr val="tx1"/>
                </a:solidFill>
                <a:latin typeface="+mn-lt"/>
                <a:cs typeface="+mn-cs"/>
              </a:rPr>
              <a:t>dari</a:t>
            </a:r>
            <a:r>
              <a:rPr lang="en-US" sz="1800" dirty="0">
                <a:solidFill>
                  <a:schemeClr val="tx1"/>
                </a:solidFill>
                <a:latin typeface="+mn-lt"/>
                <a:cs typeface="+mn-cs"/>
              </a:rPr>
              <a:t> </a:t>
            </a:r>
            <a:r>
              <a:rPr lang="en-US" sz="1800" dirty="0" err="1">
                <a:solidFill>
                  <a:schemeClr val="tx1"/>
                </a:solidFill>
                <a:latin typeface="+mn-lt"/>
                <a:cs typeface="+mn-cs"/>
              </a:rPr>
              <a:t>Ibnu</a:t>
            </a:r>
            <a:r>
              <a:rPr lang="en-US" sz="1800" dirty="0">
                <a:solidFill>
                  <a:schemeClr val="tx1"/>
                </a:solidFill>
                <a:latin typeface="+mn-lt"/>
                <a:cs typeface="+mn-cs"/>
              </a:rPr>
              <a:t> Abbas </a:t>
            </a:r>
            <a:r>
              <a:rPr lang="en-US" sz="1800" dirty="0" err="1">
                <a:solidFill>
                  <a:schemeClr val="tx1"/>
                </a:solidFill>
                <a:latin typeface="+mn-lt"/>
                <a:cs typeface="+mn-cs"/>
              </a:rPr>
              <a:t>radliallahu</a:t>
            </a:r>
            <a:r>
              <a:rPr lang="en-US" sz="1800" dirty="0">
                <a:solidFill>
                  <a:schemeClr val="tx1"/>
                </a:solidFill>
                <a:latin typeface="+mn-lt"/>
                <a:cs typeface="+mn-cs"/>
              </a:rPr>
              <a:t> '</a:t>
            </a:r>
            <a:r>
              <a:rPr lang="en-US" sz="1800" dirty="0" err="1">
                <a:solidFill>
                  <a:schemeClr val="tx1"/>
                </a:solidFill>
                <a:latin typeface="+mn-lt"/>
                <a:cs typeface="+mn-cs"/>
              </a:rPr>
              <a:t>anhuma</a:t>
            </a:r>
            <a:r>
              <a:rPr lang="en-US" sz="1800" dirty="0">
                <a:solidFill>
                  <a:schemeClr val="tx1"/>
                </a:solidFill>
                <a:latin typeface="+mn-lt"/>
                <a:cs typeface="+mn-cs"/>
              </a:rPr>
              <a:t> </a:t>
            </a:r>
            <a:r>
              <a:rPr lang="en-US" sz="1800" dirty="0" err="1">
                <a:solidFill>
                  <a:schemeClr val="tx1"/>
                </a:solidFill>
                <a:latin typeface="+mn-lt"/>
                <a:cs typeface="+mn-cs"/>
              </a:rPr>
              <a:t>dia</a:t>
            </a:r>
            <a:r>
              <a:rPr lang="en-US" sz="1800" dirty="0">
                <a:solidFill>
                  <a:schemeClr val="tx1"/>
                </a:solidFill>
                <a:latin typeface="+mn-lt"/>
                <a:cs typeface="+mn-cs"/>
              </a:rPr>
              <a:t> </a:t>
            </a:r>
            <a:r>
              <a:rPr lang="en-US" sz="1800" dirty="0" err="1">
                <a:solidFill>
                  <a:schemeClr val="tx1"/>
                </a:solidFill>
                <a:latin typeface="+mn-lt"/>
                <a:cs typeface="+mn-cs"/>
              </a:rPr>
              <a:t>berkata</a:t>
            </a:r>
            <a:r>
              <a:rPr lang="en-US" sz="1800" dirty="0">
                <a:solidFill>
                  <a:schemeClr val="tx1"/>
                </a:solidFill>
                <a:latin typeface="+mn-lt"/>
                <a:cs typeface="+mn-cs"/>
              </a:rPr>
              <a:t>; </a:t>
            </a:r>
            <a:r>
              <a:rPr lang="en-US" sz="1800" dirty="0" err="1">
                <a:solidFill>
                  <a:schemeClr val="tx1"/>
                </a:solidFill>
                <a:latin typeface="+mn-lt"/>
                <a:cs typeface="+mn-cs"/>
              </a:rPr>
              <a:t>Nabi</a:t>
            </a:r>
            <a:r>
              <a:rPr lang="en-US" sz="1800" dirty="0">
                <a:solidFill>
                  <a:schemeClr val="tx1"/>
                </a:solidFill>
                <a:latin typeface="+mn-lt"/>
                <a:cs typeface="+mn-cs"/>
              </a:rPr>
              <a:t> Saw. </a:t>
            </a:r>
            <a:r>
              <a:rPr lang="en-US" sz="1800" dirty="0" err="1">
                <a:solidFill>
                  <a:schemeClr val="tx1"/>
                </a:solidFill>
                <a:latin typeface="+mn-lt"/>
                <a:cs typeface="+mn-cs"/>
              </a:rPr>
              <a:t>bersabda</a:t>
            </a:r>
            <a:r>
              <a:rPr lang="en-US" sz="1800" dirty="0">
                <a:solidFill>
                  <a:schemeClr val="tx1"/>
                </a:solidFill>
                <a:latin typeface="+mn-lt"/>
                <a:cs typeface="+mn-cs"/>
              </a:rPr>
              <a:t>: "</a:t>
            </a:r>
            <a:r>
              <a:rPr lang="en-US" sz="1800" dirty="0" err="1">
                <a:solidFill>
                  <a:schemeClr val="tx1"/>
                </a:solidFill>
                <a:latin typeface="+mn-lt"/>
                <a:cs typeface="+mn-cs"/>
              </a:rPr>
              <a:t>Dua</a:t>
            </a:r>
            <a:r>
              <a:rPr lang="en-US" sz="1800" dirty="0">
                <a:solidFill>
                  <a:schemeClr val="tx1"/>
                </a:solidFill>
                <a:latin typeface="+mn-lt"/>
                <a:cs typeface="+mn-cs"/>
              </a:rPr>
              <a:t> </a:t>
            </a:r>
            <a:r>
              <a:rPr lang="en-US" sz="1800" dirty="0" err="1">
                <a:solidFill>
                  <a:schemeClr val="tx1"/>
                </a:solidFill>
                <a:latin typeface="+mn-lt"/>
                <a:cs typeface="+mn-cs"/>
              </a:rPr>
              <a:t>kenikmatan</a:t>
            </a:r>
            <a:r>
              <a:rPr lang="en-US" sz="1800" dirty="0">
                <a:solidFill>
                  <a:schemeClr val="tx1"/>
                </a:solidFill>
                <a:latin typeface="+mn-lt"/>
                <a:cs typeface="+mn-cs"/>
              </a:rPr>
              <a:t> yang </a:t>
            </a:r>
            <a:r>
              <a:rPr lang="en-US" sz="1800" dirty="0" err="1">
                <a:solidFill>
                  <a:schemeClr val="tx1"/>
                </a:solidFill>
                <a:latin typeface="+mn-lt"/>
                <a:cs typeface="+mn-cs"/>
              </a:rPr>
              <a:t>sering</a:t>
            </a:r>
            <a:r>
              <a:rPr lang="en-US" sz="1800" dirty="0">
                <a:solidFill>
                  <a:schemeClr val="tx1"/>
                </a:solidFill>
                <a:latin typeface="+mn-lt"/>
                <a:cs typeface="+mn-cs"/>
              </a:rPr>
              <a:t> </a:t>
            </a:r>
            <a:r>
              <a:rPr lang="en-US" sz="1800" dirty="0" err="1">
                <a:solidFill>
                  <a:schemeClr val="tx1"/>
                </a:solidFill>
                <a:latin typeface="+mn-lt"/>
                <a:cs typeface="+mn-cs"/>
              </a:rPr>
              <a:t>dilupakan</a:t>
            </a:r>
            <a:r>
              <a:rPr lang="en-US" sz="1800" dirty="0">
                <a:solidFill>
                  <a:schemeClr val="tx1"/>
                </a:solidFill>
                <a:latin typeface="+mn-lt"/>
                <a:cs typeface="+mn-cs"/>
              </a:rPr>
              <a:t> </a:t>
            </a:r>
            <a:r>
              <a:rPr lang="en-US" sz="1800" dirty="0" err="1">
                <a:solidFill>
                  <a:schemeClr val="tx1"/>
                </a:solidFill>
                <a:latin typeface="+mn-lt"/>
                <a:cs typeface="+mn-cs"/>
              </a:rPr>
              <a:t>oleh</a:t>
            </a:r>
            <a:r>
              <a:rPr lang="en-US" sz="1800" dirty="0">
                <a:solidFill>
                  <a:schemeClr val="tx1"/>
                </a:solidFill>
                <a:latin typeface="+mn-lt"/>
                <a:cs typeface="+mn-cs"/>
              </a:rPr>
              <a:t> </a:t>
            </a:r>
            <a:r>
              <a:rPr lang="en-US" sz="1800" dirty="0" err="1">
                <a:solidFill>
                  <a:schemeClr val="tx1"/>
                </a:solidFill>
                <a:latin typeface="+mn-lt"/>
                <a:cs typeface="+mn-cs"/>
              </a:rPr>
              <a:t>kebanyakan</a:t>
            </a:r>
            <a:r>
              <a:rPr lang="en-US" sz="1800" dirty="0">
                <a:solidFill>
                  <a:schemeClr val="tx1"/>
                </a:solidFill>
                <a:latin typeface="+mn-lt"/>
                <a:cs typeface="+mn-cs"/>
              </a:rPr>
              <a:t> </a:t>
            </a:r>
            <a:r>
              <a:rPr lang="en-US" sz="1800" dirty="0" err="1">
                <a:solidFill>
                  <a:schemeClr val="tx1"/>
                </a:solidFill>
                <a:latin typeface="+mn-lt"/>
                <a:cs typeface="+mn-cs"/>
              </a:rPr>
              <a:t>manusia</a:t>
            </a:r>
            <a:r>
              <a:rPr lang="en-US" sz="1800" dirty="0">
                <a:solidFill>
                  <a:schemeClr val="tx1"/>
                </a:solidFill>
                <a:latin typeface="+mn-lt"/>
                <a:cs typeface="+mn-cs"/>
              </a:rPr>
              <a:t> </a:t>
            </a:r>
            <a:r>
              <a:rPr lang="en-US" sz="1800" dirty="0" err="1">
                <a:solidFill>
                  <a:schemeClr val="tx1"/>
                </a:solidFill>
                <a:latin typeface="+mn-lt"/>
                <a:cs typeface="+mn-cs"/>
              </a:rPr>
              <a:t>adalah</a:t>
            </a:r>
            <a:r>
              <a:rPr lang="en-US" sz="1800" dirty="0">
                <a:solidFill>
                  <a:schemeClr val="tx1"/>
                </a:solidFill>
                <a:latin typeface="+mn-lt"/>
                <a:cs typeface="+mn-cs"/>
              </a:rPr>
              <a:t> </a:t>
            </a:r>
            <a:r>
              <a:rPr lang="en-US" sz="1800" dirty="0" err="1">
                <a:solidFill>
                  <a:schemeClr val="tx1"/>
                </a:solidFill>
                <a:latin typeface="+mn-lt"/>
                <a:cs typeface="+mn-cs"/>
              </a:rPr>
              <a:t>kesehatan</a:t>
            </a:r>
            <a:r>
              <a:rPr lang="en-US" sz="1800" dirty="0">
                <a:solidFill>
                  <a:schemeClr val="tx1"/>
                </a:solidFill>
                <a:latin typeface="+mn-lt"/>
                <a:cs typeface="+mn-cs"/>
              </a:rPr>
              <a:t> </a:t>
            </a:r>
            <a:r>
              <a:rPr lang="en-US" sz="1800" dirty="0" err="1">
                <a:solidFill>
                  <a:schemeClr val="tx1"/>
                </a:solidFill>
                <a:latin typeface="+mn-lt"/>
                <a:cs typeface="+mn-cs"/>
              </a:rPr>
              <a:t>dan</a:t>
            </a:r>
            <a:r>
              <a:rPr lang="en-US" sz="1800" dirty="0">
                <a:solidFill>
                  <a:schemeClr val="tx1"/>
                </a:solidFill>
                <a:latin typeface="+mn-lt"/>
                <a:cs typeface="+mn-cs"/>
              </a:rPr>
              <a:t> </a:t>
            </a:r>
            <a:r>
              <a:rPr lang="en-US" sz="1800" dirty="0" err="1">
                <a:solidFill>
                  <a:schemeClr val="tx1"/>
                </a:solidFill>
                <a:latin typeface="+mn-lt"/>
                <a:cs typeface="+mn-cs"/>
              </a:rPr>
              <a:t>waktu</a:t>
            </a:r>
            <a:r>
              <a:rPr lang="en-US" sz="1800" dirty="0">
                <a:solidFill>
                  <a:schemeClr val="tx1"/>
                </a:solidFill>
                <a:latin typeface="+mn-lt"/>
                <a:cs typeface="+mn-cs"/>
              </a:rPr>
              <a:t> </a:t>
            </a:r>
            <a:r>
              <a:rPr lang="en-US" sz="1800" dirty="0" err="1">
                <a:solidFill>
                  <a:schemeClr val="tx1"/>
                </a:solidFill>
                <a:latin typeface="+mn-lt"/>
                <a:cs typeface="+mn-cs"/>
              </a:rPr>
              <a:t>luang</a:t>
            </a:r>
            <a:r>
              <a:rPr lang="en-US" sz="1800" dirty="0">
                <a:solidFill>
                  <a:schemeClr val="tx1"/>
                </a:solidFill>
                <a:latin typeface="+mn-lt"/>
                <a:cs typeface="+mn-cs"/>
              </a:rPr>
              <a:t>." 'Abbas Al '</a:t>
            </a:r>
            <a:r>
              <a:rPr lang="en-US" sz="1800" dirty="0" err="1">
                <a:solidFill>
                  <a:schemeClr val="tx1"/>
                </a:solidFill>
                <a:latin typeface="+mn-lt"/>
                <a:cs typeface="+mn-cs"/>
              </a:rPr>
              <a:t>Anbari</a:t>
            </a:r>
            <a:r>
              <a:rPr lang="en-US" sz="1800" dirty="0">
                <a:solidFill>
                  <a:schemeClr val="tx1"/>
                </a:solidFill>
                <a:latin typeface="+mn-lt"/>
                <a:cs typeface="+mn-cs"/>
              </a:rPr>
              <a:t> </a:t>
            </a:r>
            <a:r>
              <a:rPr lang="en-US" sz="1800" dirty="0" err="1">
                <a:solidFill>
                  <a:schemeClr val="tx1"/>
                </a:solidFill>
                <a:latin typeface="+mn-lt"/>
                <a:cs typeface="+mn-cs"/>
              </a:rPr>
              <a:t>mengatakan</a:t>
            </a:r>
            <a:r>
              <a:rPr lang="en-US" sz="1800" dirty="0">
                <a:solidFill>
                  <a:schemeClr val="tx1"/>
                </a:solidFill>
                <a:latin typeface="+mn-lt"/>
                <a:cs typeface="+mn-cs"/>
              </a:rPr>
              <a:t>; </a:t>
            </a:r>
            <a:r>
              <a:rPr lang="en-US" sz="1800" dirty="0" err="1">
                <a:solidFill>
                  <a:schemeClr val="tx1"/>
                </a:solidFill>
                <a:latin typeface="+mn-lt"/>
                <a:cs typeface="+mn-cs"/>
              </a:rPr>
              <a:t>telah</a:t>
            </a:r>
            <a:r>
              <a:rPr lang="en-US" sz="1800" dirty="0">
                <a:solidFill>
                  <a:schemeClr val="tx1"/>
                </a:solidFill>
                <a:latin typeface="+mn-lt"/>
                <a:cs typeface="+mn-cs"/>
              </a:rPr>
              <a:t> </a:t>
            </a:r>
            <a:r>
              <a:rPr lang="en-US" sz="1800" dirty="0" err="1">
                <a:solidFill>
                  <a:schemeClr val="tx1"/>
                </a:solidFill>
                <a:latin typeface="+mn-lt"/>
                <a:cs typeface="+mn-cs"/>
              </a:rPr>
              <a:t>menceritakan</a:t>
            </a:r>
            <a:r>
              <a:rPr lang="en-US" sz="1800" dirty="0">
                <a:solidFill>
                  <a:schemeClr val="tx1"/>
                </a:solidFill>
                <a:latin typeface="+mn-lt"/>
                <a:cs typeface="+mn-cs"/>
              </a:rPr>
              <a:t> </a:t>
            </a:r>
            <a:r>
              <a:rPr lang="en-US" sz="1800" dirty="0" err="1">
                <a:solidFill>
                  <a:schemeClr val="tx1"/>
                </a:solidFill>
                <a:latin typeface="+mn-lt"/>
                <a:cs typeface="+mn-cs"/>
              </a:rPr>
              <a:t>kepada</a:t>
            </a:r>
            <a:r>
              <a:rPr lang="en-US" sz="1800" dirty="0">
                <a:solidFill>
                  <a:schemeClr val="tx1"/>
                </a:solidFill>
                <a:latin typeface="+mn-lt"/>
                <a:cs typeface="+mn-cs"/>
              </a:rPr>
              <a:t> kami </a:t>
            </a:r>
            <a:r>
              <a:rPr lang="en-US" sz="1800" dirty="0" err="1">
                <a:solidFill>
                  <a:schemeClr val="tx1"/>
                </a:solidFill>
                <a:latin typeface="+mn-lt"/>
                <a:cs typeface="+mn-cs"/>
              </a:rPr>
              <a:t>Shufwan</a:t>
            </a:r>
            <a:r>
              <a:rPr lang="en-US" sz="1800" dirty="0">
                <a:solidFill>
                  <a:schemeClr val="tx1"/>
                </a:solidFill>
                <a:latin typeface="+mn-lt"/>
                <a:cs typeface="+mn-cs"/>
              </a:rPr>
              <a:t> bin Isa </a:t>
            </a:r>
            <a:r>
              <a:rPr lang="en-US" sz="1800" dirty="0" err="1">
                <a:solidFill>
                  <a:schemeClr val="tx1"/>
                </a:solidFill>
                <a:latin typeface="+mn-lt"/>
                <a:cs typeface="+mn-cs"/>
              </a:rPr>
              <a:t>dari</a:t>
            </a:r>
            <a:r>
              <a:rPr lang="en-US" sz="1800" dirty="0">
                <a:solidFill>
                  <a:schemeClr val="tx1"/>
                </a:solidFill>
                <a:latin typeface="+mn-lt"/>
                <a:cs typeface="+mn-cs"/>
              </a:rPr>
              <a:t> Abdullah bin </a:t>
            </a:r>
            <a:r>
              <a:rPr lang="en-US" sz="1800" dirty="0" err="1">
                <a:solidFill>
                  <a:schemeClr val="tx1"/>
                </a:solidFill>
                <a:latin typeface="+mn-lt"/>
                <a:cs typeface="+mn-cs"/>
              </a:rPr>
              <a:t>Sa'id</a:t>
            </a:r>
            <a:r>
              <a:rPr lang="en-US" sz="1800" dirty="0">
                <a:solidFill>
                  <a:schemeClr val="tx1"/>
                </a:solidFill>
                <a:latin typeface="+mn-lt"/>
                <a:cs typeface="+mn-cs"/>
              </a:rPr>
              <a:t> bin Abu Hind </a:t>
            </a:r>
            <a:r>
              <a:rPr lang="en-US" sz="1800" dirty="0" err="1" smtClean="0">
                <a:solidFill>
                  <a:schemeClr val="tx1"/>
                </a:solidFill>
                <a:latin typeface="+mn-lt"/>
                <a:cs typeface="+mn-cs"/>
              </a:rPr>
              <a:t>dari</a:t>
            </a:r>
            <a:r>
              <a:rPr lang="en-US" sz="1800" dirty="0" smtClean="0">
                <a:solidFill>
                  <a:schemeClr val="tx1"/>
                </a:solidFill>
                <a:latin typeface="+mn-lt"/>
                <a:cs typeface="+mn-cs"/>
              </a:rPr>
              <a:t> </a:t>
            </a:r>
            <a:r>
              <a:rPr lang="en-US" sz="1800" dirty="0" err="1" smtClean="0">
                <a:solidFill>
                  <a:schemeClr val="tx1"/>
                </a:solidFill>
                <a:latin typeface="+mn-lt"/>
                <a:cs typeface="+mn-cs"/>
              </a:rPr>
              <a:t>Ayahnya</a:t>
            </a:r>
            <a:r>
              <a:rPr lang="en-US" sz="1800" dirty="0" smtClean="0">
                <a:solidFill>
                  <a:schemeClr val="tx1"/>
                </a:solidFill>
                <a:latin typeface="+mn-lt"/>
                <a:cs typeface="+mn-cs"/>
              </a:rPr>
              <a:t> </a:t>
            </a:r>
            <a:r>
              <a:rPr lang="en-US" sz="1800" dirty="0" err="1">
                <a:solidFill>
                  <a:schemeClr val="tx1"/>
                </a:solidFill>
                <a:latin typeface="+mn-lt"/>
                <a:cs typeface="+mn-cs"/>
              </a:rPr>
              <a:t>saya</a:t>
            </a:r>
            <a:r>
              <a:rPr lang="en-US" sz="1800" dirty="0">
                <a:solidFill>
                  <a:schemeClr val="tx1"/>
                </a:solidFill>
                <a:latin typeface="+mn-lt"/>
                <a:cs typeface="+mn-cs"/>
              </a:rPr>
              <a:t> </a:t>
            </a:r>
            <a:r>
              <a:rPr lang="en-US" sz="1800" dirty="0" err="1">
                <a:solidFill>
                  <a:schemeClr val="tx1"/>
                </a:solidFill>
                <a:latin typeface="+mn-lt"/>
                <a:cs typeface="+mn-cs"/>
              </a:rPr>
              <a:t>mendengar</a:t>
            </a:r>
            <a:r>
              <a:rPr lang="en-US" sz="1800" dirty="0">
                <a:solidFill>
                  <a:schemeClr val="tx1"/>
                </a:solidFill>
                <a:latin typeface="+mn-lt"/>
                <a:cs typeface="+mn-cs"/>
              </a:rPr>
              <a:t> </a:t>
            </a:r>
            <a:r>
              <a:rPr lang="en-US" sz="1800" dirty="0" err="1">
                <a:solidFill>
                  <a:schemeClr val="tx1"/>
                </a:solidFill>
                <a:latin typeface="+mn-lt"/>
                <a:cs typeface="+mn-cs"/>
              </a:rPr>
              <a:t>Ibnu</a:t>
            </a:r>
            <a:r>
              <a:rPr lang="en-US" sz="1800" dirty="0">
                <a:solidFill>
                  <a:schemeClr val="tx1"/>
                </a:solidFill>
                <a:latin typeface="+mn-lt"/>
                <a:cs typeface="+mn-cs"/>
              </a:rPr>
              <a:t> Abbas </a:t>
            </a:r>
            <a:r>
              <a:rPr lang="en-US" sz="1800" dirty="0" err="1">
                <a:solidFill>
                  <a:schemeClr val="tx1"/>
                </a:solidFill>
                <a:latin typeface="+mn-lt"/>
                <a:cs typeface="+mn-cs"/>
              </a:rPr>
              <a:t>dari</a:t>
            </a:r>
            <a:r>
              <a:rPr lang="en-US" sz="1800" dirty="0">
                <a:solidFill>
                  <a:schemeClr val="tx1"/>
                </a:solidFill>
                <a:latin typeface="+mn-lt"/>
                <a:cs typeface="+mn-cs"/>
              </a:rPr>
              <a:t> </a:t>
            </a:r>
            <a:r>
              <a:rPr lang="en-US" sz="1800" dirty="0" err="1">
                <a:solidFill>
                  <a:schemeClr val="tx1"/>
                </a:solidFill>
                <a:latin typeface="+mn-lt"/>
                <a:cs typeface="+mn-cs"/>
              </a:rPr>
              <a:t>Nabi</a:t>
            </a:r>
            <a:r>
              <a:rPr lang="en-US" sz="1800" dirty="0">
                <a:solidFill>
                  <a:schemeClr val="tx1"/>
                </a:solidFill>
                <a:latin typeface="+mn-lt"/>
                <a:cs typeface="+mn-cs"/>
              </a:rPr>
              <a:t> Saw. </a:t>
            </a:r>
            <a:r>
              <a:rPr lang="en-US" sz="1800" dirty="0" err="1">
                <a:solidFill>
                  <a:schemeClr val="tx1"/>
                </a:solidFill>
                <a:latin typeface="+mn-lt"/>
                <a:cs typeface="+mn-cs"/>
              </a:rPr>
              <a:t>seperti</a:t>
            </a:r>
            <a:r>
              <a:rPr lang="en-US" sz="1800" dirty="0">
                <a:solidFill>
                  <a:schemeClr val="tx1"/>
                </a:solidFill>
                <a:latin typeface="+mn-lt"/>
                <a:cs typeface="+mn-cs"/>
              </a:rPr>
              <a:t> </a:t>
            </a:r>
            <a:r>
              <a:rPr lang="en-US" sz="1800" dirty="0" err="1">
                <a:solidFill>
                  <a:schemeClr val="tx1"/>
                </a:solidFill>
                <a:latin typeface="+mn-lt"/>
                <a:cs typeface="+mn-cs"/>
              </a:rPr>
              <a:t>hadis</a:t>
            </a:r>
            <a:r>
              <a:rPr lang="en-US" sz="1800" dirty="0">
                <a:solidFill>
                  <a:schemeClr val="tx1"/>
                </a:solidFill>
                <a:latin typeface="+mn-lt"/>
                <a:cs typeface="+mn-cs"/>
              </a:rPr>
              <a:t> </a:t>
            </a:r>
            <a:r>
              <a:rPr lang="en-US" sz="1800" dirty="0" smtClean="0">
                <a:solidFill>
                  <a:schemeClr val="tx1"/>
                </a:solidFill>
                <a:latin typeface="+mn-lt"/>
                <a:cs typeface="+mn-cs"/>
              </a:rPr>
              <a:t>di </a:t>
            </a:r>
            <a:r>
              <a:rPr lang="en-US" sz="1800" dirty="0" err="1" smtClean="0">
                <a:solidFill>
                  <a:schemeClr val="tx1"/>
                </a:solidFill>
                <a:latin typeface="+mn-lt"/>
                <a:cs typeface="+mn-cs"/>
              </a:rPr>
              <a:t>atas</a:t>
            </a:r>
            <a:r>
              <a:rPr lang="en-US" sz="1800" dirty="0" smtClean="0">
                <a:solidFill>
                  <a:schemeClr val="tx1"/>
                </a:solidFill>
                <a:latin typeface="+mn-lt"/>
                <a:cs typeface="+mn-cs"/>
              </a:rPr>
              <a:t> (HR</a:t>
            </a:r>
            <a:r>
              <a:rPr lang="en-US" sz="1800" dirty="0">
                <a:solidFill>
                  <a:schemeClr val="tx1"/>
                </a:solidFill>
                <a:latin typeface="+mn-lt"/>
                <a:cs typeface="+mn-cs"/>
              </a:rPr>
              <a:t>. Bukhari). </a:t>
            </a:r>
          </a:p>
        </p:txBody>
      </p:sp>
      <p:sp>
        <p:nvSpPr>
          <p:cNvPr id="17" name="Google Shape;1835;p58"/>
          <p:cNvSpPr txBox="1">
            <a:spLocks/>
          </p:cNvSpPr>
          <p:nvPr/>
        </p:nvSpPr>
        <p:spPr>
          <a:xfrm>
            <a:off x="-247324" y="1577081"/>
            <a:ext cx="9366572" cy="214771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1pPr>
            <a:lvl2pPr marL="914400" marR="0" lvl="1"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2pPr>
            <a:lvl3pPr marL="1371600" marR="0" lvl="2"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3pPr>
            <a:lvl4pPr marL="1828800" marR="0" lvl="3"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4pPr>
            <a:lvl5pPr marL="2286000" marR="0" lvl="4"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5pPr>
            <a:lvl6pPr marL="2743200" marR="0" lvl="5"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6pPr>
            <a:lvl7pPr marL="3200400" marR="0" lvl="6"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7pPr>
            <a:lvl8pPr marL="3657600" marR="0" lvl="7"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8pPr>
            <a:lvl9pPr marL="4114800" marR="0" lvl="8"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9pPr>
          </a:lstStyle>
          <a:p>
            <a:pPr marL="127000" indent="0" algn="r" rtl="1">
              <a:lnSpc>
                <a:spcPct val="150000"/>
              </a:lnSpc>
            </a:pPr>
            <a:r>
              <a:rPr lang="ar-SA" dirty="0">
                <a:solidFill>
                  <a:schemeClr val="tx1"/>
                </a:solidFill>
                <a:latin typeface="+mn-lt"/>
                <a:cs typeface="+mn-cs"/>
              </a:rPr>
              <a:t>لاَ ضَرَرَ وَلاَ ضِرَارَ</a:t>
            </a:r>
          </a:p>
          <a:p>
            <a:pPr marL="127000" indent="0" algn="r" rtl="1">
              <a:lnSpc>
                <a:spcPct val="150000"/>
              </a:lnSpc>
            </a:pPr>
            <a:r>
              <a:rPr lang="en-US" sz="1800" dirty="0" err="1">
                <a:solidFill>
                  <a:schemeClr val="tx1"/>
                </a:solidFill>
                <a:latin typeface="+mn-lt"/>
                <a:cs typeface="+mn-cs"/>
              </a:rPr>
              <a:t>Artinya</a:t>
            </a:r>
            <a:r>
              <a:rPr lang="en-US" sz="1800" dirty="0">
                <a:solidFill>
                  <a:schemeClr val="tx1"/>
                </a:solidFill>
                <a:latin typeface="+mn-lt"/>
                <a:cs typeface="+mn-cs"/>
              </a:rPr>
              <a:t>: </a:t>
            </a:r>
            <a:r>
              <a:rPr lang="en-US" sz="1800" dirty="0" err="1">
                <a:solidFill>
                  <a:schemeClr val="tx1"/>
                </a:solidFill>
                <a:latin typeface="+mn-lt"/>
                <a:cs typeface="+mn-cs"/>
              </a:rPr>
              <a:t>Tidak</a:t>
            </a:r>
            <a:r>
              <a:rPr lang="en-US" sz="1800" dirty="0">
                <a:solidFill>
                  <a:schemeClr val="tx1"/>
                </a:solidFill>
                <a:latin typeface="+mn-lt"/>
                <a:cs typeface="+mn-cs"/>
              </a:rPr>
              <a:t> </a:t>
            </a:r>
            <a:r>
              <a:rPr lang="en-US" sz="1800" dirty="0" err="1">
                <a:solidFill>
                  <a:schemeClr val="tx1"/>
                </a:solidFill>
                <a:latin typeface="+mn-lt"/>
                <a:cs typeface="+mn-cs"/>
              </a:rPr>
              <a:t>boleh</a:t>
            </a:r>
            <a:r>
              <a:rPr lang="en-US" sz="1800" dirty="0">
                <a:solidFill>
                  <a:schemeClr val="tx1"/>
                </a:solidFill>
                <a:latin typeface="+mn-lt"/>
                <a:cs typeface="+mn-cs"/>
              </a:rPr>
              <a:t> </a:t>
            </a:r>
            <a:r>
              <a:rPr lang="en-US" sz="1800" dirty="0" err="1">
                <a:solidFill>
                  <a:schemeClr val="tx1"/>
                </a:solidFill>
                <a:latin typeface="+mn-lt"/>
                <a:cs typeface="+mn-cs"/>
              </a:rPr>
              <a:t>melakukan</a:t>
            </a:r>
            <a:r>
              <a:rPr lang="en-US" sz="1800" dirty="0">
                <a:solidFill>
                  <a:schemeClr val="tx1"/>
                </a:solidFill>
                <a:latin typeface="+mn-lt"/>
                <a:cs typeface="+mn-cs"/>
              </a:rPr>
              <a:t> </a:t>
            </a:r>
            <a:r>
              <a:rPr lang="en-US" sz="1800" dirty="0" err="1">
                <a:solidFill>
                  <a:schemeClr val="tx1"/>
                </a:solidFill>
                <a:latin typeface="+mn-lt"/>
                <a:cs typeface="+mn-cs"/>
              </a:rPr>
              <a:t>sesuatu</a:t>
            </a:r>
            <a:r>
              <a:rPr lang="en-US" sz="1800" dirty="0">
                <a:solidFill>
                  <a:schemeClr val="tx1"/>
                </a:solidFill>
                <a:latin typeface="+mn-lt"/>
                <a:cs typeface="+mn-cs"/>
              </a:rPr>
              <a:t> yang </a:t>
            </a:r>
            <a:r>
              <a:rPr lang="en-US" sz="1800" dirty="0" err="1">
                <a:solidFill>
                  <a:schemeClr val="tx1"/>
                </a:solidFill>
                <a:latin typeface="+mn-lt"/>
                <a:cs typeface="+mn-cs"/>
              </a:rPr>
              <a:t>membahayakan</a:t>
            </a:r>
            <a:r>
              <a:rPr lang="en-US" sz="1800" dirty="0">
                <a:solidFill>
                  <a:schemeClr val="tx1"/>
                </a:solidFill>
                <a:latin typeface="+mn-lt"/>
                <a:cs typeface="+mn-cs"/>
              </a:rPr>
              <a:t> </a:t>
            </a:r>
            <a:r>
              <a:rPr lang="en-US" sz="1800" dirty="0" err="1">
                <a:solidFill>
                  <a:schemeClr val="tx1"/>
                </a:solidFill>
                <a:latin typeface="+mn-lt"/>
                <a:cs typeface="+mn-cs"/>
              </a:rPr>
              <a:t>diri</a:t>
            </a:r>
            <a:r>
              <a:rPr lang="en-US" sz="1800" dirty="0">
                <a:solidFill>
                  <a:schemeClr val="tx1"/>
                </a:solidFill>
                <a:latin typeface="+mn-lt"/>
                <a:cs typeface="+mn-cs"/>
              </a:rPr>
              <a:t> </a:t>
            </a:r>
            <a:r>
              <a:rPr lang="en-US" sz="1800" dirty="0" err="1">
                <a:solidFill>
                  <a:schemeClr val="tx1"/>
                </a:solidFill>
                <a:latin typeface="+mn-lt"/>
                <a:cs typeface="+mn-cs"/>
              </a:rPr>
              <a:t>sendiri</a:t>
            </a:r>
            <a:r>
              <a:rPr lang="en-US" sz="1800" dirty="0">
                <a:solidFill>
                  <a:schemeClr val="tx1"/>
                </a:solidFill>
                <a:latin typeface="+mn-lt"/>
                <a:cs typeface="+mn-cs"/>
              </a:rPr>
              <a:t> </a:t>
            </a:r>
            <a:r>
              <a:rPr lang="en-US" sz="1800" dirty="0" err="1">
                <a:solidFill>
                  <a:schemeClr val="tx1"/>
                </a:solidFill>
                <a:latin typeface="+mn-lt"/>
                <a:cs typeface="+mn-cs"/>
              </a:rPr>
              <a:t>dan</a:t>
            </a:r>
            <a:r>
              <a:rPr lang="en-US" sz="1800" dirty="0">
                <a:solidFill>
                  <a:schemeClr val="tx1"/>
                </a:solidFill>
                <a:latin typeface="+mn-lt"/>
                <a:cs typeface="+mn-cs"/>
              </a:rPr>
              <a:t> orang lain</a:t>
            </a:r>
          </a:p>
        </p:txBody>
      </p:sp>
    </p:spTree>
    <p:extLst>
      <p:ext uri="{BB962C8B-B14F-4D97-AF65-F5344CB8AC3E}">
        <p14:creationId xmlns:p14="http://schemas.microsoft.com/office/powerpoint/2010/main" val="158011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strips(downLef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strips(downLeft)">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xit" presetSubtype="12" fill="hold" grpId="1" nodeType="clickEffect">
                                  <p:stCondLst>
                                    <p:cond delay="0"/>
                                  </p:stCondLst>
                                  <p:childTnLst>
                                    <p:animEffect transition="out" filter="strips(downLeft)">
                                      <p:cBhvr>
                                        <p:cTn id="28" dur="500"/>
                                        <p:tgtEl>
                                          <p:spTgt spid="15"/>
                                        </p:tgtEl>
                                      </p:cBhvr>
                                    </p:animEffect>
                                    <p:set>
                                      <p:cBhvr>
                                        <p:cTn id="29" dur="1" fill="hold">
                                          <p:stCondLst>
                                            <p:cond delay="499"/>
                                          </p:stCondLst>
                                        </p:cTn>
                                        <p:tgtEl>
                                          <p:spTgt spid="1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8" presetClass="entr" presetSubtype="12"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strips(downLeft)">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8" grpId="0" animBg="1"/>
      <p:bldP spid="15" grpId="0"/>
      <p:bldP spid="15" grpId="1"/>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sp>
        <p:nvSpPr>
          <p:cNvPr id="1078" name="Google Shape;1078;p58"/>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solidFill>
                <a:schemeClr val="accent3"/>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66" name="Google Shape;355;p32"/>
          <p:cNvSpPr txBox="1">
            <a:spLocks/>
          </p:cNvSpPr>
          <p:nvPr/>
        </p:nvSpPr>
        <p:spPr>
          <a:xfrm>
            <a:off x="607392" y="1180700"/>
            <a:ext cx="7996608" cy="3962800"/>
          </a:xfrm>
          <a:prstGeom prst="rect">
            <a:avLst/>
          </a:prstGeom>
        </p:spPr>
        <p:txBody>
          <a:bodyPr spcFirstLastPara="1" vert="horz" wrap="square" lIns="182850" tIns="182850" rIns="182850" bIns="18285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just">
              <a:buClr>
                <a:schemeClr val="accent1"/>
              </a:buClr>
              <a:buSzPts val="1100"/>
              <a:buFont typeface="Wingdings" panose="05000000000000000000" pitchFamily="2" charset="2"/>
              <a:buChar char="Ø"/>
            </a:pPr>
            <a:r>
              <a:rPr lang="en-US" sz="1600" dirty="0" err="1" smtClean="0"/>
              <a:t>Adanya</a:t>
            </a:r>
            <a:r>
              <a:rPr lang="en-US" sz="1600" dirty="0" smtClean="0"/>
              <a:t> </a:t>
            </a:r>
            <a:r>
              <a:rPr lang="en-US" sz="1600" dirty="0" err="1" smtClean="0"/>
              <a:t>radiasi</a:t>
            </a:r>
            <a:r>
              <a:rPr lang="en-US" sz="1600" dirty="0" smtClean="0"/>
              <a:t> </a:t>
            </a:r>
            <a:r>
              <a:rPr lang="en-US" sz="1600" dirty="0" err="1" smtClean="0"/>
              <a:t>dari</a:t>
            </a:r>
            <a:r>
              <a:rPr lang="en-US" sz="1600" dirty="0" smtClean="0"/>
              <a:t> </a:t>
            </a:r>
            <a:r>
              <a:rPr lang="en-US" sz="1600" dirty="0" err="1" smtClean="0"/>
              <a:t>sinar</a:t>
            </a:r>
            <a:r>
              <a:rPr lang="en-US" sz="1600" dirty="0" smtClean="0"/>
              <a:t> </a:t>
            </a:r>
            <a:r>
              <a:rPr lang="en-US" sz="1600" i="1" dirty="0" smtClean="0"/>
              <a:t>Ultra Violet</a:t>
            </a:r>
            <a:r>
              <a:rPr lang="en-US" sz="1600" dirty="0" smtClean="0"/>
              <a:t> (UV), </a:t>
            </a:r>
            <a:r>
              <a:rPr lang="en-US" sz="1600" dirty="0" err="1" smtClean="0"/>
              <a:t>faktor</a:t>
            </a:r>
            <a:r>
              <a:rPr lang="en-US" sz="1600" dirty="0" smtClean="0"/>
              <a:t> </a:t>
            </a:r>
            <a:r>
              <a:rPr lang="en-US" sz="1600" dirty="0" err="1" smtClean="0"/>
              <a:t>genetik</a:t>
            </a:r>
            <a:r>
              <a:rPr lang="en-US" sz="1600" dirty="0" smtClean="0"/>
              <a:t> </a:t>
            </a:r>
            <a:r>
              <a:rPr lang="en-US" sz="1600" dirty="0" err="1" smtClean="0"/>
              <a:t>dan</a:t>
            </a:r>
            <a:r>
              <a:rPr lang="en-US" sz="1600" dirty="0" smtClean="0"/>
              <a:t> </a:t>
            </a:r>
            <a:r>
              <a:rPr lang="en-US" sz="1600" dirty="0" err="1" smtClean="0"/>
              <a:t>toksin</a:t>
            </a:r>
            <a:r>
              <a:rPr lang="en-US" sz="1600" dirty="0" smtClean="0"/>
              <a:t> </a:t>
            </a:r>
            <a:r>
              <a:rPr lang="en-US" sz="1600" dirty="0" err="1" smtClean="0"/>
              <a:t>tertentu</a:t>
            </a:r>
            <a:r>
              <a:rPr lang="en-US" sz="1600" dirty="0" smtClean="0"/>
              <a:t>. </a:t>
            </a:r>
          </a:p>
          <a:p>
            <a:pPr marL="571500" indent="-571500" algn="just">
              <a:buClr>
                <a:schemeClr val="accent1"/>
              </a:buClr>
              <a:buSzPts val="1100"/>
              <a:buFont typeface="Wingdings" panose="05000000000000000000" pitchFamily="2" charset="2"/>
              <a:buChar char="Ø"/>
            </a:pPr>
            <a:r>
              <a:rPr lang="en-US" sz="1600" dirty="0" smtClean="0"/>
              <a:t>WHO </a:t>
            </a:r>
            <a:r>
              <a:rPr lang="en-US" sz="1600" dirty="0" err="1" smtClean="0"/>
              <a:t>memperkirakan</a:t>
            </a:r>
            <a:r>
              <a:rPr lang="en-US" sz="1600" dirty="0" smtClean="0"/>
              <a:t> 132 </a:t>
            </a:r>
            <a:r>
              <a:rPr lang="en-US" sz="1600" dirty="0" err="1" smtClean="0"/>
              <a:t>ribu</a:t>
            </a:r>
            <a:r>
              <a:rPr lang="en-US" sz="1600" dirty="0" smtClean="0"/>
              <a:t> </a:t>
            </a:r>
            <a:r>
              <a:rPr lang="en-US" sz="1600" dirty="0" err="1" smtClean="0"/>
              <a:t>kasus</a:t>
            </a:r>
            <a:r>
              <a:rPr lang="en-US" sz="1600" dirty="0" smtClean="0"/>
              <a:t> </a:t>
            </a:r>
            <a:r>
              <a:rPr lang="en-US" sz="1600" i="1" dirty="0" smtClean="0"/>
              <a:t>malignant melanoma</a:t>
            </a:r>
            <a:r>
              <a:rPr lang="en-US" sz="1600" dirty="0" smtClean="0"/>
              <a:t> </a:t>
            </a:r>
            <a:r>
              <a:rPr lang="en-US" sz="1600" dirty="0" err="1" smtClean="0"/>
              <a:t>setiap</a:t>
            </a:r>
            <a:r>
              <a:rPr lang="en-US" sz="1600" dirty="0" smtClean="0"/>
              <a:t> </a:t>
            </a:r>
            <a:r>
              <a:rPr lang="en-US" sz="1600" dirty="0" err="1" smtClean="0"/>
              <a:t>tahun</a:t>
            </a:r>
            <a:r>
              <a:rPr lang="en-US" sz="1600" dirty="0" smtClean="0"/>
              <a:t>, </a:t>
            </a:r>
            <a:r>
              <a:rPr lang="en-US" sz="1600" dirty="0" err="1" smtClean="0"/>
              <a:t>serta</a:t>
            </a:r>
            <a:r>
              <a:rPr lang="en-US" sz="1600" dirty="0" smtClean="0"/>
              <a:t> </a:t>
            </a:r>
            <a:r>
              <a:rPr lang="en-US" sz="1600" dirty="0" err="1" smtClean="0"/>
              <a:t>diperkirakan</a:t>
            </a:r>
            <a:r>
              <a:rPr lang="en-US" sz="1600" dirty="0" smtClean="0"/>
              <a:t> 66 </a:t>
            </a:r>
            <a:r>
              <a:rPr lang="en-US" sz="1600" dirty="0" err="1" smtClean="0"/>
              <a:t>ribu</a:t>
            </a:r>
            <a:r>
              <a:rPr lang="en-US" sz="1600" dirty="0" smtClean="0"/>
              <a:t> </a:t>
            </a:r>
            <a:r>
              <a:rPr lang="en-US" sz="1600" dirty="0" err="1" smtClean="0"/>
              <a:t>kematian</a:t>
            </a:r>
            <a:r>
              <a:rPr lang="en-US" sz="1600" dirty="0" smtClean="0"/>
              <a:t> </a:t>
            </a:r>
            <a:r>
              <a:rPr lang="en-US" sz="1600" dirty="0" err="1" smtClean="0"/>
              <a:t>akibat</a:t>
            </a:r>
            <a:r>
              <a:rPr lang="en-US" sz="1600" dirty="0" smtClean="0"/>
              <a:t> </a:t>
            </a:r>
            <a:r>
              <a:rPr lang="en-US" sz="1600" i="1" dirty="0" smtClean="0"/>
              <a:t>malignant</a:t>
            </a:r>
            <a:r>
              <a:rPr lang="en-US" sz="1600" dirty="0" smtClean="0"/>
              <a:t> </a:t>
            </a:r>
            <a:r>
              <a:rPr lang="en-US" sz="1600" i="1" dirty="0" smtClean="0"/>
              <a:t>melanoma</a:t>
            </a:r>
            <a:r>
              <a:rPr lang="en-US" sz="1600" dirty="0" smtClean="0"/>
              <a:t> </a:t>
            </a:r>
            <a:r>
              <a:rPr lang="en-US" sz="1600" dirty="0" err="1" smtClean="0"/>
              <a:t>dan</a:t>
            </a:r>
            <a:r>
              <a:rPr lang="en-US" sz="1600" dirty="0" smtClean="0"/>
              <a:t> </a:t>
            </a:r>
            <a:r>
              <a:rPr lang="en-US" sz="1600" dirty="0" err="1" smtClean="0"/>
              <a:t>jenis</a:t>
            </a:r>
            <a:r>
              <a:rPr lang="en-US" sz="1600" dirty="0" smtClean="0"/>
              <a:t> </a:t>
            </a:r>
            <a:r>
              <a:rPr lang="en-US" sz="1600" dirty="0" err="1" smtClean="0"/>
              <a:t>kanker</a:t>
            </a:r>
            <a:r>
              <a:rPr lang="en-US" sz="1600" dirty="0" smtClean="0"/>
              <a:t> </a:t>
            </a:r>
            <a:r>
              <a:rPr lang="en-US" sz="1600" dirty="0" err="1" smtClean="0"/>
              <a:t>kulit</a:t>
            </a:r>
            <a:r>
              <a:rPr lang="en-US" sz="1600" dirty="0" smtClean="0"/>
              <a:t> </a:t>
            </a:r>
            <a:r>
              <a:rPr lang="en-US" sz="1600" dirty="0" err="1" smtClean="0"/>
              <a:t>lainnya</a:t>
            </a:r>
            <a:r>
              <a:rPr lang="en-US" sz="1600" dirty="0" smtClean="0"/>
              <a:t>.</a:t>
            </a:r>
          </a:p>
          <a:p>
            <a:pPr marL="571500" indent="-571500" algn="just">
              <a:buClr>
                <a:schemeClr val="accent1"/>
              </a:buClr>
              <a:buSzPts val="1100"/>
              <a:buFont typeface="Wingdings" panose="05000000000000000000" pitchFamily="2" charset="2"/>
              <a:buChar char="Ø"/>
            </a:pPr>
            <a:r>
              <a:rPr lang="en-US" sz="1600" dirty="0" err="1" smtClean="0"/>
              <a:t>Deteksi</a:t>
            </a:r>
            <a:r>
              <a:rPr lang="en-US" sz="1600" dirty="0" smtClean="0"/>
              <a:t> </a:t>
            </a:r>
            <a:r>
              <a:rPr lang="en-US" sz="1600" dirty="0" err="1" smtClean="0"/>
              <a:t>dini</a:t>
            </a:r>
            <a:r>
              <a:rPr lang="en-US" sz="1600" dirty="0" smtClean="0"/>
              <a:t> </a:t>
            </a:r>
            <a:r>
              <a:rPr lang="en-US" sz="1600" dirty="0" err="1" smtClean="0"/>
              <a:t>menggunakan</a:t>
            </a:r>
            <a:r>
              <a:rPr lang="en-US" sz="1600" dirty="0" smtClean="0"/>
              <a:t> </a:t>
            </a:r>
            <a:r>
              <a:rPr lang="en-US" sz="1600" dirty="0" err="1" smtClean="0"/>
              <a:t>penglihatan</a:t>
            </a:r>
            <a:r>
              <a:rPr lang="en-US" sz="1600" dirty="0" smtClean="0"/>
              <a:t> </a:t>
            </a:r>
            <a:r>
              <a:rPr lang="en-US" sz="1600" dirty="0" err="1" smtClean="0"/>
              <a:t>secara</a:t>
            </a:r>
            <a:r>
              <a:rPr lang="en-US" sz="1600" dirty="0" smtClean="0"/>
              <a:t> </a:t>
            </a:r>
            <a:r>
              <a:rPr lang="en-US" sz="1600" dirty="0" err="1" smtClean="0"/>
              <a:t>langsung</a:t>
            </a:r>
            <a:r>
              <a:rPr lang="en-US" sz="1600" dirty="0" smtClean="0"/>
              <a:t> </a:t>
            </a:r>
            <a:r>
              <a:rPr lang="en-US" sz="1600" dirty="0" err="1" smtClean="0"/>
              <a:t>oleh</a:t>
            </a:r>
            <a:r>
              <a:rPr lang="en-US" sz="1600" dirty="0" smtClean="0"/>
              <a:t> </a:t>
            </a:r>
            <a:r>
              <a:rPr lang="en-US" sz="1600" dirty="0" err="1" smtClean="0"/>
              <a:t>dokter</a:t>
            </a:r>
            <a:r>
              <a:rPr lang="en-US" sz="1600" dirty="0" smtClean="0"/>
              <a:t>.</a:t>
            </a:r>
          </a:p>
          <a:p>
            <a:pPr marL="571500" indent="-571500" algn="just">
              <a:buClr>
                <a:schemeClr val="accent1"/>
              </a:buClr>
              <a:buSzPts val="1100"/>
              <a:buFont typeface="Wingdings" panose="05000000000000000000" pitchFamily="2" charset="2"/>
              <a:buChar char="Ø"/>
            </a:pPr>
            <a:r>
              <a:rPr lang="en-US" sz="1600" dirty="0" err="1" smtClean="0">
                <a:latin typeface="Muli"/>
              </a:rPr>
              <a:t>Deteksi</a:t>
            </a:r>
            <a:r>
              <a:rPr lang="en-US" sz="1600" dirty="0" smtClean="0">
                <a:latin typeface="Muli"/>
              </a:rPr>
              <a:t> </a:t>
            </a:r>
            <a:r>
              <a:rPr lang="en-US" sz="1600" dirty="0" err="1" smtClean="0">
                <a:latin typeface="Muli"/>
              </a:rPr>
              <a:t>menggunakan</a:t>
            </a:r>
            <a:r>
              <a:rPr lang="en-US" sz="1600" dirty="0" smtClean="0">
                <a:latin typeface="Muli"/>
              </a:rPr>
              <a:t> CAD</a:t>
            </a:r>
            <a:endParaRPr lang="en-US" sz="1600" dirty="0">
              <a:latin typeface="Muli"/>
            </a:endParaRPr>
          </a:p>
        </p:txBody>
      </p:sp>
      <p:pic>
        <p:nvPicPr>
          <p:cNvPr id="19" name="Picture 18"/>
          <p:cNvPicPr>
            <a:picLocks noChangeAspect="1"/>
          </p:cNvPicPr>
          <p:nvPr/>
        </p:nvPicPr>
        <p:blipFill>
          <a:blip r:embed="rId3"/>
          <a:stretch>
            <a:fillRect/>
          </a:stretch>
        </p:blipFill>
        <p:spPr>
          <a:xfrm>
            <a:off x="704648" y="1425634"/>
            <a:ext cx="4752852" cy="3657600"/>
          </a:xfrm>
          <a:prstGeom prst="rect">
            <a:avLst/>
          </a:prstGeom>
        </p:spPr>
      </p:pic>
      <p:pic>
        <p:nvPicPr>
          <p:cNvPr id="20" name="Picture 19"/>
          <p:cNvPicPr>
            <a:picLocks noChangeAspect="1"/>
          </p:cNvPicPr>
          <p:nvPr/>
        </p:nvPicPr>
        <p:blipFill>
          <a:blip r:embed="rId4"/>
          <a:stretch>
            <a:fillRect/>
          </a:stretch>
        </p:blipFill>
        <p:spPr>
          <a:xfrm>
            <a:off x="2588816" y="1461515"/>
            <a:ext cx="5035613" cy="3657600"/>
          </a:xfrm>
          <a:prstGeom prst="rect">
            <a:avLst/>
          </a:prstGeom>
        </p:spPr>
      </p:pic>
      <p:pic>
        <p:nvPicPr>
          <p:cNvPr id="21" name="Picture 20"/>
          <p:cNvPicPr>
            <a:picLocks noChangeAspect="1"/>
          </p:cNvPicPr>
          <p:nvPr/>
        </p:nvPicPr>
        <p:blipFill>
          <a:blip r:embed="rId5"/>
          <a:stretch>
            <a:fillRect/>
          </a:stretch>
        </p:blipFill>
        <p:spPr>
          <a:xfrm>
            <a:off x="4360509" y="1461515"/>
            <a:ext cx="3832634" cy="3657600"/>
          </a:xfrm>
          <a:prstGeom prst="rect">
            <a:avLst/>
          </a:prstGeom>
        </p:spPr>
      </p:pic>
      <p:sp>
        <p:nvSpPr>
          <p:cNvPr id="64" name="TextBox 6"/>
          <p:cNvSpPr txBox="1"/>
          <p:nvPr/>
        </p:nvSpPr>
        <p:spPr>
          <a:xfrm>
            <a:off x="900602" y="257867"/>
            <a:ext cx="7540113" cy="461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6"/>
              </a:buClr>
              <a:buSzPts val="3000"/>
              <a:buFont typeface="Josefin Sans"/>
              <a:buNone/>
              <a:defRPr sz="3000" b="1">
                <a:solidFill>
                  <a:schemeClr val="accent6"/>
                </a:solidFill>
                <a:latin typeface="Josefin Sans"/>
                <a:ea typeface="Josefin Sans"/>
                <a:cs typeface="Josefin Sans"/>
                <a:sym typeface="Josefin Sans"/>
              </a:defRPr>
            </a:lvl1pPr>
            <a:lvl2pPr>
              <a:buClr>
                <a:schemeClr val="accent6"/>
              </a:buClr>
              <a:buSzPts val="3000"/>
              <a:buFont typeface="Josefin Sans"/>
              <a:buNone/>
              <a:defRPr sz="3000" b="1">
                <a:solidFill>
                  <a:schemeClr val="accent6"/>
                </a:solidFill>
                <a:latin typeface="Josefin Sans"/>
                <a:ea typeface="Josefin Sans"/>
                <a:cs typeface="Josefin Sans"/>
                <a:sym typeface="Josefin Sans"/>
              </a:defRPr>
            </a:lvl2pPr>
            <a:lvl3pPr>
              <a:buClr>
                <a:schemeClr val="accent6"/>
              </a:buClr>
              <a:buSzPts val="3000"/>
              <a:buFont typeface="Josefin Sans"/>
              <a:buNone/>
              <a:defRPr sz="3000" b="1">
                <a:solidFill>
                  <a:schemeClr val="accent6"/>
                </a:solidFill>
                <a:latin typeface="Josefin Sans"/>
                <a:ea typeface="Josefin Sans"/>
                <a:cs typeface="Josefin Sans"/>
                <a:sym typeface="Josefin Sans"/>
              </a:defRPr>
            </a:lvl3pPr>
            <a:lvl4pPr>
              <a:buClr>
                <a:schemeClr val="accent6"/>
              </a:buClr>
              <a:buSzPts val="3000"/>
              <a:buFont typeface="Josefin Sans"/>
              <a:buNone/>
              <a:defRPr sz="3000" b="1">
                <a:solidFill>
                  <a:schemeClr val="accent6"/>
                </a:solidFill>
                <a:latin typeface="Josefin Sans"/>
                <a:ea typeface="Josefin Sans"/>
                <a:cs typeface="Josefin Sans"/>
                <a:sym typeface="Josefin Sans"/>
              </a:defRPr>
            </a:lvl4pPr>
            <a:lvl5pPr>
              <a:buClr>
                <a:schemeClr val="accent6"/>
              </a:buClr>
              <a:buSzPts val="3000"/>
              <a:buFont typeface="Josefin Sans"/>
              <a:buNone/>
              <a:defRPr sz="3000" b="1">
                <a:solidFill>
                  <a:schemeClr val="accent6"/>
                </a:solidFill>
                <a:latin typeface="Josefin Sans"/>
                <a:ea typeface="Josefin Sans"/>
                <a:cs typeface="Josefin Sans"/>
                <a:sym typeface="Josefin Sans"/>
              </a:defRPr>
            </a:lvl5pPr>
            <a:lvl6pPr>
              <a:buClr>
                <a:schemeClr val="accent6"/>
              </a:buClr>
              <a:buSzPts val="3000"/>
              <a:buFont typeface="Josefin Sans"/>
              <a:buNone/>
              <a:defRPr sz="3000" b="1">
                <a:solidFill>
                  <a:schemeClr val="accent6"/>
                </a:solidFill>
                <a:latin typeface="Josefin Sans"/>
                <a:ea typeface="Josefin Sans"/>
                <a:cs typeface="Josefin Sans"/>
                <a:sym typeface="Josefin Sans"/>
              </a:defRPr>
            </a:lvl6pPr>
            <a:lvl7pPr>
              <a:buClr>
                <a:schemeClr val="accent6"/>
              </a:buClr>
              <a:buSzPts val="3000"/>
              <a:buFont typeface="Josefin Sans"/>
              <a:buNone/>
              <a:defRPr sz="3000" b="1">
                <a:solidFill>
                  <a:schemeClr val="accent6"/>
                </a:solidFill>
                <a:latin typeface="Josefin Sans"/>
                <a:ea typeface="Josefin Sans"/>
                <a:cs typeface="Josefin Sans"/>
                <a:sym typeface="Josefin Sans"/>
              </a:defRPr>
            </a:lvl7pPr>
            <a:lvl8pPr>
              <a:buClr>
                <a:schemeClr val="accent6"/>
              </a:buClr>
              <a:buSzPts val="3000"/>
              <a:buFont typeface="Josefin Sans"/>
              <a:buNone/>
              <a:defRPr sz="3000" b="1">
                <a:solidFill>
                  <a:schemeClr val="accent6"/>
                </a:solidFill>
                <a:latin typeface="Josefin Sans"/>
                <a:ea typeface="Josefin Sans"/>
                <a:cs typeface="Josefin Sans"/>
                <a:sym typeface="Josefin Sans"/>
              </a:defRPr>
            </a:lvl8pPr>
            <a:lvl9pPr>
              <a:buClr>
                <a:schemeClr val="accent6"/>
              </a:buClr>
              <a:buSzPts val="3000"/>
              <a:buFont typeface="Josefin Sans"/>
              <a:buNone/>
              <a:defRPr sz="3000" b="1">
                <a:solidFill>
                  <a:schemeClr val="accent6"/>
                </a:solidFill>
                <a:latin typeface="Josefin Sans"/>
                <a:ea typeface="Josefin Sans"/>
                <a:cs typeface="Josefin Sans"/>
                <a:sym typeface="Josefin Sans"/>
              </a:defRPr>
            </a:lvl9pPr>
          </a:lstStyle>
          <a:p>
            <a:r>
              <a:rPr lang="en-US" dirty="0"/>
              <a:t>LATAR BELAKANG</a:t>
            </a:r>
          </a:p>
        </p:txBody>
      </p:sp>
      <p:sp>
        <p:nvSpPr>
          <p:cNvPr id="22" name="Rectangle 21"/>
          <p:cNvSpPr/>
          <p:nvPr/>
        </p:nvSpPr>
        <p:spPr>
          <a:xfrm>
            <a:off x="-574264" y="-244164"/>
            <a:ext cx="10475108" cy="5451626"/>
          </a:xfrm>
          <a:prstGeom prst="rect">
            <a:avLst/>
          </a:pr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0" lvl="0">
              <a:buClr>
                <a:schemeClr val="accent1"/>
              </a:buClr>
            </a:pPr>
            <a:endParaRPr lang="en-US" dirty="0"/>
          </a:p>
        </p:txBody>
      </p:sp>
      <p:sp>
        <p:nvSpPr>
          <p:cNvPr id="23" name="Google Shape;1872;p69"/>
          <p:cNvSpPr txBox="1">
            <a:spLocks/>
          </p:cNvSpPr>
          <p:nvPr/>
        </p:nvSpPr>
        <p:spPr>
          <a:xfrm>
            <a:off x="1023485" y="1959609"/>
            <a:ext cx="2581937" cy="2083914"/>
          </a:xfrm>
          <a:prstGeom prst="rect">
            <a:avLst/>
          </a:prstGeom>
          <a:noFill/>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074738">
              <a:buNone/>
            </a:pPr>
            <a:r>
              <a:rPr lang="id-ID" sz="1600" dirty="0">
                <a:latin typeface="TT Ramillas" panose="020B0604020202020204" charset="0"/>
              </a:rPr>
              <a:t>Bagaimana hasil ekstraksi fitur pada citra kanker kulit menggunakan metode </a:t>
            </a:r>
            <a:r>
              <a:rPr lang="id-ID" sz="1600" i="1" dirty="0">
                <a:latin typeface="TT Ramillas" panose="020B0604020202020204" charset="0"/>
              </a:rPr>
              <a:t>Gray Level Co-Occurrence Matrix </a:t>
            </a:r>
            <a:r>
              <a:rPr lang="id-ID" sz="1600" dirty="0">
                <a:latin typeface="TT Ramillas" panose="020B0604020202020204" charset="0"/>
              </a:rPr>
              <a:t>(GLCM</a:t>
            </a:r>
            <a:r>
              <a:rPr lang="id-ID" sz="1600" dirty="0" smtClean="0">
                <a:latin typeface="TT Ramillas" panose="020B0604020202020204" charset="0"/>
              </a:rPr>
              <a:t>)?</a:t>
            </a:r>
            <a:endParaRPr lang="en-US" sz="1600" dirty="0">
              <a:latin typeface="TT Ramillas" panose="020B0604020202020204" charset="0"/>
            </a:endParaRPr>
          </a:p>
        </p:txBody>
      </p:sp>
      <p:grpSp>
        <p:nvGrpSpPr>
          <p:cNvPr id="24" name="Google Shape;1890;p69"/>
          <p:cNvGrpSpPr/>
          <p:nvPr/>
        </p:nvGrpSpPr>
        <p:grpSpPr>
          <a:xfrm>
            <a:off x="864368" y="1070720"/>
            <a:ext cx="2927427" cy="3017520"/>
            <a:chOff x="230625" y="877075"/>
            <a:chExt cx="3369025" cy="3828875"/>
          </a:xfrm>
          <a:solidFill>
            <a:schemeClr val="accent4">
              <a:lumMod val="50000"/>
            </a:schemeClr>
          </a:solidFill>
        </p:grpSpPr>
        <p:sp>
          <p:nvSpPr>
            <p:cNvPr id="25" name="Google Shape;1891;p69"/>
            <p:cNvSpPr/>
            <p:nvPr/>
          </p:nvSpPr>
          <p:spPr>
            <a:xfrm>
              <a:off x="546550" y="916200"/>
              <a:ext cx="531600" cy="898425"/>
            </a:xfrm>
            <a:custGeom>
              <a:avLst/>
              <a:gdLst/>
              <a:ahLst/>
              <a:cxnLst/>
              <a:rect l="l" t="t" r="r" b="b"/>
              <a:pathLst>
                <a:path w="21264" h="35937" extrusionOk="0">
                  <a:moveTo>
                    <a:pt x="13628" y="19067"/>
                  </a:moveTo>
                  <a:cubicBezTo>
                    <a:pt x="14158" y="19067"/>
                    <a:pt x="14704" y="19627"/>
                    <a:pt x="14375" y="20244"/>
                  </a:cubicBezTo>
                  <a:cubicBezTo>
                    <a:pt x="13776" y="21262"/>
                    <a:pt x="13237" y="22400"/>
                    <a:pt x="12878" y="23598"/>
                  </a:cubicBezTo>
                  <a:cubicBezTo>
                    <a:pt x="12758" y="23898"/>
                    <a:pt x="12459" y="24137"/>
                    <a:pt x="12099" y="24137"/>
                  </a:cubicBezTo>
                  <a:lnTo>
                    <a:pt x="11860" y="24137"/>
                  </a:lnTo>
                  <a:cubicBezTo>
                    <a:pt x="11441" y="23957"/>
                    <a:pt x="11201" y="23538"/>
                    <a:pt x="11381" y="23119"/>
                  </a:cubicBezTo>
                  <a:cubicBezTo>
                    <a:pt x="11800" y="21861"/>
                    <a:pt x="12339" y="20663"/>
                    <a:pt x="12998" y="19465"/>
                  </a:cubicBezTo>
                  <a:cubicBezTo>
                    <a:pt x="13148" y="19184"/>
                    <a:pt x="13386" y="19067"/>
                    <a:pt x="13628" y="19067"/>
                  </a:cubicBezTo>
                  <a:close/>
                  <a:moveTo>
                    <a:pt x="10573" y="17878"/>
                  </a:moveTo>
                  <a:cubicBezTo>
                    <a:pt x="11171" y="17878"/>
                    <a:pt x="11699" y="18638"/>
                    <a:pt x="11201" y="19226"/>
                  </a:cubicBezTo>
                  <a:lnTo>
                    <a:pt x="11141" y="19166"/>
                  </a:lnTo>
                  <a:cubicBezTo>
                    <a:pt x="9883" y="20663"/>
                    <a:pt x="8685" y="22280"/>
                    <a:pt x="7667" y="23957"/>
                  </a:cubicBezTo>
                  <a:cubicBezTo>
                    <a:pt x="7128" y="24676"/>
                    <a:pt x="6649" y="25455"/>
                    <a:pt x="6170" y="26114"/>
                  </a:cubicBezTo>
                  <a:cubicBezTo>
                    <a:pt x="5990" y="26353"/>
                    <a:pt x="5751" y="26473"/>
                    <a:pt x="5511" y="26473"/>
                  </a:cubicBezTo>
                  <a:cubicBezTo>
                    <a:pt x="5331" y="26413"/>
                    <a:pt x="5212" y="26413"/>
                    <a:pt x="5032" y="26293"/>
                  </a:cubicBezTo>
                  <a:cubicBezTo>
                    <a:pt x="4673" y="26054"/>
                    <a:pt x="4613" y="25575"/>
                    <a:pt x="4912" y="25215"/>
                  </a:cubicBezTo>
                  <a:cubicBezTo>
                    <a:pt x="5391" y="24556"/>
                    <a:pt x="5871" y="23838"/>
                    <a:pt x="6410" y="23119"/>
                  </a:cubicBezTo>
                  <a:cubicBezTo>
                    <a:pt x="7488" y="21382"/>
                    <a:pt x="8685" y="19705"/>
                    <a:pt x="10003" y="18148"/>
                  </a:cubicBezTo>
                  <a:cubicBezTo>
                    <a:pt x="10179" y="17958"/>
                    <a:pt x="10379" y="17878"/>
                    <a:pt x="10573" y="17878"/>
                  </a:cubicBezTo>
                  <a:close/>
                  <a:moveTo>
                    <a:pt x="16651" y="0"/>
                  </a:moveTo>
                  <a:cubicBezTo>
                    <a:pt x="11021" y="599"/>
                    <a:pt x="5511" y="1617"/>
                    <a:pt x="1" y="2995"/>
                  </a:cubicBezTo>
                  <a:lnTo>
                    <a:pt x="2457" y="35936"/>
                  </a:lnTo>
                  <a:lnTo>
                    <a:pt x="21263" y="31444"/>
                  </a:lnTo>
                  <a:cubicBezTo>
                    <a:pt x="20305" y="20903"/>
                    <a:pt x="18807" y="10422"/>
                    <a:pt x="166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92;p69"/>
            <p:cNvSpPr/>
            <p:nvPr/>
          </p:nvSpPr>
          <p:spPr>
            <a:xfrm>
              <a:off x="2731175" y="922175"/>
              <a:ext cx="518100" cy="826550"/>
            </a:xfrm>
            <a:custGeom>
              <a:avLst/>
              <a:gdLst/>
              <a:ahLst/>
              <a:cxnLst/>
              <a:rect l="l" t="t" r="r" b="b"/>
              <a:pathLst>
                <a:path w="20724" h="33062" extrusionOk="0">
                  <a:moveTo>
                    <a:pt x="11511" y="4066"/>
                  </a:moveTo>
                  <a:cubicBezTo>
                    <a:pt x="12207" y="4066"/>
                    <a:pt x="12670" y="5060"/>
                    <a:pt x="11919" y="5511"/>
                  </a:cubicBezTo>
                  <a:cubicBezTo>
                    <a:pt x="10721" y="6170"/>
                    <a:pt x="9763" y="7128"/>
                    <a:pt x="9104" y="8326"/>
                  </a:cubicBezTo>
                  <a:cubicBezTo>
                    <a:pt x="8924" y="8565"/>
                    <a:pt x="8685" y="8745"/>
                    <a:pt x="8385" y="8745"/>
                  </a:cubicBezTo>
                  <a:cubicBezTo>
                    <a:pt x="8265" y="8745"/>
                    <a:pt x="8145" y="8685"/>
                    <a:pt x="8026" y="8685"/>
                  </a:cubicBezTo>
                  <a:cubicBezTo>
                    <a:pt x="7606" y="8506"/>
                    <a:pt x="7427" y="7967"/>
                    <a:pt x="7666" y="7607"/>
                  </a:cubicBezTo>
                  <a:cubicBezTo>
                    <a:pt x="8505" y="6170"/>
                    <a:pt x="9643" y="5032"/>
                    <a:pt x="11080" y="4193"/>
                  </a:cubicBezTo>
                  <a:cubicBezTo>
                    <a:pt x="11228" y="4105"/>
                    <a:pt x="11374" y="4066"/>
                    <a:pt x="11511" y="4066"/>
                  </a:cubicBezTo>
                  <a:close/>
                  <a:moveTo>
                    <a:pt x="15341" y="3350"/>
                  </a:moveTo>
                  <a:cubicBezTo>
                    <a:pt x="15482" y="3350"/>
                    <a:pt x="15625" y="3390"/>
                    <a:pt x="15752" y="3475"/>
                  </a:cubicBezTo>
                  <a:cubicBezTo>
                    <a:pt x="16111" y="3654"/>
                    <a:pt x="16231" y="4133"/>
                    <a:pt x="16051" y="4493"/>
                  </a:cubicBezTo>
                  <a:cubicBezTo>
                    <a:pt x="14195" y="7308"/>
                    <a:pt x="12039" y="9823"/>
                    <a:pt x="9583" y="12039"/>
                  </a:cubicBezTo>
                  <a:lnTo>
                    <a:pt x="7367" y="14315"/>
                  </a:lnTo>
                  <a:cubicBezTo>
                    <a:pt x="7200" y="14482"/>
                    <a:pt x="7010" y="14552"/>
                    <a:pt x="6826" y="14552"/>
                  </a:cubicBezTo>
                  <a:cubicBezTo>
                    <a:pt x="6219" y="14552"/>
                    <a:pt x="5677" y="13789"/>
                    <a:pt x="6229" y="13237"/>
                  </a:cubicBezTo>
                  <a:lnTo>
                    <a:pt x="8505" y="11021"/>
                  </a:lnTo>
                  <a:cubicBezTo>
                    <a:pt x="10781" y="8745"/>
                    <a:pt x="12997" y="6529"/>
                    <a:pt x="14674" y="3714"/>
                  </a:cubicBezTo>
                  <a:cubicBezTo>
                    <a:pt x="14829" y="3482"/>
                    <a:pt x="15083" y="3350"/>
                    <a:pt x="15341" y="3350"/>
                  </a:cubicBezTo>
                  <a:close/>
                  <a:moveTo>
                    <a:pt x="12338" y="1"/>
                  </a:moveTo>
                  <a:cubicBezTo>
                    <a:pt x="9463" y="1"/>
                    <a:pt x="6528" y="121"/>
                    <a:pt x="3654" y="240"/>
                  </a:cubicBezTo>
                  <a:lnTo>
                    <a:pt x="0" y="33062"/>
                  </a:lnTo>
                  <a:lnTo>
                    <a:pt x="0" y="33062"/>
                  </a:lnTo>
                  <a:lnTo>
                    <a:pt x="19345" y="32163"/>
                  </a:lnTo>
                  <a:cubicBezTo>
                    <a:pt x="20304" y="21562"/>
                    <a:pt x="20723" y="10961"/>
                    <a:pt x="20543" y="420"/>
                  </a:cubicBezTo>
                  <a:cubicBezTo>
                    <a:pt x="17848" y="121"/>
                    <a:pt x="15093" y="1"/>
                    <a:pt x="1233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93;p69"/>
            <p:cNvSpPr/>
            <p:nvPr/>
          </p:nvSpPr>
          <p:spPr>
            <a:xfrm>
              <a:off x="230625" y="877075"/>
              <a:ext cx="3369025" cy="3828875"/>
            </a:xfrm>
            <a:custGeom>
              <a:avLst/>
              <a:gdLst/>
              <a:ahLst/>
              <a:cxnLst/>
              <a:rect l="l" t="t" r="r" b="b"/>
              <a:pathLst>
                <a:path w="134761" h="153155" extrusionOk="0">
                  <a:moveTo>
                    <a:pt x="112360" y="1805"/>
                  </a:moveTo>
                  <a:cubicBezTo>
                    <a:pt x="115115" y="1805"/>
                    <a:pt x="117870" y="1925"/>
                    <a:pt x="120565" y="2224"/>
                  </a:cubicBezTo>
                  <a:cubicBezTo>
                    <a:pt x="120745" y="12765"/>
                    <a:pt x="120326" y="23366"/>
                    <a:pt x="119367" y="33967"/>
                  </a:cubicBezTo>
                  <a:lnTo>
                    <a:pt x="100022" y="34866"/>
                  </a:lnTo>
                  <a:lnTo>
                    <a:pt x="100022" y="34866"/>
                  </a:lnTo>
                  <a:lnTo>
                    <a:pt x="103676" y="2044"/>
                  </a:lnTo>
                  <a:cubicBezTo>
                    <a:pt x="106550" y="1925"/>
                    <a:pt x="109485" y="1805"/>
                    <a:pt x="112360" y="1805"/>
                  </a:cubicBezTo>
                  <a:close/>
                  <a:moveTo>
                    <a:pt x="29288" y="1625"/>
                  </a:moveTo>
                  <a:cubicBezTo>
                    <a:pt x="31444" y="11987"/>
                    <a:pt x="32942" y="22528"/>
                    <a:pt x="33900" y="33069"/>
                  </a:cubicBezTo>
                  <a:lnTo>
                    <a:pt x="15094" y="37561"/>
                  </a:lnTo>
                  <a:lnTo>
                    <a:pt x="12638" y="4620"/>
                  </a:lnTo>
                  <a:cubicBezTo>
                    <a:pt x="18148" y="3242"/>
                    <a:pt x="23658" y="2224"/>
                    <a:pt x="29288" y="1625"/>
                  </a:cubicBezTo>
                  <a:close/>
                  <a:moveTo>
                    <a:pt x="129789" y="125184"/>
                  </a:moveTo>
                  <a:cubicBezTo>
                    <a:pt x="127154" y="130695"/>
                    <a:pt x="118409" y="145548"/>
                    <a:pt x="99842" y="149022"/>
                  </a:cubicBezTo>
                  <a:cubicBezTo>
                    <a:pt x="105532" y="140517"/>
                    <a:pt x="108287" y="133330"/>
                    <a:pt x="108167" y="127221"/>
                  </a:cubicBezTo>
                  <a:lnTo>
                    <a:pt x="108167" y="127221"/>
                  </a:lnTo>
                  <a:cubicBezTo>
                    <a:pt x="109246" y="127281"/>
                    <a:pt x="111222" y="127341"/>
                    <a:pt x="113618" y="127341"/>
                  </a:cubicBezTo>
                  <a:cubicBezTo>
                    <a:pt x="119008" y="127341"/>
                    <a:pt x="125716" y="126921"/>
                    <a:pt x="129789" y="125184"/>
                  </a:cubicBezTo>
                  <a:close/>
                  <a:moveTo>
                    <a:pt x="62110" y="19473"/>
                  </a:moveTo>
                  <a:cubicBezTo>
                    <a:pt x="76125" y="19473"/>
                    <a:pt x="89241" y="19653"/>
                    <a:pt x="100142" y="19892"/>
                  </a:cubicBezTo>
                  <a:lnTo>
                    <a:pt x="98405" y="35644"/>
                  </a:lnTo>
                  <a:cubicBezTo>
                    <a:pt x="98345" y="35824"/>
                    <a:pt x="98465" y="36064"/>
                    <a:pt x="98585" y="36243"/>
                  </a:cubicBezTo>
                  <a:cubicBezTo>
                    <a:pt x="98764" y="36423"/>
                    <a:pt x="98944" y="36483"/>
                    <a:pt x="99184" y="36483"/>
                  </a:cubicBezTo>
                  <a:lnTo>
                    <a:pt x="120086" y="35465"/>
                  </a:lnTo>
                  <a:cubicBezTo>
                    <a:pt x="120505" y="35465"/>
                    <a:pt x="120805" y="35165"/>
                    <a:pt x="120865" y="34746"/>
                  </a:cubicBezTo>
                  <a:cubicBezTo>
                    <a:pt x="121284" y="30074"/>
                    <a:pt x="121643" y="25403"/>
                    <a:pt x="121883" y="20671"/>
                  </a:cubicBezTo>
                  <a:cubicBezTo>
                    <a:pt x="126076" y="20911"/>
                    <a:pt x="128711" y="21150"/>
                    <a:pt x="129370" y="21390"/>
                  </a:cubicBezTo>
                  <a:cubicBezTo>
                    <a:pt x="130687" y="23007"/>
                    <a:pt x="132364" y="40795"/>
                    <a:pt x="132843" y="70861"/>
                  </a:cubicBezTo>
                  <a:cubicBezTo>
                    <a:pt x="133263" y="98053"/>
                    <a:pt x="132484" y="119255"/>
                    <a:pt x="130867" y="122789"/>
                  </a:cubicBezTo>
                  <a:cubicBezTo>
                    <a:pt x="128411" y="124705"/>
                    <a:pt x="122302" y="125783"/>
                    <a:pt x="113618" y="125783"/>
                  </a:cubicBezTo>
                  <a:cubicBezTo>
                    <a:pt x="110144" y="125783"/>
                    <a:pt x="107509" y="125604"/>
                    <a:pt x="107449" y="125604"/>
                  </a:cubicBezTo>
                  <a:cubicBezTo>
                    <a:pt x="107209" y="125604"/>
                    <a:pt x="107030" y="125664"/>
                    <a:pt x="106850" y="125843"/>
                  </a:cubicBezTo>
                  <a:cubicBezTo>
                    <a:pt x="106670" y="125963"/>
                    <a:pt x="106610" y="126203"/>
                    <a:pt x="106610" y="126442"/>
                  </a:cubicBezTo>
                  <a:cubicBezTo>
                    <a:pt x="107030" y="132671"/>
                    <a:pt x="104095" y="140158"/>
                    <a:pt x="97746" y="149321"/>
                  </a:cubicBezTo>
                  <a:cubicBezTo>
                    <a:pt x="86846" y="150819"/>
                    <a:pt x="56719" y="151657"/>
                    <a:pt x="32223" y="151657"/>
                  </a:cubicBezTo>
                  <a:cubicBezTo>
                    <a:pt x="14016" y="151657"/>
                    <a:pt x="4612" y="151178"/>
                    <a:pt x="3175" y="150759"/>
                  </a:cubicBezTo>
                  <a:cubicBezTo>
                    <a:pt x="2217" y="148064"/>
                    <a:pt x="1737" y="122968"/>
                    <a:pt x="1917" y="86254"/>
                  </a:cubicBezTo>
                  <a:cubicBezTo>
                    <a:pt x="2097" y="54391"/>
                    <a:pt x="2756" y="24744"/>
                    <a:pt x="3295" y="21929"/>
                  </a:cubicBezTo>
                  <a:cubicBezTo>
                    <a:pt x="3953" y="21510"/>
                    <a:pt x="6768" y="21030"/>
                    <a:pt x="12279" y="20611"/>
                  </a:cubicBezTo>
                  <a:lnTo>
                    <a:pt x="13596" y="38519"/>
                  </a:lnTo>
                  <a:cubicBezTo>
                    <a:pt x="13596" y="38759"/>
                    <a:pt x="13716" y="38998"/>
                    <a:pt x="13896" y="39118"/>
                  </a:cubicBezTo>
                  <a:cubicBezTo>
                    <a:pt x="14075" y="39178"/>
                    <a:pt x="14195" y="39238"/>
                    <a:pt x="14375" y="39238"/>
                  </a:cubicBezTo>
                  <a:lnTo>
                    <a:pt x="14555" y="39238"/>
                  </a:lnTo>
                  <a:lnTo>
                    <a:pt x="34918" y="34446"/>
                  </a:lnTo>
                  <a:cubicBezTo>
                    <a:pt x="35278" y="34387"/>
                    <a:pt x="35577" y="34027"/>
                    <a:pt x="35517" y="33608"/>
                  </a:cubicBezTo>
                  <a:cubicBezTo>
                    <a:pt x="35098" y="28996"/>
                    <a:pt x="34559" y="24384"/>
                    <a:pt x="33960" y="19773"/>
                  </a:cubicBezTo>
                  <a:cubicBezTo>
                    <a:pt x="41626" y="19533"/>
                    <a:pt x="50970" y="19473"/>
                    <a:pt x="62110" y="19473"/>
                  </a:cubicBezTo>
                  <a:close/>
                  <a:moveTo>
                    <a:pt x="29980" y="0"/>
                  </a:moveTo>
                  <a:cubicBezTo>
                    <a:pt x="29949" y="0"/>
                    <a:pt x="29918" y="3"/>
                    <a:pt x="29887" y="8"/>
                  </a:cubicBezTo>
                  <a:cubicBezTo>
                    <a:pt x="23658" y="427"/>
                    <a:pt x="17549" y="1865"/>
                    <a:pt x="11680" y="3182"/>
                  </a:cubicBezTo>
                  <a:cubicBezTo>
                    <a:pt x="11260" y="3242"/>
                    <a:pt x="11021" y="3602"/>
                    <a:pt x="11081" y="4021"/>
                  </a:cubicBezTo>
                  <a:lnTo>
                    <a:pt x="12159" y="19054"/>
                  </a:lnTo>
                  <a:cubicBezTo>
                    <a:pt x="2336" y="19833"/>
                    <a:pt x="2037" y="20851"/>
                    <a:pt x="1857" y="21390"/>
                  </a:cubicBezTo>
                  <a:cubicBezTo>
                    <a:pt x="1139" y="23786"/>
                    <a:pt x="480" y="57565"/>
                    <a:pt x="360" y="87452"/>
                  </a:cubicBezTo>
                  <a:cubicBezTo>
                    <a:pt x="1" y="150519"/>
                    <a:pt x="1558" y="151597"/>
                    <a:pt x="2157" y="152016"/>
                  </a:cubicBezTo>
                  <a:cubicBezTo>
                    <a:pt x="3654" y="152975"/>
                    <a:pt x="19286" y="153154"/>
                    <a:pt x="32223" y="153154"/>
                  </a:cubicBezTo>
                  <a:cubicBezTo>
                    <a:pt x="56959" y="153154"/>
                    <a:pt x="87624" y="152376"/>
                    <a:pt x="98285" y="150819"/>
                  </a:cubicBezTo>
                  <a:cubicBezTo>
                    <a:pt x="123440" y="147285"/>
                    <a:pt x="132125" y="123807"/>
                    <a:pt x="132185" y="123567"/>
                  </a:cubicBezTo>
                  <a:cubicBezTo>
                    <a:pt x="134401" y="119075"/>
                    <a:pt x="134760" y="91944"/>
                    <a:pt x="134341" y="70023"/>
                  </a:cubicBezTo>
                  <a:cubicBezTo>
                    <a:pt x="134101" y="57266"/>
                    <a:pt x="133622" y="45467"/>
                    <a:pt x="133023" y="36543"/>
                  </a:cubicBezTo>
                  <a:cubicBezTo>
                    <a:pt x="131885" y="21030"/>
                    <a:pt x="130747" y="20372"/>
                    <a:pt x="130088" y="20012"/>
                  </a:cubicBezTo>
                  <a:cubicBezTo>
                    <a:pt x="129430" y="19713"/>
                    <a:pt x="126495" y="19353"/>
                    <a:pt x="121943" y="19114"/>
                  </a:cubicBezTo>
                  <a:cubicBezTo>
                    <a:pt x="122182" y="13244"/>
                    <a:pt x="122242" y="7315"/>
                    <a:pt x="122123" y="1505"/>
                  </a:cubicBezTo>
                  <a:cubicBezTo>
                    <a:pt x="122123" y="1086"/>
                    <a:pt x="121823" y="787"/>
                    <a:pt x="121464" y="727"/>
                  </a:cubicBezTo>
                  <a:cubicBezTo>
                    <a:pt x="118409" y="427"/>
                    <a:pt x="115355" y="248"/>
                    <a:pt x="112360" y="248"/>
                  </a:cubicBezTo>
                  <a:cubicBezTo>
                    <a:pt x="109186" y="248"/>
                    <a:pt x="106011" y="367"/>
                    <a:pt x="102957" y="487"/>
                  </a:cubicBezTo>
                  <a:cubicBezTo>
                    <a:pt x="102597" y="487"/>
                    <a:pt x="102238" y="787"/>
                    <a:pt x="102238" y="1206"/>
                  </a:cubicBezTo>
                  <a:lnTo>
                    <a:pt x="100321" y="18335"/>
                  </a:lnTo>
                  <a:cubicBezTo>
                    <a:pt x="87984" y="18036"/>
                    <a:pt x="73909" y="17916"/>
                    <a:pt x="62110" y="17916"/>
                  </a:cubicBezTo>
                  <a:cubicBezTo>
                    <a:pt x="50610" y="17916"/>
                    <a:pt x="41267" y="17976"/>
                    <a:pt x="33720" y="18156"/>
                  </a:cubicBezTo>
                  <a:cubicBezTo>
                    <a:pt x="32882" y="12286"/>
                    <a:pt x="31864" y="6417"/>
                    <a:pt x="30666" y="607"/>
                  </a:cubicBezTo>
                  <a:cubicBezTo>
                    <a:pt x="30611" y="279"/>
                    <a:pt x="30306" y="0"/>
                    <a:pt x="299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94;p69"/>
            <p:cNvSpPr/>
            <p:nvPr/>
          </p:nvSpPr>
          <p:spPr>
            <a:xfrm>
              <a:off x="661850" y="1363150"/>
              <a:ext cx="176825" cy="214875"/>
            </a:xfrm>
            <a:custGeom>
              <a:avLst/>
              <a:gdLst/>
              <a:ahLst/>
              <a:cxnLst/>
              <a:rect l="l" t="t" r="r" b="b"/>
              <a:pathLst>
                <a:path w="7073" h="8595" extrusionOk="0">
                  <a:moveTo>
                    <a:pt x="5935" y="0"/>
                  </a:moveTo>
                  <a:cubicBezTo>
                    <a:pt x="5745" y="0"/>
                    <a:pt x="5552" y="80"/>
                    <a:pt x="5391" y="270"/>
                  </a:cubicBezTo>
                  <a:cubicBezTo>
                    <a:pt x="4073" y="1827"/>
                    <a:pt x="2876" y="3504"/>
                    <a:pt x="1798" y="5241"/>
                  </a:cubicBezTo>
                  <a:cubicBezTo>
                    <a:pt x="1259" y="5960"/>
                    <a:pt x="779" y="6678"/>
                    <a:pt x="300" y="7337"/>
                  </a:cubicBezTo>
                  <a:cubicBezTo>
                    <a:pt x="1" y="7697"/>
                    <a:pt x="61" y="8176"/>
                    <a:pt x="480" y="8415"/>
                  </a:cubicBezTo>
                  <a:cubicBezTo>
                    <a:pt x="600" y="8535"/>
                    <a:pt x="719" y="8595"/>
                    <a:pt x="899" y="8595"/>
                  </a:cubicBezTo>
                  <a:cubicBezTo>
                    <a:pt x="1139" y="8595"/>
                    <a:pt x="1378" y="8475"/>
                    <a:pt x="1558" y="8236"/>
                  </a:cubicBezTo>
                  <a:cubicBezTo>
                    <a:pt x="2037" y="7517"/>
                    <a:pt x="2516" y="6798"/>
                    <a:pt x="3055" y="6079"/>
                  </a:cubicBezTo>
                  <a:cubicBezTo>
                    <a:pt x="4073" y="4402"/>
                    <a:pt x="5271" y="2845"/>
                    <a:pt x="6529" y="1348"/>
                  </a:cubicBezTo>
                  <a:cubicBezTo>
                    <a:pt x="7072" y="760"/>
                    <a:pt x="6521" y="0"/>
                    <a:pt x="59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95;p69"/>
            <p:cNvSpPr/>
            <p:nvPr/>
          </p:nvSpPr>
          <p:spPr>
            <a:xfrm>
              <a:off x="828050" y="1392275"/>
              <a:ext cx="82400" cy="125875"/>
            </a:xfrm>
            <a:custGeom>
              <a:avLst/>
              <a:gdLst/>
              <a:ahLst/>
              <a:cxnLst/>
              <a:rect l="l" t="t" r="r" b="b"/>
              <a:pathLst>
                <a:path w="3296" h="5035" extrusionOk="0">
                  <a:moveTo>
                    <a:pt x="2418" y="1"/>
                  </a:moveTo>
                  <a:cubicBezTo>
                    <a:pt x="2156" y="1"/>
                    <a:pt x="1895" y="147"/>
                    <a:pt x="1738" y="422"/>
                  </a:cubicBezTo>
                  <a:cubicBezTo>
                    <a:pt x="1079" y="1560"/>
                    <a:pt x="540" y="2818"/>
                    <a:pt x="121" y="4076"/>
                  </a:cubicBezTo>
                  <a:cubicBezTo>
                    <a:pt x="1" y="4495"/>
                    <a:pt x="181" y="4914"/>
                    <a:pt x="600" y="5034"/>
                  </a:cubicBezTo>
                  <a:lnTo>
                    <a:pt x="899" y="5034"/>
                  </a:lnTo>
                  <a:cubicBezTo>
                    <a:pt x="1199" y="5034"/>
                    <a:pt x="1498" y="4855"/>
                    <a:pt x="1618" y="4495"/>
                  </a:cubicBezTo>
                  <a:cubicBezTo>
                    <a:pt x="1977" y="3357"/>
                    <a:pt x="2516" y="2219"/>
                    <a:pt x="3115" y="1141"/>
                  </a:cubicBezTo>
                  <a:cubicBezTo>
                    <a:pt x="3295" y="782"/>
                    <a:pt x="3175" y="303"/>
                    <a:pt x="2816" y="123"/>
                  </a:cubicBezTo>
                  <a:cubicBezTo>
                    <a:pt x="2693" y="41"/>
                    <a:pt x="2555" y="1"/>
                    <a:pt x="2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96;p69"/>
            <p:cNvSpPr/>
            <p:nvPr/>
          </p:nvSpPr>
          <p:spPr>
            <a:xfrm>
              <a:off x="2918325" y="1023825"/>
              <a:ext cx="128100" cy="117000"/>
            </a:xfrm>
            <a:custGeom>
              <a:avLst/>
              <a:gdLst/>
              <a:ahLst/>
              <a:cxnLst/>
              <a:rect l="l" t="t" r="r" b="b"/>
              <a:pathLst>
                <a:path w="5124" h="4680" extrusionOk="0">
                  <a:moveTo>
                    <a:pt x="4000" y="0"/>
                  </a:moveTo>
                  <a:cubicBezTo>
                    <a:pt x="3870" y="0"/>
                    <a:pt x="3732" y="39"/>
                    <a:pt x="3594" y="127"/>
                  </a:cubicBezTo>
                  <a:cubicBezTo>
                    <a:pt x="2157" y="966"/>
                    <a:pt x="1019" y="2104"/>
                    <a:pt x="180" y="3541"/>
                  </a:cubicBezTo>
                  <a:cubicBezTo>
                    <a:pt x="1" y="3901"/>
                    <a:pt x="120" y="4380"/>
                    <a:pt x="540" y="4559"/>
                  </a:cubicBezTo>
                  <a:cubicBezTo>
                    <a:pt x="600" y="4619"/>
                    <a:pt x="719" y="4679"/>
                    <a:pt x="839" y="4679"/>
                  </a:cubicBezTo>
                  <a:cubicBezTo>
                    <a:pt x="1139" y="4679"/>
                    <a:pt x="1438" y="4499"/>
                    <a:pt x="1558" y="4200"/>
                  </a:cubicBezTo>
                  <a:cubicBezTo>
                    <a:pt x="2217" y="3062"/>
                    <a:pt x="3235" y="2104"/>
                    <a:pt x="4373" y="1445"/>
                  </a:cubicBezTo>
                  <a:cubicBezTo>
                    <a:pt x="5124" y="994"/>
                    <a:pt x="4661" y="0"/>
                    <a:pt x="40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97;p69"/>
            <p:cNvSpPr/>
            <p:nvPr/>
          </p:nvSpPr>
          <p:spPr>
            <a:xfrm>
              <a:off x="2873850" y="1004425"/>
              <a:ext cx="264600" cy="281700"/>
            </a:xfrm>
            <a:custGeom>
              <a:avLst/>
              <a:gdLst/>
              <a:ahLst/>
              <a:cxnLst/>
              <a:rect l="l" t="t" r="r" b="b"/>
              <a:pathLst>
                <a:path w="10584" h="11268" extrusionOk="0">
                  <a:moveTo>
                    <a:pt x="9637" y="0"/>
                  </a:moveTo>
                  <a:cubicBezTo>
                    <a:pt x="9384" y="0"/>
                    <a:pt x="9143" y="132"/>
                    <a:pt x="9027" y="364"/>
                  </a:cubicBezTo>
                  <a:cubicBezTo>
                    <a:pt x="7290" y="3179"/>
                    <a:pt x="5134" y="5395"/>
                    <a:pt x="2798" y="7671"/>
                  </a:cubicBezTo>
                  <a:lnTo>
                    <a:pt x="582" y="9947"/>
                  </a:lnTo>
                  <a:cubicBezTo>
                    <a:pt x="1" y="10354"/>
                    <a:pt x="378" y="11267"/>
                    <a:pt x="1057" y="11267"/>
                  </a:cubicBezTo>
                  <a:cubicBezTo>
                    <a:pt x="1078" y="11267"/>
                    <a:pt x="1099" y="11267"/>
                    <a:pt x="1121" y="11265"/>
                  </a:cubicBezTo>
                  <a:cubicBezTo>
                    <a:pt x="1301" y="11265"/>
                    <a:pt x="1540" y="11205"/>
                    <a:pt x="1660" y="11025"/>
                  </a:cubicBezTo>
                  <a:lnTo>
                    <a:pt x="3936" y="8809"/>
                  </a:lnTo>
                  <a:cubicBezTo>
                    <a:pt x="6332" y="6533"/>
                    <a:pt x="8548" y="3958"/>
                    <a:pt x="10344" y="1203"/>
                  </a:cubicBezTo>
                  <a:cubicBezTo>
                    <a:pt x="10584" y="784"/>
                    <a:pt x="10464" y="304"/>
                    <a:pt x="10045" y="125"/>
                  </a:cubicBezTo>
                  <a:cubicBezTo>
                    <a:pt x="9918" y="40"/>
                    <a:pt x="9775" y="0"/>
                    <a:pt x="96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98;p69"/>
            <p:cNvSpPr/>
            <p:nvPr/>
          </p:nvSpPr>
          <p:spPr>
            <a:xfrm>
              <a:off x="1167950" y="1452300"/>
              <a:ext cx="117125" cy="115250"/>
            </a:xfrm>
            <a:custGeom>
              <a:avLst/>
              <a:gdLst/>
              <a:ahLst/>
              <a:cxnLst/>
              <a:rect l="l" t="t" r="r" b="b"/>
              <a:pathLst>
                <a:path w="4685" h="4610" extrusionOk="0">
                  <a:moveTo>
                    <a:pt x="3587" y="0"/>
                  </a:moveTo>
                  <a:cubicBezTo>
                    <a:pt x="3409" y="0"/>
                    <a:pt x="3222" y="70"/>
                    <a:pt x="3055" y="237"/>
                  </a:cubicBezTo>
                  <a:cubicBezTo>
                    <a:pt x="2037" y="1196"/>
                    <a:pt x="1079" y="2274"/>
                    <a:pt x="240" y="3412"/>
                  </a:cubicBezTo>
                  <a:cubicBezTo>
                    <a:pt x="1" y="3771"/>
                    <a:pt x="61" y="4250"/>
                    <a:pt x="420" y="4490"/>
                  </a:cubicBezTo>
                  <a:cubicBezTo>
                    <a:pt x="540" y="4550"/>
                    <a:pt x="719" y="4610"/>
                    <a:pt x="899" y="4610"/>
                  </a:cubicBezTo>
                  <a:cubicBezTo>
                    <a:pt x="1139" y="4610"/>
                    <a:pt x="1378" y="4490"/>
                    <a:pt x="1498" y="4310"/>
                  </a:cubicBezTo>
                  <a:cubicBezTo>
                    <a:pt x="2277" y="3232"/>
                    <a:pt x="3175" y="2214"/>
                    <a:pt x="4133" y="1316"/>
                  </a:cubicBezTo>
                  <a:cubicBezTo>
                    <a:pt x="4685" y="764"/>
                    <a:pt x="4178" y="0"/>
                    <a:pt x="35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99;p69"/>
            <p:cNvSpPr/>
            <p:nvPr/>
          </p:nvSpPr>
          <p:spPr>
            <a:xfrm>
              <a:off x="1167950" y="1470050"/>
              <a:ext cx="263900" cy="292150"/>
            </a:xfrm>
            <a:custGeom>
              <a:avLst/>
              <a:gdLst/>
              <a:ahLst/>
              <a:cxnLst/>
              <a:rect l="l" t="t" r="r" b="b"/>
              <a:pathLst>
                <a:path w="10556" h="11686" extrusionOk="0">
                  <a:moveTo>
                    <a:pt x="9421" y="1"/>
                  </a:moveTo>
                  <a:cubicBezTo>
                    <a:pt x="9261" y="1"/>
                    <a:pt x="9090" y="56"/>
                    <a:pt x="8925" y="186"/>
                  </a:cubicBezTo>
                  <a:lnTo>
                    <a:pt x="8985" y="186"/>
                  </a:lnTo>
                  <a:cubicBezTo>
                    <a:pt x="6230" y="2342"/>
                    <a:pt x="3894" y="5577"/>
                    <a:pt x="1797" y="8452"/>
                  </a:cubicBezTo>
                  <a:cubicBezTo>
                    <a:pt x="1258" y="9110"/>
                    <a:pt x="779" y="9829"/>
                    <a:pt x="300" y="10428"/>
                  </a:cubicBezTo>
                  <a:cubicBezTo>
                    <a:pt x="1" y="10787"/>
                    <a:pt x="61" y="11267"/>
                    <a:pt x="420" y="11566"/>
                  </a:cubicBezTo>
                  <a:cubicBezTo>
                    <a:pt x="540" y="11626"/>
                    <a:pt x="719" y="11686"/>
                    <a:pt x="899" y="11686"/>
                  </a:cubicBezTo>
                  <a:cubicBezTo>
                    <a:pt x="1139" y="11686"/>
                    <a:pt x="1378" y="11566"/>
                    <a:pt x="1498" y="11386"/>
                  </a:cubicBezTo>
                  <a:cubicBezTo>
                    <a:pt x="1977" y="10727"/>
                    <a:pt x="2516" y="10069"/>
                    <a:pt x="2995" y="9350"/>
                  </a:cubicBezTo>
                  <a:cubicBezTo>
                    <a:pt x="5032" y="6595"/>
                    <a:pt x="7367" y="3421"/>
                    <a:pt x="9883" y="1444"/>
                  </a:cubicBezTo>
                  <a:cubicBezTo>
                    <a:pt x="10556" y="915"/>
                    <a:pt x="10072" y="1"/>
                    <a:pt x="94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00;p69"/>
            <p:cNvSpPr/>
            <p:nvPr/>
          </p:nvSpPr>
          <p:spPr>
            <a:xfrm>
              <a:off x="1215875" y="1704375"/>
              <a:ext cx="148100" cy="135700"/>
            </a:xfrm>
            <a:custGeom>
              <a:avLst/>
              <a:gdLst/>
              <a:ahLst/>
              <a:cxnLst/>
              <a:rect l="l" t="t" r="r" b="b"/>
              <a:pathLst>
                <a:path w="5924" h="5428" extrusionOk="0">
                  <a:moveTo>
                    <a:pt x="4852" y="0"/>
                  </a:moveTo>
                  <a:cubicBezTo>
                    <a:pt x="4739" y="0"/>
                    <a:pt x="4618" y="30"/>
                    <a:pt x="4492" y="97"/>
                  </a:cubicBezTo>
                  <a:cubicBezTo>
                    <a:pt x="3474" y="576"/>
                    <a:pt x="2635" y="1354"/>
                    <a:pt x="2037" y="2313"/>
                  </a:cubicBezTo>
                  <a:cubicBezTo>
                    <a:pt x="1617" y="2972"/>
                    <a:pt x="1078" y="3511"/>
                    <a:pt x="479" y="3990"/>
                  </a:cubicBezTo>
                  <a:cubicBezTo>
                    <a:pt x="60" y="4229"/>
                    <a:pt x="0" y="4768"/>
                    <a:pt x="300" y="5128"/>
                  </a:cubicBezTo>
                  <a:cubicBezTo>
                    <a:pt x="419" y="5307"/>
                    <a:pt x="659" y="5427"/>
                    <a:pt x="899" y="5427"/>
                  </a:cubicBezTo>
                  <a:cubicBezTo>
                    <a:pt x="1078" y="5427"/>
                    <a:pt x="1198" y="5367"/>
                    <a:pt x="1378" y="5307"/>
                  </a:cubicBezTo>
                  <a:cubicBezTo>
                    <a:pt x="2096" y="4768"/>
                    <a:pt x="2755" y="4050"/>
                    <a:pt x="3294" y="3271"/>
                  </a:cubicBezTo>
                  <a:cubicBezTo>
                    <a:pt x="3714" y="2552"/>
                    <a:pt x="4372" y="1953"/>
                    <a:pt x="5151" y="1474"/>
                  </a:cubicBezTo>
                  <a:cubicBezTo>
                    <a:pt x="5924" y="1114"/>
                    <a:pt x="5545" y="0"/>
                    <a:pt x="48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01;p69"/>
            <p:cNvSpPr/>
            <p:nvPr/>
          </p:nvSpPr>
          <p:spPr>
            <a:xfrm>
              <a:off x="389350" y="4406625"/>
              <a:ext cx="113825" cy="116650"/>
            </a:xfrm>
            <a:custGeom>
              <a:avLst/>
              <a:gdLst/>
              <a:ahLst/>
              <a:cxnLst/>
              <a:rect l="l" t="t" r="r" b="b"/>
              <a:pathLst>
                <a:path w="4553" h="4666" extrusionOk="0">
                  <a:moveTo>
                    <a:pt x="3619" y="0"/>
                  </a:moveTo>
                  <a:cubicBezTo>
                    <a:pt x="3455" y="0"/>
                    <a:pt x="3295" y="53"/>
                    <a:pt x="3175" y="174"/>
                  </a:cubicBezTo>
                  <a:cubicBezTo>
                    <a:pt x="1977" y="1072"/>
                    <a:pt x="958" y="2210"/>
                    <a:pt x="240" y="3528"/>
                  </a:cubicBezTo>
                  <a:cubicBezTo>
                    <a:pt x="0" y="3887"/>
                    <a:pt x="120" y="4366"/>
                    <a:pt x="539" y="4606"/>
                  </a:cubicBezTo>
                  <a:cubicBezTo>
                    <a:pt x="659" y="4665"/>
                    <a:pt x="779" y="4665"/>
                    <a:pt x="899" y="4665"/>
                  </a:cubicBezTo>
                  <a:cubicBezTo>
                    <a:pt x="1198" y="4665"/>
                    <a:pt x="1438" y="4546"/>
                    <a:pt x="1617" y="4306"/>
                  </a:cubicBezTo>
                  <a:cubicBezTo>
                    <a:pt x="2216" y="3168"/>
                    <a:pt x="3115" y="2210"/>
                    <a:pt x="4133" y="1431"/>
                  </a:cubicBezTo>
                  <a:cubicBezTo>
                    <a:pt x="4492" y="1192"/>
                    <a:pt x="4552" y="653"/>
                    <a:pt x="4253" y="293"/>
                  </a:cubicBezTo>
                  <a:cubicBezTo>
                    <a:pt x="4110" y="115"/>
                    <a:pt x="3860" y="0"/>
                    <a:pt x="36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02;p69"/>
            <p:cNvSpPr/>
            <p:nvPr/>
          </p:nvSpPr>
          <p:spPr>
            <a:xfrm>
              <a:off x="492550" y="4329350"/>
              <a:ext cx="199750" cy="224250"/>
            </a:xfrm>
            <a:custGeom>
              <a:avLst/>
              <a:gdLst/>
              <a:ahLst/>
              <a:cxnLst/>
              <a:rect l="l" t="t" r="r" b="b"/>
              <a:pathLst>
                <a:path w="7990" h="8970" extrusionOk="0">
                  <a:moveTo>
                    <a:pt x="6914" y="0"/>
                  </a:moveTo>
                  <a:cubicBezTo>
                    <a:pt x="6726" y="0"/>
                    <a:pt x="6529" y="80"/>
                    <a:pt x="6353" y="270"/>
                  </a:cubicBezTo>
                  <a:cubicBezTo>
                    <a:pt x="4856" y="1827"/>
                    <a:pt x="3539" y="3564"/>
                    <a:pt x="2281" y="5301"/>
                  </a:cubicBezTo>
                  <a:cubicBezTo>
                    <a:pt x="1682" y="6139"/>
                    <a:pt x="1083" y="6918"/>
                    <a:pt x="484" y="7697"/>
                  </a:cubicBezTo>
                  <a:cubicBezTo>
                    <a:pt x="0" y="8268"/>
                    <a:pt x="518" y="8969"/>
                    <a:pt x="1088" y="8969"/>
                  </a:cubicBezTo>
                  <a:cubicBezTo>
                    <a:pt x="1294" y="8969"/>
                    <a:pt x="1507" y="8878"/>
                    <a:pt x="1682" y="8655"/>
                  </a:cubicBezTo>
                  <a:cubicBezTo>
                    <a:pt x="2281" y="7876"/>
                    <a:pt x="2880" y="7038"/>
                    <a:pt x="3479" y="6259"/>
                  </a:cubicBezTo>
                  <a:cubicBezTo>
                    <a:pt x="4736" y="4522"/>
                    <a:pt x="6054" y="2905"/>
                    <a:pt x="7491" y="1348"/>
                  </a:cubicBezTo>
                  <a:cubicBezTo>
                    <a:pt x="7989" y="760"/>
                    <a:pt x="7495" y="0"/>
                    <a:pt x="69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1890;p69"/>
          <p:cNvGrpSpPr/>
          <p:nvPr/>
        </p:nvGrpSpPr>
        <p:grpSpPr>
          <a:xfrm>
            <a:off x="5343899" y="1829657"/>
            <a:ext cx="2926080" cy="3017520"/>
            <a:chOff x="230625" y="877075"/>
            <a:chExt cx="3369025" cy="3828875"/>
          </a:xfrm>
          <a:solidFill>
            <a:schemeClr val="accent4">
              <a:lumMod val="50000"/>
            </a:schemeClr>
          </a:solidFill>
        </p:grpSpPr>
        <p:sp>
          <p:nvSpPr>
            <p:cNvPr id="38" name="Google Shape;1891;p69"/>
            <p:cNvSpPr/>
            <p:nvPr/>
          </p:nvSpPr>
          <p:spPr>
            <a:xfrm>
              <a:off x="546550" y="916200"/>
              <a:ext cx="531600" cy="898425"/>
            </a:xfrm>
            <a:custGeom>
              <a:avLst/>
              <a:gdLst/>
              <a:ahLst/>
              <a:cxnLst/>
              <a:rect l="l" t="t" r="r" b="b"/>
              <a:pathLst>
                <a:path w="21264" h="35937" extrusionOk="0">
                  <a:moveTo>
                    <a:pt x="13628" y="19067"/>
                  </a:moveTo>
                  <a:cubicBezTo>
                    <a:pt x="14158" y="19067"/>
                    <a:pt x="14704" y="19627"/>
                    <a:pt x="14375" y="20244"/>
                  </a:cubicBezTo>
                  <a:cubicBezTo>
                    <a:pt x="13776" y="21262"/>
                    <a:pt x="13237" y="22400"/>
                    <a:pt x="12878" y="23598"/>
                  </a:cubicBezTo>
                  <a:cubicBezTo>
                    <a:pt x="12758" y="23898"/>
                    <a:pt x="12459" y="24137"/>
                    <a:pt x="12099" y="24137"/>
                  </a:cubicBezTo>
                  <a:lnTo>
                    <a:pt x="11860" y="24137"/>
                  </a:lnTo>
                  <a:cubicBezTo>
                    <a:pt x="11441" y="23957"/>
                    <a:pt x="11201" y="23538"/>
                    <a:pt x="11381" y="23119"/>
                  </a:cubicBezTo>
                  <a:cubicBezTo>
                    <a:pt x="11800" y="21861"/>
                    <a:pt x="12339" y="20663"/>
                    <a:pt x="12998" y="19465"/>
                  </a:cubicBezTo>
                  <a:cubicBezTo>
                    <a:pt x="13148" y="19184"/>
                    <a:pt x="13386" y="19067"/>
                    <a:pt x="13628" y="19067"/>
                  </a:cubicBezTo>
                  <a:close/>
                  <a:moveTo>
                    <a:pt x="10573" y="17878"/>
                  </a:moveTo>
                  <a:cubicBezTo>
                    <a:pt x="11171" y="17878"/>
                    <a:pt x="11699" y="18638"/>
                    <a:pt x="11201" y="19226"/>
                  </a:cubicBezTo>
                  <a:lnTo>
                    <a:pt x="11141" y="19166"/>
                  </a:lnTo>
                  <a:cubicBezTo>
                    <a:pt x="9883" y="20663"/>
                    <a:pt x="8685" y="22280"/>
                    <a:pt x="7667" y="23957"/>
                  </a:cubicBezTo>
                  <a:cubicBezTo>
                    <a:pt x="7128" y="24676"/>
                    <a:pt x="6649" y="25455"/>
                    <a:pt x="6170" y="26114"/>
                  </a:cubicBezTo>
                  <a:cubicBezTo>
                    <a:pt x="5990" y="26353"/>
                    <a:pt x="5751" y="26473"/>
                    <a:pt x="5511" y="26473"/>
                  </a:cubicBezTo>
                  <a:cubicBezTo>
                    <a:pt x="5331" y="26413"/>
                    <a:pt x="5212" y="26413"/>
                    <a:pt x="5032" y="26293"/>
                  </a:cubicBezTo>
                  <a:cubicBezTo>
                    <a:pt x="4673" y="26054"/>
                    <a:pt x="4613" y="25575"/>
                    <a:pt x="4912" y="25215"/>
                  </a:cubicBezTo>
                  <a:cubicBezTo>
                    <a:pt x="5391" y="24556"/>
                    <a:pt x="5871" y="23838"/>
                    <a:pt x="6410" y="23119"/>
                  </a:cubicBezTo>
                  <a:cubicBezTo>
                    <a:pt x="7488" y="21382"/>
                    <a:pt x="8685" y="19705"/>
                    <a:pt x="10003" y="18148"/>
                  </a:cubicBezTo>
                  <a:cubicBezTo>
                    <a:pt x="10179" y="17958"/>
                    <a:pt x="10379" y="17878"/>
                    <a:pt x="10573" y="17878"/>
                  </a:cubicBezTo>
                  <a:close/>
                  <a:moveTo>
                    <a:pt x="16651" y="0"/>
                  </a:moveTo>
                  <a:cubicBezTo>
                    <a:pt x="11021" y="599"/>
                    <a:pt x="5511" y="1617"/>
                    <a:pt x="1" y="2995"/>
                  </a:cubicBezTo>
                  <a:lnTo>
                    <a:pt x="2457" y="35936"/>
                  </a:lnTo>
                  <a:lnTo>
                    <a:pt x="21263" y="31444"/>
                  </a:lnTo>
                  <a:cubicBezTo>
                    <a:pt x="20305" y="20903"/>
                    <a:pt x="18807" y="10422"/>
                    <a:pt x="166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92;p69"/>
            <p:cNvSpPr/>
            <p:nvPr/>
          </p:nvSpPr>
          <p:spPr>
            <a:xfrm>
              <a:off x="2731175" y="922175"/>
              <a:ext cx="518100" cy="826550"/>
            </a:xfrm>
            <a:custGeom>
              <a:avLst/>
              <a:gdLst/>
              <a:ahLst/>
              <a:cxnLst/>
              <a:rect l="l" t="t" r="r" b="b"/>
              <a:pathLst>
                <a:path w="20724" h="33062" extrusionOk="0">
                  <a:moveTo>
                    <a:pt x="11511" y="4066"/>
                  </a:moveTo>
                  <a:cubicBezTo>
                    <a:pt x="12207" y="4066"/>
                    <a:pt x="12670" y="5060"/>
                    <a:pt x="11919" y="5511"/>
                  </a:cubicBezTo>
                  <a:cubicBezTo>
                    <a:pt x="10721" y="6170"/>
                    <a:pt x="9763" y="7128"/>
                    <a:pt x="9104" y="8326"/>
                  </a:cubicBezTo>
                  <a:cubicBezTo>
                    <a:pt x="8924" y="8565"/>
                    <a:pt x="8685" y="8745"/>
                    <a:pt x="8385" y="8745"/>
                  </a:cubicBezTo>
                  <a:cubicBezTo>
                    <a:pt x="8265" y="8745"/>
                    <a:pt x="8145" y="8685"/>
                    <a:pt x="8026" y="8685"/>
                  </a:cubicBezTo>
                  <a:cubicBezTo>
                    <a:pt x="7606" y="8506"/>
                    <a:pt x="7427" y="7967"/>
                    <a:pt x="7666" y="7607"/>
                  </a:cubicBezTo>
                  <a:cubicBezTo>
                    <a:pt x="8505" y="6170"/>
                    <a:pt x="9643" y="5032"/>
                    <a:pt x="11080" y="4193"/>
                  </a:cubicBezTo>
                  <a:cubicBezTo>
                    <a:pt x="11228" y="4105"/>
                    <a:pt x="11374" y="4066"/>
                    <a:pt x="11511" y="4066"/>
                  </a:cubicBezTo>
                  <a:close/>
                  <a:moveTo>
                    <a:pt x="15341" y="3350"/>
                  </a:moveTo>
                  <a:cubicBezTo>
                    <a:pt x="15482" y="3350"/>
                    <a:pt x="15625" y="3390"/>
                    <a:pt x="15752" y="3475"/>
                  </a:cubicBezTo>
                  <a:cubicBezTo>
                    <a:pt x="16111" y="3654"/>
                    <a:pt x="16231" y="4133"/>
                    <a:pt x="16051" y="4493"/>
                  </a:cubicBezTo>
                  <a:cubicBezTo>
                    <a:pt x="14195" y="7308"/>
                    <a:pt x="12039" y="9823"/>
                    <a:pt x="9583" y="12039"/>
                  </a:cubicBezTo>
                  <a:lnTo>
                    <a:pt x="7367" y="14315"/>
                  </a:lnTo>
                  <a:cubicBezTo>
                    <a:pt x="7200" y="14482"/>
                    <a:pt x="7010" y="14552"/>
                    <a:pt x="6826" y="14552"/>
                  </a:cubicBezTo>
                  <a:cubicBezTo>
                    <a:pt x="6219" y="14552"/>
                    <a:pt x="5677" y="13789"/>
                    <a:pt x="6229" y="13237"/>
                  </a:cubicBezTo>
                  <a:lnTo>
                    <a:pt x="8505" y="11021"/>
                  </a:lnTo>
                  <a:cubicBezTo>
                    <a:pt x="10781" y="8745"/>
                    <a:pt x="12997" y="6529"/>
                    <a:pt x="14674" y="3714"/>
                  </a:cubicBezTo>
                  <a:cubicBezTo>
                    <a:pt x="14829" y="3482"/>
                    <a:pt x="15083" y="3350"/>
                    <a:pt x="15341" y="3350"/>
                  </a:cubicBezTo>
                  <a:close/>
                  <a:moveTo>
                    <a:pt x="12338" y="1"/>
                  </a:moveTo>
                  <a:cubicBezTo>
                    <a:pt x="9463" y="1"/>
                    <a:pt x="6528" y="121"/>
                    <a:pt x="3654" y="240"/>
                  </a:cubicBezTo>
                  <a:lnTo>
                    <a:pt x="0" y="33062"/>
                  </a:lnTo>
                  <a:lnTo>
                    <a:pt x="0" y="33062"/>
                  </a:lnTo>
                  <a:lnTo>
                    <a:pt x="19345" y="32163"/>
                  </a:lnTo>
                  <a:cubicBezTo>
                    <a:pt x="20304" y="21562"/>
                    <a:pt x="20723" y="10961"/>
                    <a:pt x="20543" y="420"/>
                  </a:cubicBezTo>
                  <a:cubicBezTo>
                    <a:pt x="17848" y="121"/>
                    <a:pt x="15093" y="1"/>
                    <a:pt x="1233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93;p69"/>
            <p:cNvSpPr/>
            <p:nvPr/>
          </p:nvSpPr>
          <p:spPr>
            <a:xfrm>
              <a:off x="230625" y="877075"/>
              <a:ext cx="3369025" cy="3828875"/>
            </a:xfrm>
            <a:custGeom>
              <a:avLst/>
              <a:gdLst/>
              <a:ahLst/>
              <a:cxnLst/>
              <a:rect l="l" t="t" r="r" b="b"/>
              <a:pathLst>
                <a:path w="134761" h="153155" extrusionOk="0">
                  <a:moveTo>
                    <a:pt x="112360" y="1805"/>
                  </a:moveTo>
                  <a:cubicBezTo>
                    <a:pt x="115115" y="1805"/>
                    <a:pt x="117870" y="1925"/>
                    <a:pt x="120565" y="2224"/>
                  </a:cubicBezTo>
                  <a:cubicBezTo>
                    <a:pt x="120745" y="12765"/>
                    <a:pt x="120326" y="23366"/>
                    <a:pt x="119367" y="33967"/>
                  </a:cubicBezTo>
                  <a:lnTo>
                    <a:pt x="100022" y="34866"/>
                  </a:lnTo>
                  <a:lnTo>
                    <a:pt x="100022" y="34866"/>
                  </a:lnTo>
                  <a:lnTo>
                    <a:pt x="103676" y="2044"/>
                  </a:lnTo>
                  <a:cubicBezTo>
                    <a:pt x="106550" y="1925"/>
                    <a:pt x="109485" y="1805"/>
                    <a:pt x="112360" y="1805"/>
                  </a:cubicBezTo>
                  <a:close/>
                  <a:moveTo>
                    <a:pt x="29288" y="1625"/>
                  </a:moveTo>
                  <a:cubicBezTo>
                    <a:pt x="31444" y="11987"/>
                    <a:pt x="32942" y="22528"/>
                    <a:pt x="33900" y="33069"/>
                  </a:cubicBezTo>
                  <a:lnTo>
                    <a:pt x="15094" y="37561"/>
                  </a:lnTo>
                  <a:lnTo>
                    <a:pt x="12638" y="4620"/>
                  </a:lnTo>
                  <a:cubicBezTo>
                    <a:pt x="18148" y="3242"/>
                    <a:pt x="23658" y="2224"/>
                    <a:pt x="29288" y="1625"/>
                  </a:cubicBezTo>
                  <a:close/>
                  <a:moveTo>
                    <a:pt x="129789" y="125184"/>
                  </a:moveTo>
                  <a:cubicBezTo>
                    <a:pt x="127154" y="130695"/>
                    <a:pt x="118409" y="145548"/>
                    <a:pt x="99842" y="149022"/>
                  </a:cubicBezTo>
                  <a:cubicBezTo>
                    <a:pt x="105532" y="140517"/>
                    <a:pt x="108287" y="133330"/>
                    <a:pt x="108167" y="127221"/>
                  </a:cubicBezTo>
                  <a:lnTo>
                    <a:pt x="108167" y="127221"/>
                  </a:lnTo>
                  <a:cubicBezTo>
                    <a:pt x="109246" y="127281"/>
                    <a:pt x="111222" y="127341"/>
                    <a:pt x="113618" y="127341"/>
                  </a:cubicBezTo>
                  <a:cubicBezTo>
                    <a:pt x="119008" y="127341"/>
                    <a:pt x="125716" y="126921"/>
                    <a:pt x="129789" y="125184"/>
                  </a:cubicBezTo>
                  <a:close/>
                  <a:moveTo>
                    <a:pt x="62110" y="19473"/>
                  </a:moveTo>
                  <a:cubicBezTo>
                    <a:pt x="76125" y="19473"/>
                    <a:pt x="89241" y="19653"/>
                    <a:pt x="100142" y="19892"/>
                  </a:cubicBezTo>
                  <a:lnTo>
                    <a:pt x="98405" y="35644"/>
                  </a:lnTo>
                  <a:cubicBezTo>
                    <a:pt x="98345" y="35824"/>
                    <a:pt x="98465" y="36064"/>
                    <a:pt x="98585" y="36243"/>
                  </a:cubicBezTo>
                  <a:cubicBezTo>
                    <a:pt x="98764" y="36423"/>
                    <a:pt x="98944" y="36483"/>
                    <a:pt x="99184" y="36483"/>
                  </a:cubicBezTo>
                  <a:lnTo>
                    <a:pt x="120086" y="35465"/>
                  </a:lnTo>
                  <a:cubicBezTo>
                    <a:pt x="120505" y="35465"/>
                    <a:pt x="120805" y="35165"/>
                    <a:pt x="120865" y="34746"/>
                  </a:cubicBezTo>
                  <a:cubicBezTo>
                    <a:pt x="121284" y="30074"/>
                    <a:pt x="121643" y="25403"/>
                    <a:pt x="121883" y="20671"/>
                  </a:cubicBezTo>
                  <a:cubicBezTo>
                    <a:pt x="126076" y="20911"/>
                    <a:pt x="128711" y="21150"/>
                    <a:pt x="129370" y="21390"/>
                  </a:cubicBezTo>
                  <a:cubicBezTo>
                    <a:pt x="130687" y="23007"/>
                    <a:pt x="132364" y="40795"/>
                    <a:pt x="132843" y="70861"/>
                  </a:cubicBezTo>
                  <a:cubicBezTo>
                    <a:pt x="133263" y="98053"/>
                    <a:pt x="132484" y="119255"/>
                    <a:pt x="130867" y="122789"/>
                  </a:cubicBezTo>
                  <a:cubicBezTo>
                    <a:pt x="128411" y="124705"/>
                    <a:pt x="122302" y="125783"/>
                    <a:pt x="113618" y="125783"/>
                  </a:cubicBezTo>
                  <a:cubicBezTo>
                    <a:pt x="110144" y="125783"/>
                    <a:pt x="107509" y="125604"/>
                    <a:pt x="107449" y="125604"/>
                  </a:cubicBezTo>
                  <a:cubicBezTo>
                    <a:pt x="107209" y="125604"/>
                    <a:pt x="107030" y="125664"/>
                    <a:pt x="106850" y="125843"/>
                  </a:cubicBezTo>
                  <a:cubicBezTo>
                    <a:pt x="106670" y="125963"/>
                    <a:pt x="106610" y="126203"/>
                    <a:pt x="106610" y="126442"/>
                  </a:cubicBezTo>
                  <a:cubicBezTo>
                    <a:pt x="107030" y="132671"/>
                    <a:pt x="104095" y="140158"/>
                    <a:pt x="97746" y="149321"/>
                  </a:cubicBezTo>
                  <a:cubicBezTo>
                    <a:pt x="86846" y="150819"/>
                    <a:pt x="56719" y="151657"/>
                    <a:pt x="32223" y="151657"/>
                  </a:cubicBezTo>
                  <a:cubicBezTo>
                    <a:pt x="14016" y="151657"/>
                    <a:pt x="4612" y="151178"/>
                    <a:pt x="3175" y="150759"/>
                  </a:cubicBezTo>
                  <a:cubicBezTo>
                    <a:pt x="2217" y="148064"/>
                    <a:pt x="1737" y="122968"/>
                    <a:pt x="1917" y="86254"/>
                  </a:cubicBezTo>
                  <a:cubicBezTo>
                    <a:pt x="2097" y="54391"/>
                    <a:pt x="2756" y="24744"/>
                    <a:pt x="3295" y="21929"/>
                  </a:cubicBezTo>
                  <a:cubicBezTo>
                    <a:pt x="3953" y="21510"/>
                    <a:pt x="6768" y="21030"/>
                    <a:pt x="12279" y="20611"/>
                  </a:cubicBezTo>
                  <a:lnTo>
                    <a:pt x="13596" y="38519"/>
                  </a:lnTo>
                  <a:cubicBezTo>
                    <a:pt x="13596" y="38759"/>
                    <a:pt x="13716" y="38998"/>
                    <a:pt x="13896" y="39118"/>
                  </a:cubicBezTo>
                  <a:cubicBezTo>
                    <a:pt x="14075" y="39178"/>
                    <a:pt x="14195" y="39238"/>
                    <a:pt x="14375" y="39238"/>
                  </a:cubicBezTo>
                  <a:lnTo>
                    <a:pt x="14555" y="39238"/>
                  </a:lnTo>
                  <a:lnTo>
                    <a:pt x="34918" y="34446"/>
                  </a:lnTo>
                  <a:cubicBezTo>
                    <a:pt x="35278" y="34387"/>
                    <a:pt x="35577" y="34027"/>
                    <a:pt x="35517" y="33608"/>
                  </a:cubicBezTo>
                  <a:cubicBezTo>
                    <a:pt x="35098" y="28996"/>
                    <a:pt x="34559" y="24384"/>
                    <a:pt x="33960" y="19773"/>
                  </a:cubicBezTo>
                  <a:cubicBezTo>
                    <a:pt x="41626" y="19533"/>
                    <a:pt x="50970" y="19473"/>
                    <a:pt x="62110" y="19473"/>
                  </a:cubicBezTo>
                  <a:close/>
                  <a:moveTo>
                    <a:pt x="29980" y="0"/>
                  </a:moveTo>
                  <a:cubicBezTo>
                    <a:pt x="29949" y="0"/>
                    <a:pt x="29918" y="3"/>
                    <a:pt x="29887" y="8"/>
                  </a:cubicBezTo>
                  <a:cubicBezTo>
                    <a:pt x="23658" y="427"/>
                    <a:pt x="17549" y="1865"/>
                    <a:pt x="11680" y="3182"/>
                  </a:cubicBezTo>
                  <a:cubicBezTo>
                    <a:pt x="11260" y="3242"/>
                    <a:pt x="11021" y="3602"/>
                    <a:pt x="11081" y="4021"/>
                  </a:cubicBezTo>
                  <a:lnTo>
                    <a:pt x="12159" y="19054"/>
                  </a:lnTo>
                  <a:cubicBezTo>
                    <a:pt x="2336" y="19833"/>
                    <a:pt x="2037" y="20851"/>
                    <a:pt x="1857" y="21390"/>
                  </a:cubicBezTo>
                  <a:cubicBezTo>
                    <a:pt x="1139" y="23786"/>
                    <a:pt x="480" y="57565"/>
                    <a:pt x="360" y="87452"/>
                  </a:cubicBezTo>
                  <a:cubicBezTo>
                    <a:pt x="1" y="150519"/>
                    <a:pt x="1558" y="151597"/>
                    <a:pt x="2157" y="152016"/>
                  </a:cubicBezTo>
                  <a:cubicBezTo>
                    <a:pt x="3654" y="152975"/>
                    <a:pt x="19286" y="153154"/>
                    <a:pt x="32223" y="153154"/>
                  </a:cubicBezTo>
                  <a:cubicBezTo>
                    <a:pt x="56959" y="153154"/>
                    <a:pt x="87624" y="152376"/>
                    <a:pt x="98285" y="150819"/>
                  </a:cubicBezTo>
                  <a:cubicBezTo>
                    <a:pt x="123440" y="147285"/>
                    <a:pt x="132125" y="123807"/>
                    <a:pt x="132185" y="123567"/>
                  </a:cubicBezTo>
                  <a:cubicBezTo>
                    <a:pt x="134401" y="119075"/>
                    <a:pt x="134760" y="91944"/>
                    <a:pt x="134341" y="70023"/>
                  </a:cubicBezTo>
                  <a:cubicBezTo>
                    <a:pt x="134101" y="57266"/>
                    <a:pt x="133622" y="45467"/>
                    <a:pt x="133023" y="36543"/>
                  </a:cubicBezTo>
                  <a:cubicBezTo>
                    <a:pt x="131885" y="21030"/>
                    <a:pt x="130747" y="20372"/>
                    <a:pt x="130088" y="20012"/>
                  </a:cubicBezTo>
                  <a:cubicBezTo>
                    <a:pt x="129430" y="19713"/>
                    <a:pt x="126495" y="19353"/>
                    <a:pt x="121943" y="19114"/>
                  </a:cubicBezTo>
                  <a:cubicBezTo>
                    <a:pt x="122182" y="13244"/>
                    <a:pt x="122242" y="7315"/>
                    <a:pt x="122123" y="1505"/>
                  </a:cubicBezTo>
                  <a:cubicBezTo>
                    <a:pt x="122123" y="1086"/>
                    <a:pt x="121823" y="787"/>
                    <a:pt x="121464" y="727"/>
                  </a:cubicBezTo>
                  <a:cubicBezTo>
                    <a:pt x="118409" y="427"/>
                    <a:pt x="115355" y="248"/>
                    <a:pt x="112360" y="248"/>
                  </a:cubicBezTo>
                  <a:cubicBezTo>
                    <a:pt x="109186" y="248"/>
                    <a:pt x="106011" y="367"/>
                    <a:pt x="102957" y="487"/>
                  </a:cubicBezTo>
                  <a:cubicBezTo>
                    <a:pt x="102597" y="487"/>
                    <a:pt x="102238" y="787"/>
                    <a:pt x="102238" y="1206"/>
                  </a:cubicBezTo>
                  <a:lnTo>
                    <a:pt x="100321" y="18335"/>
                  </a:lnTo>
                  <a:cubicBezTo>
                    <a:pt x="87984" y="18036"/>
                    <a:pt x="73909" y="17916"/>
                    <a:pt x="62110" y="17916"/>
                  </a:cubicBezTo>
                  <a:cubicBezTo>
                    <a:pt x="50610" y="17916"/>
                    <a:pt x="41267" y="17976"/>
                    <a:pt x="33720" y="18156"/>
                  </a:cubicBezTo>
                  <a:cubicBezTo>
                    <a:pt x="32882" y="12286"/>
                    <a:pt x="31864" y="6417"/>
                    <a:pt x="30666" y="607"/>
                  </a:cubicBezTo>
                  <a:cubicBezTo>
                    <a:pt x="30611" y="279"/>
                    <a:pt x="30306" y="0"/>
                    <a:pt x="299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94;p69"/>
            <p:cNvSpPr/>
            <p:nvPr/>
          </p:nvSpPr>
          <p:spPr>
            <a:xfrm>
              <a:off x="661850" y="1363150"/>
              <a:ext cx="176825" cy="214875"/>
            </a:xfrm>
            <a:custGeom>
              <a:avLst/>
              <a:gdLst/>
              <a:ahLst/>
              <a:cxnLst/>
              <a:rect l="l" t="t" r="r" b="b"/>
              <a:pathLst>
                <a:path w="7073" h="8595" extrusionOk="0">
                  <a:moveTo>
                    <a:pt x="5935" y="0"/>
                  </a:moveTo>
                  <a:cubicBezTo>
                    <a:pt x="5745" y="0"/>
                    <a:pt x="5552" y="80"/>
                    <a:pt x="5391" y="270"/>
                  </a:cubicBezTo>
                  <a:cubicBezTo>
                    <a:pt x="4073" y="1827"/>
                    <a:pt x="2876" y="3504"/>
                    <a:pt x="1798" y="5241"/>
                  </a:cubicBezTo>
                  <a:cubicBezTo>
                    <a:pt x="1259" y="5960"/>
                    <a:pt x="779" y="6678"/>
                    <a:pt x="300" y="7337"/>
                  </a:cubicBezTo>
                  <a:cubicBezTo>
                    <a:pt x="1" y="7697"/>
                    <a:pt x="61" y="8176"/>
                    <a:pt x="480" y="8415"/>
                  </a:cubicBezTo>
                  <a:cubicBezTo>
                    <a:pt x="600" y="8535"/>
                    <a:pt x="719" y="8595"/>
                    <a:pt x="899" y="8595"/>
                  </a:cubicBezTo>
                  <a:cubicBezTo>
                    <a:pt x="1139" y="8595"/>
                    <a:pt x="1378" y="8475"/>
                    <a:pt x="1558" y="8236"/>
                  </a:cubicBezTo>
                  <a:cubicBezTo>
                    <a:pt x="2037" y="7517"/>
                    <a:pt x="2516" y="6798"/>
                    <a:pt x="3055" y="6079"/>
                  </a:cubicBezTo>
                  <a:cubicBezTo>
                    <a:pt x="4073" y="4402"/>
                    <a:pt x="5271" y="2845"/>
                    <a:pt x="6529" y="1348"/>
                  </a:cubicBezTo>
                  <a:cubicBezTo>
                    <a:pt x="7072" y="760"/>
                    <a:pt x="6521" y="0"/>
                    <a:pt x="59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95;p69"/>
            <p:cNvSpPr/>
            <p:nvPr/>
          </p:nvSpPr>
          <p:spPr>
            <a:xfrm>
              <a:off x="828050" y="1392275"/>
              <a:ext cx="82400" cy="125875"/>
            </a:xfrm>
            <a:custGeom>
              <a:avLst/>
              <a:gdLst/>
              <a:ahLst/>
              <a:cxnLst/>
              <a:rect l="l" t="t" r="r" b="b"/>
              <a:pathLst>
                <a:path w="3296" h="5035" extrusionOk="0">
                  <a:moveTo>
                    <a:pt x="2418" y="1"/>
                  </a:moveTo>
                  <a:cubicBezTo>
                    <a:pt x="2156" y="1"/>
                    <a:pt x="1895" y="147"/>
                    <a:pt x="1738" y="422"/>
                  </a:cubicBezTo>
                  <a:cubicBezTo>
                    <a:pt x="1079" y="1560"/>
                    <a:pt x="540" y="2818"/>
                    <a:pt x="121" y="4076"/>
                  </a:cubicBezTo>
                  <a:cubicBezTo>
                    <a:pt x="1" y="4495"/>
                    <a:pt x="181" y="4914"/>
                    <a:pt x="600" y="5034"/>
                  </a:cubicBezTo>
                  <a:lnTo>
                    <a:pt x="899" y="5034"/>
                  </a:lnTo>
                  <a:cubicBezTo>
                    <a:pt x="1199" y="5034"/>
                    <a:pt x="1498" y="4855"/>
                    <a:pt x="1618" y="4495"/>
                  </a:cubicBezTo>
                  <a:cubicBezTo>
                    <a:pt x="1977" y="3357"/>
                    <a:pt x="2516" y="2219"/>
                    <a:pt x="3115" y="1141"/>
                  </a:cubicBezTo>
                  <a:cubicBezTo>
                    <a:pt x="3295" y="782"/>
                    <a:pt x="3175" y="303"/>
                    <a:pt x="2816" y="123"/>
                  </a:cubicBezTo>
                  <a:cubicBezTo>
                    <a:pt x="2693" y="41"/>
                    <a:pt x="2555" y="1"/>
                    <a:pt x="2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96;p69"/>
            <p:cNvSpPr/>
            <p:nvPr/>
          </p:nvSpPr>
          <p:spPr>
            <a:xfrm>
              <a:off x="2918325" y="1023825"/>
              <a:ext cx="128100" cy="117000"/>
            </a:xfrm>
            <a:custGeom>
              <a:avLst/>
              <a:gdLst/>
              <a:ahLst/>
              <a:cxnLst/>
              <a:rect l="l" t="t" r="r" b="b"/>
              <a:pathLst>
                <a:path w="5124" h="4680" extrusionOk="0">
                  <a:moveTo>
                    <a:pt x="4000" y="0"/>
                  </a:moveTo>
                  <a:cubicBezTo>
                    <a:pt x="3870" y="0"/>
                    <a:pt x="3732" y="39"/>
                    <a:pt x="3594" y="127"/>
                  </a:cubicBezTo>
                  <a:cubicBezTo>
                    <a:pt x="2157" y="966"/>
                    <a:pt x="1019" y="2104"/>
                    <a:pt x="180" y="3541"/>
                  </a:cubicBezTo>
                  <a:cubicBezTo>
                    <a:pt x="1" y="3901"/>
                    <a:pt x="120" y="4380"/>
                    <a:pt x="540" y="4559"/>
                  </a:cubicBezTo>
                  <a:cubicBezTo>
                    <a:pt x="600" y="4619"/>
                    <a:pt x="719" y="4679"/>
                    <a:pt x="839" y="4679"/>
                  </a:cubicBezTo>
                  <a:cubicBezTo>
                    <a:pt x="1139" y="4679"/>
                    <a:pt x="1438" y="4499"/>
                    <a:pt x="1558" y="4200"/>
                  </a:cubicBezTo>
                  <a:cubicBezTo>
                    <a:pt x="2217" y="3062"/>
                    <a:pt x="3235" y="2104"/>
                    <a:pt x="4373" y="1445"/>
                  </a:cubicBezTo>
                  <a:cubicBezTo>
                    <a:pt x="5124" y="994"/>
                    <a:pt x="4661" y="0"/>
                    <a:pt x="40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97;p69"/>
            <p:cNvSpPr/>
            <p:nvPr/>
          </p:nvSpPr>
          <p:spPr>
            <a:xfrm>
              <a:off x="2873850" y="1004425"/>
              <a:ext cx="264600" cy="281700"/>
            </a:xfrm>
            <a:custGeom>
              <a:avLst/>
              <a:gdLst/>
              <a:ahLst/>
              <a:cxnLst/>
              <a:rect l="l" t="t" r="r" b="b"/>
              <a:pathLst>
                <a:path w="10584" h="11268" extrusionOk="0">
                  <a:moveTo>
                    <a:pt x="9637" y="0"/>
                  </a:moveTo>
                  <a:cubicBezTo>
                    <a:pt x="9384" y="0"/>
                    <a:pt x="9143" y="132"/>
                    <a:pt x="9027" y="364"/>
                  </a:cubicBezTo>
                  <a:cubicBezTo>
                    <a:pt x="7290" y="3179"/>
                    <a:pt x="5134" y="5395"/>
                    <a:pt x="2798" y="7671"/>
                  </a:cubicBezTo>
                  <a:lnTo>
                    <a:pt x="582" y="9947"/>
                  </a:lnTo>
                  <a:cubicBezTo>
                    <a:pt x="1" y="10354"/>
                    <a:pt x="378" y="11267"/>
                    <a:pt x="1057" y="11267"/>
                  </a:cubicBezTo>
                  <a:cubicBezTo>
                    <a:pt x="1078" y="11267"/>
                    <a:pt x="1099" y="11267"/>
                    <a:pt x="1121" y="11265"/>
                  </a:cubicBezTo>
                  <a:cubicBezTo>
                    <a:pt x="1301" y="11265"/>
                    <a:pt x="1540" y="11205"/>
                    <a:pt x="1660" y="11025"/>
                  </a:cubicBezTo>
                  <a:lnTo>
                    <a:pt x="3936" y="8809"/>
                  </a:lnTo>
                  <a:cubicBezTo>
                    <a:pt x="6332" y="6533"/>
                    <a:pt x="8548" y="3958"/>
                    <a:pt x="10344" y="1203"/>
                  </a:cubicBezTo>
                  <a:cubicBezTo>
                    <a:pt x="10584" y="784"/>
                    <a:pt x="10464" y="304"/>
                    <a:pt x="10045" y="125"/>
                  </a:cubicBezTo>
                  <a:cubicBezTo>
                    <a:pt x="9918" y="40"/>
                    <a:pt x="9775" y="0"/>
                    <a:pt x="96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98;p69"/>
            <p:cNvSpPr/>
            <p:nvPr/>
          </p:nvSpPr>
          <p:spPr>
            <a:xfrm>
              <a:off x="1167950" y="1452300"/>
              <a:ext cx="117125" cy="115250"/>
            </a:xfrm>
            <a:custGeom>
              <a:avLst/>
              <a:gdLst/>
              <a:ahLst/>
              <a:cxnLst/>
              <a:rect l="l" t="t" r="r" b="b"/>
              <a:pathLst>
                <a:path w="4685" h="4610" extrusionOk="0">
                  <a:moveTo>
                    <a:pt x="3587" y="0"/>
                  </a:moveTo>
                  <a:cubicBezTo>
                    <a:pt x="3409" y="0"/>
                    <a:pt x="3222" y="70"/>
                    <a:pt x="3055" y="237"/>
                  </a:cubicBezTo>
                  <a:cubicBezTo>
                    <a:pt x="2037" y="1196"/>
                    <a:pt x="1079" y="2274"/>
                    <a:pt x="240" y="3412"/>
                  </a:cubicBezTo>
                  <a:cubicBezTo>
                    <a:pt x="1" y="3771"/>
                    <a:pt x="61" y="4250"/>
                    <a:pt x="420" y="4490"/>
                  </a:cubicBezTo>
                  <a:cubicBezTo>
                    <a:pt x="540" y="4550"/>
                    <a:pt x="719" y="4610"/>
                    <a:pt x="899" y="4610"/>
                  </a:cubicBezTo>
                  <a:cubicBezTo>
                    <a:pt x="1139" y="4610"/>
                    <a:pt x="1378" y="4490"/>
                    <a:pt x="1498" y="4310"/>
                  </a:cubicBezTo>
                  <a:cubicBezTo>
                    <a:pt x="2277" y="3232"/>
                    <a:pt x="3175" y="2214"/>
                    <a:pt x="4133" y="1316"/>
                  </a:cubicBezTo>
                  <a:cubicBezTo>
                    <a:pt x="4685" y="764"/>
                    <a:pt x="4178" y="0"/>
                    <a:pt x="35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99;p69"/>
            <p:cNvSpPr/>
            <p:nvPr/>
          </p:nvSpPr>
          <p:spPr>
            <a:xfrm>
              <a:off x="1167950" y="1470050"/>
              <a:ext cx="263900" cy="292150"/>
            </a:xfrm>
            <a:custGeom>
              <a:avLst/>
              <a:gdLst/>
              <a:ahLst/>
              <a:cxnLst/>
              <a:rect l="l" t="t" r="r" b="b"/>
              <a:pathLst>
                <a:path w="10556" h="11686" extrusionOk="0">
                  <a:moveTo>
                    <a:pt x="9421" y="1"/>
                  </a:moveTo>
                  <a:cubicBezTo>
                    <a:pt x="9261" y="1"/>
                    <a:pt x="9090" y="56"/>
                    <a:pt x="8925" y="186"/>
                  </a:cubicBezTo>
                  <a:lnTo>
                    <a:pt x="8985" y="186"/>
                  </a:lnTo>
                  <a:cubicBezTo>
                    <a:pt x="6230" y="2342"/>
                    <a:pt x="3894" y="5577"/>
                    <a:pt x="1797" y="8452"/>
                  </a:cubicBezTo>
                  <a:cubicBezTo>
                    <a:pt x="1258" y="9110"/>
                    <a:pt x="779" y="9829"/>
                    <a:pt x="300" y="10428"/>
                  </a:cubicBezTo>
                  <a:cubicBezTo>
                    <a:pt x="1" y="10787"/>
                    <a:pt x="61" y="11267"/>
                    <a:pt x="420" y="11566"/>
                  </a:cubicBezTo>
                  <a:cubicBezTo>
                    <a:pt x="540" y="11626"/>
                    <a:pt x="719" y="11686"/>
                    <a:pt x="899" y="11686"/>
                  </a:cubicBezTo>
                  <a:cubicBezTo>
                    <a:pt x="1139" y="11686"/>
                    <a:pt x="1378" y="11566"/>
                    <a:pt x="1498" y="11386"/>
                  </a:cubicBezTo>
                  <a:cubicBezTo>
                    <a:pt x="1977" y="10727"/>
                    <a:pt x="2516" y="10069"/>
                    <a:pt x="2995" y="9350"/>
                  </a:cubicBezTo>
                  <a:cubicBezTo>
                    <a:pt x="5032" y="6595"/>
                    <a:pt x="7367" y="3421"/>
                    <a:pt x="9883" y="1444"/>
                  </a:cubicBezTo>
                  <a:cubicBezTo>
                    <a:pt x="10556" y="915"/>
                    <a:pt x="10072" y="1"/>
                    <a:pt x="94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00;p69"/>
            <p:cNvSpPr/>
            <p:nvPr/>
          </p:nvSpPr>
          <p:spPr>
            <a:xfrm>
              <a:off x="1215875" y="1704375"/>
              <a:ext cx="148100" cy="135700"/>
            </a:xfrm>
            <a:custGeom>
              <a:avLst/>
              <a:gdLst/>
              <a:ahLst/>
              <a:cxnLst/>
              <a:rect l="l" t="t" r="r" b="b"/>
              <a:pathLst>
                <a:path w="5924" h="5428" extrusionOk="0">
                  <a:moveTo>
                    <a:pt x="4852" y="0"/>
                  </a:moveTo>
                  <a:cubicBezTo>
                    <a:pt x="4739" y="0"/>
                    <a:pt x="4618" y="30"/>
                    <a:pt x="4492" y="97"/>
                  </a:cubicBezTo>
                  <a:cubicBezTo>
                    <a:pt x="3474" y="576"/>
                    <a:pt x="2635" y="1354"/>
                    <a:pt x="2037" y="2313"/>
                  </a:cubicBezTo>
                  <a:cubicBezTo>
                    <a:pt x="1617" y="2972"/>
                    <a:pt x="1078" y="3511"/>
                    <a:pt x="479" y="3990"/>
                  </a:cubicBezTo>
                  <a:cubicBezTo>
                    <a:pt x="60" y="4229"/>
                    <a:pt x="0" y="4768"/>
                    <a:pt x="300" y="5128"/>
                  </a:cubicBezTo>
                  <a:cubicBezTo>
                    <a:pt x="419" y="5307"/>
                    <a:pt x="659" y="5427"/>
                    <a:pt x="899" y="5427"/>
                  </a:cubicBezTo>
                  <a:cubicBezTo>
                    <a:pt x="1078" y="5427"/>
                    <a:pt x="1198" y="5367"/>
                    <a:pt x="1378" y="5307"/>
                  </a:cubicBezTo>
                  <a:cubicBezTo>
                    <a:pt x="2096" y="4768"/>
                    <a:pt x="2755" y="4050"/>
                    <a:pt x="3294" y="3271"/>
                  </a:cubicBezTo>
                  <a:cubicBezTo>
                    <a:pt x="3714" y="2552"/>
                    <a:pt x="4372" y="1953"/>
                    <a:pt x="5151" y="1474"/>
                  </a:cubicBezTo>
                  <a:cubicBezTo>
                    <a:pt x="5924" y="1114"/>
                    <a:pt x="5545" y="0"/>
                    <a:pt x="48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01;p69"/>
            <p:cNvSpPr/>
            <p:nvPr/>
          </p:nvSpPr>
          <p:spPr>
            <a:xfrm>
              <a:off x="389350" y="4406625"/>
              <a:ext cx="113825" cy="116650"/>
            </a:xfrm>
            <a:custGeom>
              <a:avLst/>
              <a:gdLst/>
              <a:ahLst/>
              <a:cxnLst/>
              <a:rect l="l" t="t" r="r" b="b"/>
              <a:pathLst>
                <a:path w="4553" h="4666" extrusionOk="0">
                  <a:moveTo>
                    <a:pt x="3619" y="0"/>
                  </a:moveTo>
                  <a:cubicBezTo>
                    <a:pt x="3455" y="0"/>
                    <a:pt x="3295" y="53"/>
                    <a:pt x="3175" y="174"/>
                  </a:cubicBezTo>
                  <a:cubicBezTo>
                    <a:pt x="1977" y="1072"/>
                    <a:pt x="958" y="2210"/>
                    <a:pt x="240" y="3528"/>
                  </a:cubicBezTo>
                  <a:cubicBezTo>
                    <a:pt x="0" y="3887"/>
                    <a:pt x="120" y="4366"/>
                    <a:pt x="539" y="4606"/>
                  </a:cubicBezTo>
                  <a:cubicBezTo>
                    <a:pt x="659" y="4665"/>
                    <a:pt x="779" y="4665"/>
                    <a:pt x="899" y="4665"/>
                  </a:cubicBezTo>
                  <a:cubicBezTo>
                    <a:pt x="1198" y="4665"/>
                    <a:pt x="1438" y="4546"/>
                    <a:pt x="1617" y="4306"/>
                  </a:cubicBezTo>
                  <a:cubicBezTo>
                    <a:pt x="2216" y="3168"/>
                    <a:pt x="3115" y="2210"/>
                    <a:pt x="4133" y="1431"/>
                  </a:cubicBezTo>
                  <a:cubicBezTo>
                    <a:pt x="4492" y="1192"/>
                    <a:pt x="4552" y="653"/>
                    <a:pt x="4253" y="293"/>
                  </a:cubicBezTo>
                  <a:cubicBezTo>
                    <a:pt x="4110" y="115"/>
                    <a:pt x="3860" y="0"/>
                    <a:pt x="36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02;p69"/>
            <p:cNvSpPr/>
            <p:nvPr/>
          </p:nvSpPr>
          <p:spPr>
            <a:xfrm>
              <a:off x="492550" y="4329350"/>
              <a:ext cx="199750" cy="224250"/>
            </a:xfrm>
            <a:custGeom>
              <a:avLst/>
              <a:gdLst/>
              <a:ahLst/>
              <a:cxnLst/>
              <a:rect l="l" t="t" r="r" b="b"/>
              <a:pathLst>
                <a:path w="7990" h="8970" extrusionOk="0">
                  <a:moveTo>
                    <a:pt x="6914" y="0"/>
                  </a:moveTo>
                  <a:cubicBezTo>
                    <a:pt x="6726" y="0"/>
                    <a:pt x="6529" y="80"/>
                    <a:pt x="6353" y="270"/>
                  </a:cubicBezTo>
                  <a:cubicBezTo>
                    <a:pt x="4856" y="1827"/>
                    <a:pt x="3539" y="3564"/>
                    <a:pt x="2281" y="5301"/>
                  </a:cubicBezTo>
                  <a:cubicBezTo>
                    <a:pt x="1682" y="6139"/>
                    <a:pt x="1083" y="6918"/>
                    <a:pt x="484" y="7697"/>
                  </a:cubicBezTo>
                  <a:cubicBezTo>
                    <a:pt x="0" y="8268"/>
                    <a:pt x="518" y="8969"/>
                    <a:pt x="1088" y="8969"/>
                  </a:cubicBezTo>
                  <a:cubicBezTo>
                    <a:pt x="1294" y="8969"/>
                    <a:pt x="1507" y="8878"/>
                    <a:pt x="1682" y="8655"/>
                  </a:cubicBezTo>
                  <a:cubicBezTo>
                    <a:pt x="2281" y="7876"/>
                    <a:pt x="2880" y="7038"/>
                    <a:pt x="3479" y="6259"/>
                  </a:cubicBezTo>
                  <a:cubicBezTo>
                    <a:pt x="4736" y="4522"/>
                    <a:pt x="6054" y="2905"/>
                    <a:pt x="7491" y="1348"/>
                  </a:cubicBezTo>
                  <a:cubicBezTo>
                    <a:pt x="7989" y="760"/>
                    <a:pt x="7495" y="0"/>
                    <a:pt x="69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1872;p69"/>
          <p:cNvSpPr txBox="1">
            <a:spLocks/>
          </p:cNvSpPr>
          <p:nvPr/>
        </p:nvSpPr>
        <p:spPr>
          <a:xfrm>
            <a:off x="5485444" y="2801525"/>
            <a:ext cx="2644982" cy="2324023"/>
          </a:xfrm>
          <a:prstGeom prst="rect">
            <a:avLst/>
          </a:prstGeom>
          <a:noFill/>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074738">
              <a:buNone/>
            </a:pPr>
            <a:r>
              <a:rPr lang="id-ID" sz="1600" dirty="0" smtClean="0">
                <a:latin typeface="TT Ramillas" panose="020B0604020202020204" charset="0"/>
              </a:rPr>
              <a:t>Bagaimana </a:t>
            </a:r>
            <a:r>
              <a:rPr lang="id-ID" sz="1600" dirty="0">
                <a:latin typeface="TT Ramillas" panose="020B0604020202020204" charset="0"/>
              </a:rPr>
              <a:t>hasil klasifikasi pada citra kanker kulit menggunakan metode Kernel Extreme Learning Machine (KELM)</a:t>
            </a:r>
          </a:p>
        </p:txBody>
      </p:sp>
      <p:sp>
        <p:nvSpPr>
          <p:cNvPr id="65" name="TextBox 6"/>
          <p:cNvSpPr txBox="1"/>
          <p:nvPr/>
        </p:nvSpPr>
        <p:spPr>
          <a:xfrm>
            <a:off x="1023485" y="202682"/>
            <a:ext cx="7540113" cy="531929"/>
          </a:xfrm>
          <a:prstGeom prst="rect">
            <a:avLst/>
          </a:prstGeom>
          <a:solidFill>
            <a:srgbClr val="D6E7F3"/>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6"/>
              </a:buClr>
              <a:buSzPts val="3000"/>
              <a:buFont typeface="Josefin Sans"/>
              <a:buNone/>
              <a:defRPr sz="3000" b="1">
                <a:solidFill>
                  <a:schemeClr val="accent6"/>
                </a:solidFill>
                <a:latin typeface="Josefin Sans"/>
                <a:ea typeface="Josefin Sans"/>
                <a:cs typeface="Josefin Sans"/>
                <a:sym typeface="Josefin Sans"/>
              </a:defRPr>
            </a:lvl1pPr>
            <a:lvl2pPr>
              <a:buClr>
                <a:schemeClr val="accent6"/>
              </a:buClr>
              <a:buSzPts val="3000"/>
              <a:buFont typeface="Josefin Sans"/>
              <a:buNone/>
              <a:defRPr sz="3000" b="1">
                <a:solidFill>
                  <a:schemeClr val="accent6"/>
                </a:solidFill>
                <a:latin typeface="Josefin Sans"/>
                <a:ea typeface="Josefin Sans"/>
                <a:cs typeface="Josefin Sans"/>
                <a:sym typeface="Josefin Sans"/>
              </a:defRPr>
            </a:lvl2pPr>
            <a:lvl3pPr>
              <a:buClr>
                <a:schemeClr val="accent6"/>
              </a:buClr>
              <a:buSzPts val="3000"/>
              <a:buFont typeface="Josefin Sans"/>
              <a:buNone/>
              <a:defRPr sz="3000" b="1">
                <a:solidFill>
                  <a:schemeClr val="accent6"/>
                </a:solidFill>
                <a:latin typeface="Josefin Sans"/>
                <a:ea typeface="Josefin Sans"/>
                <a:cs typeface="Josefin Sans"/>
                <a:sym typeface="Josefin Sans"/>
              </a:defRPr>
            </a:lvl3pPr>
            <a:lvl4pPr>
              <a:buClr>
                <a:schemeClr val="accent6"/>
              </a:buClr>
              <a:buSzPts val="3000"/>
              <a:buFont typeface="Josefin Sans"/>
              <a:buNone/>
              <a:defRPr sz="3000" b="1">
                <a:solidFill>
                  <a:schemeClr val="accent6"/>
                </a:solidFill>
                <a:latin typeface="Josefin Sans"/>
                <a:ea typeface="Josefin Sans"/>
                <a:cs typeface="Josefin Sans"/>
                <a:sym typeface="Josefin Sans"/>
              </a:defRPr>
            </a:lvl4pPr>
            <a:lvl5pPr>
              <a:buClr>
                <a:schemeClr val="accent6"/>
              </a:buClr>
              <a:buSzPts val="3000"/>
              <a:buFont typeface="Josefin Sans"/>
              <a:buNone/>
              <a:defRPr sz="3000" b="1">
                <a:solidFill>
                  <a:schemeClr val="accent6"/>
                </a:solidFill>
                <a:latin typeface="Josefin Sans"/>
                <a:ea typeface="Josefin Sans"/>
                <a:cs typeface="Josefin Sans"/>
                <a:sym typeface="Josefin Sans"/>
              </a:defRPr>
            </a:lvl5pPr>
            <a:lvl6pPr>
              <a:buClr>
                <a:schemeClr val="accent6"/>
              </a:buClr>
              <a:buSzPts val="3000"/>
              <a:buFont typeface="Josefin Sans"/>
              <a:buNone/>
              <a:defRPr sz="3000" b="1">
                <a:solidFill>
                  <a:schemeClr val="accent6"/>
                </a:solidFill>
                <a:latin typeface="Josefin Sans"/>
                <a:ea typeface="Josefin Sans"/>
                <a:cs typeface="Josefin Sans"/>
                <a:sym typeface="Josefin Sans"/>
              </a:defRPr>
            </a:lvl6pPr>
            <a:lvl7pPr>
              <a:buClr>
                <a:schemeClr val="accent6"/>
              </a:buClr>
              <a:buSzPts val="3000"/>
              <a:buFont typeface="Josefin Sans"/>
              <a:buNone/>
              <a:defRPr sz="3000" b="1">
                <a:solidFill>
                  <a:schemeClr val="accent6"/>
                </a:solidFill>
                <a:latin typeface="Josefin Sans"/>
                <a:ea typeface="Josefin Sans"/>
                <a:cs typeface="Josefin Sans"/>
                <a:sym typeface="Josefin Sans"/>
              </a:defRPr>
            </a:lvl7pPr>
            <a:lvl8pPr>
              <a:buClr>
                <a:schemeClr val="accent6"/>
              </a:buClr>
              <a:buSzPts val="3000"/>
              <a:buFont typeface="Josefin Sans"/>
              <a:buNone/>
              <a:defRPr sz="3000" b="1">
                <a:solidFill>
                  <a:schemeClr val="accent6"/>
                </a:solidFill>
                <a:latin typeface="Josefin Sans"/>
                <a:ea typeface="Josefin Sans"/>
                <a:cs typeface="Josefin Sans"/>
                <a:sym typeface="Josefin Sans"/>
              </a:defRPr>
            </a:lvl8pPr>
            <a:lvl9pPr>
              <a:buClr>
                <a:schemeClr val="accent6"/>
              </a:buClr>
              <a:buSzPts val="3000"/>
              <a:buFont typeface="Josefin Sans"/>
              <a:buNone/>
              <a:defRPr sz="3000" b="1">
                <a:solidFill>
                  <a:schemeClr val="accent6"/>
                </a:solidFill>
                <a:latin typeface="Josefin Sans"/>
                <a:ea typeface="Josefin Sans"/>
                <a:cs typeface="Josefin Sans"/>
                <a:sym typeface="Josefin Sans"/>
              </a:defRPr>
            </a:lvl9pPr>
          </a:lstStyle>
          <a:p>
            <a:r>
              <a:rPr lang="en-US" dirty="0" smtClean="0"/>
              <a:t>RUMUSAN MASALAH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grpId="0" nodeType="withEffect">
                                  <p:stCondLst>
                                    <p:cond delay="0"/>
                                  </p:stCondLst>
                                  <p:iterate type="lt">
                                    <p:tmPct val="4000"/>
                                  </p:iterate>
                                  <p:childTnLst>
                                    <p:set>
                                      <p:cBhvr override="childStyle">
                                        <p:cTn id="6" dur="500" fill="hold"/>
                                        <p:tgtEl>
                                          <p:spTgt spid="64"/>
                                        </p:tgtEl>
                                        <p:attrNameLst>
                                          <p:attrName>style.color</p:attrName>
                                        </p:attrNameLst>
                                      </p:cBhvr>
                                      <p:to>
                                        <p:clrVal>
                                          <a:schemeClr val="accent2"/>
                                        </p:clrVal>
                                      </p:to>
                                    </p:set>
                                    <p:set>
                                      <p:cBhvr>
                                        <p:cTn id="7" dur="500" fill="hold"/>
                                        <p:tgtEl>
                                          <p:spTgt spid="64"/>
                                        </p:tgtEl>
                                        <p:attrNameLst>
                                          <p:attrName>fillcolor</p:attrName>
                                        </p:attrNameLst>
                                      </p:cBhvr>
                                      <p:to>
                                        <p:clrVal>
                                          <a:schemeClr val="accent2"/>
                                        </p:clrVal>
                                      </p:to>
                                    </p:set>
                                    <p:set>
                                      <p:cBhvr>
                                        <p:cTn id="8" dur="500" fill="hold"/>
                                        <p:tgtEl>
                                          <p:spTgt spid="64"/>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66">
                                            <p:txEl>
                                              <p:pRg st="0" end="0"/>
                                            </p:txEl>
                                          </p:spTgt>
                                        </p:tgtEl>
                                        <p:attrNameLst>
                                          <p:attrName>style.visibility</p:attrName>
                                        </p:attrNameLst>
                                      </p:cBhvr>
                                      <p:to>
                                        <p:strVal val="visible"/>
                                      </p:to>
                                    </p:set>
                                    <p:animEffect transition="in" filter="checkerboard(across)">
                                      <p:cBhvr>
                                        <p:cTn id="13" dur="500"/>
                                        <p:tgtEl>
                                          <p:spTgt spid="6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66">
                                            <p:txEl>
                                              <p:pRg st="1" end="1"/>
                                            </p:txEl>
                                          </p:spTgt>
                                        </p:tgtEl>
                                        <p:attrNameLst>
                                          <p:attrName>style.visibility</p:attrName>
                                        </p:attrNameLst>
                                      </p:cBhvr>
                                      <p:to>
                                        <p:strVal val="visible"/>
                                      </p:to>
                                    </p:set>
                                    <p:animEffect transition="in" filter="checkerboard(across)">
                                      <p:cBhvr>
                                        <p:cTn id="18" dur="500"/>
                                        <p:tgtEl>
                                          <p:spTgt spid="6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66">
                                            <p:txEl>
                                              <p:pRg st="2" end="2"/>
                                            </p:txEl>
                                          </p:spTgt>
                                        </p:tgtEl>
                                        <p:attrNameLst>
                                          <p:attrName>style.visibility</p:attrName>
                                        </p:attrNameLst>
                                      </p:cBhvr>
                                      <p:to>
                                        <p:strVal val="visible"/>
                                      </p:to>
                                    </p:set>
                                    <p:animEffect transition="in" filter="checkerboard(across)">
                                      <p:cBhvr>
                                        <p:cTn id="23" dur="500"/>
                                        <p:tgtEl>
                                          <p:spTgt spid="6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66">
                                            <p:txEl>
                                              <p:pRg st="3" end="3"/>
                                            </p:txEl>
                                          </p:spTgt>
                                        </p:tgtEl>
                                        <p:attrNameLst>
                                          <p:attrName>style.visibility</p:attrName>
                                        </p:attrNameLst>
                                      </p:cBhvr>
                                      <p:to>
                                        <p:strVal val="visible"/>
                                      </p:to>
                                    </p:set>
                                    <p:animEffect transition="in" filter="checkerboard(across)">
                                      <p:cBhvr>
                                        <p:cTn id="28" dur="500"/>
                                        <p:tgtEl>
                                          <p:spTgt spid="6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xit" presetSubtype="10" fill="hold" grpId="1" nodeType="clickEffect">
                                  <p:stCondLst>
                                    <p:cond delay="0"/>
                                  </p:stCondLst>
                                  <p:childTnLst>
                                    <p:animEffect transition="out" filter="checkerboard(across)">
                                      <p:cBhvr>
                                        <p:cTn id="32" dur="500"/>
                                        <p:tgtEl>
                                          <p:spTgt spid="66">
                                            <p:txEl>
                                              <p:pRg st="0" end="0"/>
                                            </p:txEl>
                                          </p:spTgt>
                                        </p:tgtEl>
                                      </p:cBhvr>
                                    </p:animEffect>
                                    <p:set>
                                      <p:cBhvr>
                                        <p:cTn id="33" dur="1" fill="hold">
                                          <p:stCondLst>
                                            <p:cond delay="499"/>
                                          </p:stCondLst>
                                        </p:cTn>
                                        <p:tgtEl>
                                          <p:spTgt spid="66">
                                            <p:txEl>
                                              <p:pRg st="0" end="0"/>
                                            </p:txEl>
                                          </p:spTgt>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5" presetClass="exit" presetSubtype="10" fill="hold" grpId="1" nodeType="clickEffect">
                                  <p:stCondLst>
                                    <p:cond delay="0"/>
                                  </p:stCondLst>
                                  <p:childTnLst>
                                    <p:animEffect transition="out" filter="checkerboard(across)">
                                      <p:cBhvr>
                                        <p:cTn id="37" dur="500"/>
                                        <p:tgtEl>
                                          <p:spTgt spid="66">
                                            <p:txEl>
                                              <p:pRg st="1" end="1"/>
                                            </p:txEl>
                                          </p:spTgt>
                                        </p:tgtEl>
                                      </p:cBhvr>
                                    </p:animEffect>
                                    <p:set>
                                      <p:cBhvr>
                                        <p:cTn id="38" dur="1" fill="hold">
                                          <p:stCondLst>
                                            <p:cond delay="499"/>
                                          </p:stCondLst>
                                        </p:cTn>
                                        <p:tgtEl>
                                          <p:spTgt spid="66">
                                            <p:txEl>
                                              <p:pRg st="1" end="1"/>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5" presetClass="exit" presetSubtype="10" fill="hold" grpId="1" nodeType="clickEffect">
                                  <p:stCondLst>
                                    <p:cond delay="0"/>
                                  </p:stCondLst>
                                  <p:childTnLst>
                                    <p:animEffect transition="out" filter="checkerboard(across)">
                                      <p:cBhvr>
                                        <p:cTn id="42" dur="500"/>
                                        <p:tgtEl>
                                          <p:spTgt spid="66">
                                            <p:txEl>
                                              <p:pRg st="2" end="2"/>
                                            </p:txEl>
                                          </p:spTgt>
                                        </p:tgtEl>
                                      </p:cBhvr>
                                    </p:animEffect>
                                    <p:set>
                                      <p:cBhvr>
                                        <p:cTn id="43" dur="1" fill="hold">
                                          <p:stCondLst>
                                            <p:cond delay="499"/>
                                          </p:stCondLst>
                                        </p:cTn>
                                        <p:tgtEl>
                                          <p:spTgt spid="66">
                                            <p:txEl>
                                              <p:pRg st="2" end="2"/>
                                            </p:txEl>
                                          </p:spTgt>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5" presetClass="exit" presetSubtype="10" fill="hold" grpId="1" nodeType="clickEffect">
                                  <p:stCondLst>
                                    <p:cond delay="0"/>
                                  </p:stCondLst>
                                  <p:childTnLst>
                                    <p:animEffect transition="out" filter="checkerboard(across)">
                                      <p:cBhvr>
                                        <p:cTn id="47" dur="500"/>
                                        <p:tgtEl>
                                          <p:spTgt spid="66">
                                            <p:txEl>
                                              <p:pRg st="3" end="3"/>
                                            </p:txEl>
                                          </p:spTgt>
                                        </p:tgtEl>
                                      </p:cBhvr>
                                    </p:animEffect>
                                    <p:set>
                                      <p:cBhvr>
                                        <p:cTn id="48" dur="1" fill="hold">
                                          <p:stCondLst>
                                            <p:cond delay="499"/>
                                          </p:stCondLst>
                                        </p:cTn>
                                        <p:tgtEl>
                                          <p:spTgt spid="66">
                                            <p:txEl>
                                              <p:pRg st="3" end="3"/>
                                            </p:txEl>
                                          </p:spTgt>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1000"/>
                                        <p:tgtEl>
                                          <p:spTgt spid="19"/>
                                        </p:tgtEl>
                                      </p:cBhvr>
                                    </p:animEffect>
                                    <p:anim calcmode="lin" valueType="num">
                                      <p:cBhvr>
                                        <p:cTn id="54" dur="1000" fill="hold"/>
                                        <p:tgtEl>
                                          <p:spTgt spid="19"/>
                                        </p:tgtEl>
                                        <p:attrNameLst>
                                          <p:attrName>ppt_x</p:attrName>
                                        </p:attrNameLst>
                                      </p:cBhvr>
                                      <p:tavLst>
                                        <p:tav tm="0">
                                          <p:val>
                                            <p:strVal val="#ppt_x"/>
                                          </p:val>
                                        </p:tav>
                                        <p:tav tm="100000">
                                          <p:val>
                                            <p:strVal val="#ppt_x"/>
                                          </p:val>
                                        </p:tav>
                                      </p:tavLst>
                                    </p:anim>
                                    <p:anim calcmode="lin" valueType="num">
                                      <p:cBhvr>
                                        <p:cTn id="5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7" presetClass="entr" presetSubtype="0" fill="hold"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1000"/>
                                        <p:tgtEl>
                                          <p:spTgt spid="20"/>
                                        </p:tgtEl>
                                      </p:cBhvr>
                                    </p:animEffect>
                                    <p:anim calcmode="lin" valueType="num">
                                      <p:cBhvr>
                                        <p:cTn id="61" dur="1000" fill="hold"/>
                                        <p:tgtEl>
                                          <p:spTgt spid="20"/>
                                        </p:tgtEl>
                                        <p:attrNameLst>
                                          <p:attrName>ppt_x</p:attrName>
                                        </p:attrNameLst>
                                      </p:cBhvr>
                                      <p:tavLst>
                                        <p:tav tm="0">
                                          <p:val>
                                            <p:strVal val="#ppt_x"/>
                                          </p:val>
                                        </p:tav>
                                        <p:tav tm="100000">
                                          <p:val>
                                            <p:strVal val="#ppt_x"/>
                                          </p:val>
                                        </p:tav>
                                      </p:tavLst>
                                    </p:anim>
                                    <p:anim calcmode="lin" valueType="num">
                                      <p:cBhvr>
                                        <p:cTn id="6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7" presetClass="entr" presetSubtype="0"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1000"/>
                                        <p:tgtEl>
                                          <p:spTgt spid="21"/>
                                        </p:tgtEl>
                                      </p:cBhvr>
                                    </p:animEffect>
                                    <p:anim calcmode="lin" valueType="num">
                                      <p:cBhvr>
                                        <p:cTn id="68" dur="1000" fill="hold"/>
                                        <p:tgtEl>
                                          <p:spTgt spid="21"/>
                                        </p:tgtEl>
                                        <p:attrNameLst>
                                          <p:attrName>ppt_x</p:attrName>
                                        </p:attrNameLst>
                                      </p:cBhvr>
                                      <p:tavLst>
                                        <p:tav tm="0">
                                          <p:val>
                                            <p:strVal val="#ppt_x"/>
                                          </p:val>
                                        </p:tav>
                                        <p:tav tm="100000">
                                          <p:val>
                                            <p:strVal val="#ppt_x"/>
                                          </p:val>
                                        </p:tav>
                                      </p:tavLst>
                                    </p:anim>
                                    <p:anim calcmode="lin" valueType="num">
                                      <p:cBhvr>
                                        <p:cTn id="6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grpId="1" nodeType="clickEffect">
                                  <p:stCondLst>
                                    <p:cond delay="0"/>
                                  </p:stCondLst>
                                  <p:childTnLst>
                                    <p:set>
                                      <p:cBhvr>
                                        <p:cTn id="73" dur="1" fill="hold">
                                          <p:stCondLst>
                                            <p:cond delay="0"/>
                                          </p:stCondLst>
                                        </p:cTn>
                                        <p:tgtEl>
                                          <p:spTgt spid="22"/>
                                        </p:tgtEl>
                                        <p:attrNameLst>
                                          <p:attrName>style.visibility</p:attrName>
                                        </p:attrNameLst>
                                      </p:cBhvr>
                                      <p:to>
                                        <p:strVal val="visible"/>
                                      </p:to>
                                    </p:set>
                                    <p:anim calcmode="lin" valueType="num">
                                      <p:cBhvr>
                                        <p:cTn id="74" dur="500" fill="hold"/>
                                        <p:tgtEl>
                                          <p:spTgt spid="22"/>
                                        </p:tgtEl>
                                        <p:attrNameLst>
                                          <p:attrName>ppt_w</p:attrName>
                                        </p:attrNameLst>
                                      </p:cBhvr>
                                      <p:tavLst>
                                        <p:tav tm="0">
                                          <p:val>
                                            <p:fltVal val="0"/>
                                          </p:val>
                                        </p:tav>
                                        <p:tav tm="100000">
                                          <p:val>
                                            <p:strVal val="#ppt_w"/>
                                          </p:val>
                                        </p:tav>
                                      </p:tavLst>
                                    </p:anim>
                                    <p:anim calcmode="lin" valueType="num">
                                      <p:cBhvr>
                                        <p:cTn id="75" dur="500" fill="hold"/>
                                        <p:tgtEl>
                                          <p:spTgt spid="22"/>
                                        </p:tgtEl>
                                        <p:attrNameLst>
                                          <p:attrName>ppt_h</p:attrName>
                                        </p:attrNameLst>
                                      </p:cBhvr>
                                      <p:tavLst>
                                        <p:tav tm="0">
                                          <p:val>
                                            <p:fltVal val="0"/>
                                          </p:val>
                                        </p:tav>
                                        <p:tav tm="100000">
                                          <p:val>
                                            <p:strVal val="#ppt_h"/>
                                          </p:val>
                                        </p:tav>
                                      </p:tavLst>
                                    </p:anim>
                                    <p:animEffect transition="in" filter="fade">
                                      <p:cBhvr>
                                        <p:cTn id="76" dur="500"/>
                                        <p:tgtEl>
                                          <p:spTgt spid="2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65"/>
                                        </p:tgtEl>
                                        <p:attrNameLst>
                                          <p:attrName>style.visibility</p:attrName>
                                        </p:attrNameLst>
                                      </p:cBhvr>
                                      <p:to>
                                        <p:strVal val="visible"/>
                                      </p:to>
                                    </p:set>
                                    <p:animEffect transition="in" filter="wipe(down)">
                                      <p:cBhvr>
                                        <p:cTn id="81" dur="500"/>
                                        <p:tgtEl>
                                          <p:spTgt spid="65"/>
                                        </p:tgtEl>
                                      </p:cBhvr>
                                    </p:animEffect>
                                  </p:childTnLst>
                                </p:cTn>
                              </p:par>
                              <p:par>
                                <p:cTn id="82" presetID="9" presetClass="emph" presetSubtype="0" grpId="0" nodeType="withEffect">
                                  <p:stCondLst>
                                    <p:cond delay="0"/>
                                  </p:stCondLst>
                                  <p:childTnLst>
                                    <p:set>
                                      <p:cBhvr rctx="PPT">
                                        <p:cTn id="83" dur="indefinite"/>
                                        <p:tgtEl>
                                          <p:spTgt spid="22"/>
                                        </p:tgtEl>
                                        <p:attrNameLst>
                                          <p:attrName>style.opacity</p:attrName>
                                        </p:attrNameLst>
                                      </p:cBhvr>
                                      <p:to>
                                        <p:strVal val="0.75"/>
                                      </p:to>
                                    </p:set>
                                    <p:animEffect filter="image" prLst="opacity: 0.75">
                                      <p:cBhvr rctx="IE">
                                        <p:cTn id="84" dur="indefinite"/>
                                        <p:tgtEl>
                                          <p:spTgt spid="22"/>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3">
                                            <p:txEl>
                                              <p:pRg st="0" end="0"/>
                                            </p:txEl>
                                          </p:spTgt>
                                        </p:tgtEl>
                                        <p:attrNameLst>
                                          <p:attrName>style.visibility</p:attrName>
                                        </p:attrNameLst>
                                      </p:cBhvr>
                                      <p:to>
                                        <p:strVal val="visible"/>
                                      </p:to>
                                    </p:set>
                                    <p:anim calcmode="lin" valueType="num">
                                      <p:cBhvr>
                                        <p:cTn id="87"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88" dur="500" fill="hold"/>
                                        <p:tgtEl>
                                          <p:spTgt spid="23">
                                            <p:txEl>
                                              <p:pRg st="0" end="0"/>
                                            </p:txEl>
                                          </p:spTgt>
                                        </p:tgtEl>
                                        <p:attrNameLst>
                                          <p:attrName>ppt_h</p:attrName>
                                        </p:attrNameLst>
                                      </p:cBhvr>
                                      <p:tavLst>
                                        <p:tav tm="0">
                                          <p:val>
                                            <p:fltVal val="0"/>
                                          </p:val>
                                        </p:tav>
                                        <p:tav tm="100000">
                                          <p:val>
                                            <p:strVal val="#ppt_h"/>
                                          </p:val>
                                        </p:tav>
                                      </p:tavLst>
                                    </p:anim>
                                    <p:animEffect transition="in" filter="fade">
                                      <p:cBhvr>
                                        <p:cTn id="89" dur="500"/>
                                        <p:tgtEl>
                                          <p:spTgt spid="23">
                                            <p:txEl>
                                              <p:pRg st="0" end="0"/>
                                            </p:txEl>
                                          </p:spTgt>
                                        </p:tgtEl>
                                      </p:cBhvr>
                                    </p:animEffect>
                                  </p:childTnLst>
                                </p:cTn>
                              </p:par>
                              <p:par>
                                <p:cTn id="90" presetID="53" presetClass="entr" presetSubtype="16" fill="hold" nodeType="withEffect">
                                  <p:stCondLst>
                                    <p:cond delay="0"/>
                                  </p:stCondLst>
                                  <p:childTnLst>
                                    <p:set>
                                      <p:cBhvr>
                                        <p:cTn id="91" dur="1" fill="hold">
                                          <p:stCondLst>
                                            <p:cond delay="0"/>
                                          </p:stCondLst>
                                        </p:cTn>
                                        <p:tgtEl>
                                          <p:spTgt spid="24"/>
                                        </p:tgtEl>
                                        <p:attrNameLst>
                                          <p:attrName>style.visibility</p:attrName>
                                        </p:attrNameLst>
                                      </p:cBhvr>
                                      <p:to>
                                        <p:strVal val="visible"/>
                                      </p:to>
                                    </p:set>
                                    <p:anim calcmode="lin" valueType="num">
                                      <p:cBhvr>
                                        <p:cTn id="92" dur="500" fill="hold"/>
                                        <p:tgtEl>
                                          <p:spTgt spid="24"/>
                                        </p:tgtEl>
                                        <p:attrNameLst>
                                          <p:attrName>ppt_w</p:attrName>
                                        </p:attrNameLst>
                                      </p:cBhvr>
                                      <p:tavLst>
                                        <p:tav tm="0">
                                          <p:val>
                                            <p:fltVal val="0"/>
                                          </p:val>
                                        </p:tav>
                                        <p:tav tm="100000">
                                          <p:val>
                                            <p:strVal val="#ppt_w"/>
                                          </p:val>
                                        </p:tav>
                                      </p:tavLst>
                                    </p:anim>
                                    <p:anim calcmode="lin" valueType="num">
                                      <p:cBhvr>
                                        <p:cTn id="93" dur="500" fill="hold"/>
                                        <p:tgtEl>
                                          <p:spTgt spid="24"/>
                                        </p:tgtEl>
                                        <p:attrNameLst>
                                          <p:attrName>ppt_h</p:attrName>
                                        </p:attrNameLst>
                                      </p:cBhvr>
                                      <p:tavLst>
                                        <p:tav tm="0">
                                          <p:val>
                                            <p:fltVal val="0"/>
                                          </p:val>
                                        </p:tav>
                                        <p:tav tm="100000">
                                          <p:val>
                                            <p:strVal val="#ppt_h"/>
                                          </p:val>
                                        </p:tav>
                                      </p:tavLst>
                                    </p:anim>
                                    <p:animEffect transition="in" filter="fade">
                                      <p:cBhvr>
                                        <p:cTn id="94" dur="500"/>
                                        <p:tgtEl>
                                          <p:spTgt spid="24"/>
                                        </p:tgtEl>
                                      </p:cBhvr>
                                    </p:animEffect>
                                  </p:childTnLst>
                                </p:cTn>
                              </p:par>
                              <p:par>
                                <p:cTn id="95" presetID="53" presetClass="entr" presetSubtype="16" fill="hold" nodeType="withEffect">
                                  <p:stCondLst>
                                    <p:cond delay="0"/>
                                  </p:stCondLst>
                                  <p:childTnLst>
                                    <p:set>
                                      <p:cBhvr>
                                        <p:cTn id="96" dur="1" fill="hold">
                                          <p:stCondLst>
                                            <p:cond delay="0"/>
                                          </p:stCondLst>
                                        </p:cTn>
                                        <p:tgtEl>
                                          <p:spTgt spid="37"/>
                                        </p:tgtEl>
                                        <p:attrNameLst>
                                          <p:attrName>style.visibility</p:attrName>
                                        </p:attrNameLst>
                                      </p:cBhvr>
                                      <p:to>
                                        <p:strVal val="visible"/>
                                      </p:to>
                                    </p:set>
                                    <p:anim calcmode="lin" valueType="num">
                                      <p:cBhvr>
                                        <p:cTn id="97" dur="500" fill="hold"/>
                                        <p:tgtEl>
                                          <p:spTgt spid="37"/>
                                        </p:tgtEl>
                                        <p:attrNameLst>
                                          <p:attrName>ppt_w</p:attrName>
                                        </p:attrNameLst>
                                      </p:cBhvr>
                                      <p:tavLst>
                                        <p:tav tm="0">
                                          <p:val>
                                            <p:fltVal val="0"/>
                                          </p:val>
                                        </p:tav>
                                        <p:tav tm="100000">
                                          <p:val>
                                            <p:strVal val="#ppt_w"/>
                                          </p:val>
                                        </p:tav>
                                      </p:tavLst>
                                    </p:anim>
                                    <p:anim calcmode="lin" valueType="num">
                                      <p:cBhvr>
                                        <p:cTn id="98" dur="500" fill="hold"/>
                                        <p:tgtEl>
                                          <p:spTgt spid="37"/>
                                        </p:tgtEl>
                                        <p:attrNameLst>
                                          <p:attrName>ppt_h</p:attrName>
                                        </p:attrNameLst>
                                      </p:cBhvr>
                                      <p:tavLst>
                                        <p:tav tm="0">
                                          <p:val>
                                            <p:fltVal val="0"/>
                                          </p:val>
                                        </p:tav>
                                        <p:tav tm="100000">
                                          <p:val>
                                            <p:strVal val="#ppt_h"/>
                                          </p:val>
                                        </p:tav>
                                      </p:tavLst>
                                    </p:anim>
                                    <p:animEffect transition="in" filter="fade">
                                      <p:cBhvr>
                                        <p:cTn id="99" dur="500"/>
                                        <p:tgtEl>
                                          <p:spTgt spid="37"/>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50">
                                            <p:txEl>
                                              <p:pRg st="0" end="0"/>
                                            </p:txEl>
                                          </p:spTgt>
                                        </p:tgtEl>
                                        <p:attrNameLst>
                                          <p:attrName>style.visibility</p:attrName>
                                        </p:attrNameLst>
                                      </p:cBhvr>
                                      <p:to>
                                        <p:strVal val="visible"/>
                                      </p:to>
                                    </p:set>
                                    <p:anim calcmode="lin" valueType="num">
                                      <p:cBhvr>
                                        <p:cTn id="102" dur="500" fill="hold"/>
                                        <p:tgtEl>
                                          <p:spTgt spid="50">
                                            <p:txEl>
                                              <p:pRg st="0" end="0"/>
                                            </p:txEl>
                                          </p:spTgt>
                                        </p:tgtEl>
                                        <p:attrNameLst>
                                          <p:attrName>ppt_w</p:attrName>
                                        </p:attrNameLst>
                                      </p:cBhvr>
                                      <p:tavLst>
                                        <p:tav tm="0">
                                          <p:val>
                                            <p:fltVal val="0"/>
                                          </p:val>
                                        </p:tav>
                                        <p:tav tm="100000">
                                          <p:val>
                                            <p:strVal val="#ppt_w"/>
                                          </p:val>
                                        </p:tav>
                                      </p:tavLst>
                                    </p:anim>
                                    <p:anim calcmode="lin" valueType="num">
                                      <p:cBhvr>
                                        <p:cTn id="103" dur="500" fill="hold"/>
                                        <p:tgtEl>
                                          <p:spTgt spid="50">
                                            <p:txEl>
                                              <p:pRg st="0" end="0"/>
                                            </p:txEl>
                                          </p:spTgt>
                                        </p:tgtEl>
                                        <p:attrNameLst>
                                          <p:attrName>ppt_h</p:attrName>
                                        </p:attrNameLst>
                                      </p:cBhvr>
                                      <p:tavLst>
                                        <p:tav tm="0">
                                          <p:val>
                                            <p:fltVal val="0"/>
                                          </p:val>
                                        </p:tav>
                                        <p:tav tm="100000">
                                          <p:val>
                                            <p:strVal val="#ppt_h"/>
                                          </p:val>
                                        </p:tav>
                                      </p:tavLst>
                                    </p:anim>
                                    <p:animEffect transition="in" filter="fade">
                                      <p:cBhvr>
                                        <p:cTn id="104" dur="500"/>
                                        <p:tgtEl>
                                          <p:spTgt spid="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uiExpand="1" build="p"/>
      <p:bldP spid="66" grpId="1" uiExpand="1" build="p"/>
      <p:bldP spid="64" grpId="0"/>
      <p:bldP spid="22" grpId="0" animBg="1"/>
      <p:bldP spid="22" grpId="1" animBg="1"/>
      <p:bldP spid="23" grpId="0" build="p"/>
      <p:bldP spid="50" grpId="0" build="p"/>
      <p:bldP spid="6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17" name="Google Shape;388;p34"/>
          <p:cNvSpPr txBox="1">
            <a:spLocks/>
          </p:cNvSpPr>
          <p:nvPr/>
        </p:nvSpPr>
        <p:spPr>
          <a:xfrm>
            <a:off x="3395301" y="3954499"/>
            <a:ext cx="2540194" cy="7628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1pPr>
            <a:lvl2pPr marL="914400" marR="0" lvl="1"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2pPr>
            <a:lvl3pPr marL="1371600" marR="0" lvl="2"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3pPr>
            <a:lvl4pPr marL="1828800" marR="0" lvl="3"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4pPr>
            <a:lvl5pPr marL="2286000" marR="0" lvl="4"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5pPr>
            <a:lvl6pPr marL="2743200" marR="0" lvl="5"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6pPr>
            <a:lvl7pPr marL="3200400" marR="0" lvl="6"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7pPr>
            <a:lvl8pPr marL="3657600" marR="0" lvl="7"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8pPr>
            <a:lvl9pPr marL="4114800" marR="0" lvl="8"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9pPr>
          </a:lstStyle>
          <a:p>
            <a:pPr marL="0" indent="0" algn="ctr">
              <a:buClr>
                <a:schemeClr val="dk1"/>
              </a:buClr>
              <a:buSzPts val="1100"/>
              <a:buFont typeface="Arial"/>
              <a:buNone/>
            </a:pPr>
            <a:r>
              <a:rPr lang="en-US" sz="1800" i="1" dirty="0">
                <a:solidFill>
                  <a:schemeClr val="tx1"/>
                </a:solidFill>
                <a:latin typeface="TT Ramillas" panose="020B0604020202020204" charset="0"/>
              </a:rPr>
              <a:t>Actinic </a:t>
            </a:r>
            <a:r>
              <a:rPr lang="en-US" sz="1800" i="1" dirty="0" smtClean="0">
                <a:solidFill>
                  <a:schemeClr val="tx1"/>
                </a:solidFill>
                <a:latin typeface="TT Ramillas" panose="020B0604020202020204" charset="0"/>
              </a:rPr>
              <a:t>Keratosis</a:t>
            </a:r>
          </a:p>
          <a:p>
            <a:pPr marL="0" indent="0" algn="ctr">
              <a:buClr>
                <a:schemeClr val="dk1"/>
              </a:buClr>
              <a:buSzPts val="1100"/>
              <a:buFont typeface="Arial"/>
              <a:buNone/>
            </a:pPr>
            <a:r>
              <a:rPr lang="en-US" sz="1800" i="1" dirty="0" smtClean="0">
                <a:solidFill>
                  <a:schemeClr val="tx1"/>
                </a:solidFill>
                <a:latin typeface="TT Ramillas" panose="020B0604020202020204" charset="0"/>
              </a:rPr>
              <a:t> </a:t>
            </a:r>
            <a:r>
              <a:rPr lang="en-US" sz="1800" dirty="0" smtClean="0">
                <a:solidFill>
                  <a:schemeClr val="tx1"/>
                </a:solidFill>
                <a:latin typeface="TT Ramillas" panose="020B0604020202020204" charset="0"/>
              </a:rPr>
              <a:t>(130)</a:t>
            </a:r>
            <a:endParaRPr lang="en-US" sz="1800" dirty="0">
              <a:solidFill>
                <a:schemeClr val="tx1"/>
              </a:solidFill>
              <a:latin typeface="TT Ramillas" panose="020B0604020202020204" charset="0"/>
            </a:endParaRPr>
          </a:p>
        </p:txBody>
      </p:sp>
      <p:sp>
        <p:nvSpPr>
          <p:cNvPr id="18" name="Google Shape;388;p34"/>
          <p:cNvSpPr txBox="1">
            <a:spLocks/>
          </p:cNvSpPr>
          <p:nvPr/>
        </p:nvSpPr>
        <p:spPr>
          <a:xfrm>
            <a:off x="1395553" y="3848411"/>
            <a:ext cx="2540194" cy="7628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1pPr>
            <a:lvl2pPr marL="914400" marR="0" lvl="1"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2pPr>
            <a:lvl3pPr marL="1371600" marR="0" lvl="2"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3pPr>
            <a:lvl4pPr marL="1828800" marR="0" lvl="3"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4pPr>
            <a:lvl5pPr marL="2286000" marR="0" lvl="4"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5pPr>
            <a:lvl6pPr marL="2743200" marR="0" lvl="5"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6pPr>
            <a:lvl7pPr marL="3200400" marR="0" lvl="6"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7pPr>
            <a:lvl8pPr marL="3657600" marR="0" lvl="7"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8pPr>
            <a:lvl9pPr marL="4114800" marR="0" lvl="8"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9pPr>
          </a:lstStyle>
          <a:p>
            <a:pPr marL="0" indent="0" algn="ctr">
              <a:buClr>
                <a:schemeClr val="dk1"/>
              </a:buClr>
              <a:buSzPts val="1100"/>
              <a:buFont typeface="Arial"/>
              <a:buNone/>
            </a:pPr>
            <a:r>
              <a:rPr lang="en-US" sz="1800" i="1" dirty="0" smtClean="0">
                <a:solidFill>
                  <a:schemeClr val="tx1"/>
                </a:solidFill>
                <a:latin typeface="TT Ramillas" panose="020B0604020202020204" charset="0"/>
              </a:rPr>
              <a:t>Melanoma </a:t>
            </a:r>
          </a:p>
          <a:p>
            <a:pPr marL="0" indent="0" algn="ctr">
              <a:buClr>
                <a:schemeClr val="dk1"/>
              </a:buClr>
              <a:buSzPts val="1100"/>
              <a:buFont typeface="Arial"/>
              <a:buNone/>
            </a:pPr>
            <a:r>
              <a:rPr lang="en-US" sz="1800" dirty="0" smtClean="0">
                <a:solidFill>
                  <a:schemeClr val="tx1"/>
                </a:solidFill>
                <a:latin typeface="TT Ramillas" panose="020B0604020202020204" charset="0"/>
              </a:rPr>
              <a:t>(144)</a:t>
            </a:r>
            <a:endParaRPr lang="en-US" sz="1800" dirty="0">
              <a:solidFill>
                <a:schemeClr val="tx1"/>
              </a:solidFill>
              <a:latin typeface="TT Ramillas" panose="020B0604020202020204" charset="0"/>
            </a:endParaRPr>
          </a:p>
        </p:txBody>
      </p:sp>
      <p:grpSp>
        <p:nvGrpSpPr>
          <p:cNvPr id="19" name="Group 18"/>
          <p:cNvGrpSpPr/>
          <p:nvPr/>
        </p:nvGrpSpPr>
        <p:grpSpPr>
          <a:xfrm>
            <a:off x="1992025" y="1210383"/>
            <a:ext cx="5257862" cy="2525304"/>
            <a:chOff x="1382024" y="1386386"/>
            <a:chExt cx="6198190" cy="3051525"/>
          </a:xfrm>
        </p:grpSpPr>
        <p:pic>
          <p:nvPicPr>
            <p:cNvPr id="20" name="Picture 19" descr="E:\data\ME\G 17.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2024" y="1386386"/>
              <a:ext cx="1828800" cy="1438910"/>
            </a:xfrm>
            <a:prstGeom prst="rect">
              <a:avLst/>
            </a:prstGeom>
            <a:noFill/>
            <a:ln>
              <a:noFill/>
            </a:ln>
          </p:spPr>
        </p:pic>
        <p:pic>
          <p:nvPicPr>
            <p:cNvPr id="21" name="Picture 20" descr="E:\data\ME\B 3.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82024" y="2997096"/>
              <a:ext cx="1828800" cy="1440815"/>
            </a:xfrm>
            <a:prstGeom prst="rect">
              <a:avLst/>
            </a:prstGeom>
            <a:noFill/>
            <a:ln>
              <a:noFill/>
            </a:ln>
          </p:spPr>
        </p:pic>
        <p:pic>
          <p:nvPicPr>
            <p:cNvPr id="22" name="Picture 21" descr="E:\data\AC\AC 2.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6719" y="1386386"/>
              <a:ext cx="1828800" cy="1438910"/>
            </a:xfrm>
            <a:prstGeom prst="rect">
              <a:avLst/>
            </a:prstGeom>
            <a:noFill/>
            <a:ln>
              <a:noFill/>
            </a:ln>
          </p:spPr>
        </p:pic>
        <p:pic>
          <p:nvPicPr>
            <p:cNvPr id="23" name="Picture 22" descr="E:\data\AC\AC 36.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66719" y="2999001"/>
              <a:ext cx="1828800" cy="1438910"/>
            </a:xfrm>
            <a:prstGeom prst="rect">
              <a:avLst/>
            </a:prstGeom>
            <a:noFill/>
            <a:ln>
              <a:noFill/>
            </a:ln>
          </p:spPr>
        </p:pic>
        <p:pic>
          <p:nvPicPr>
            <p:cNvPr id="24" name="Picture 23" descr="E:\data\NE\F 23.jp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51414" y="1386386"/>
              <a:ext cx="1828800" cy="1438910"/>
            </a:xfrm>
            <a:prstGeom prst="rect">
              <a:avLst/>
            </a:prstGeom>
            <a:noFill/>
            <a:ln>
              <a:noFill/>
            </a:ln>
          </p:spPr>
        </p:pic>
        <p:pic>
          <p:nvPicPr>
            <p:cNvPr id="25" name="Picture 24" descr="E:\data\NE\A 12.jp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51414" y="2997096"/>
              <a:ext cx="1828800" cy="1440815"/>
            </a:xfrm>
            <a:prstGeom prst="rect">
              <a:avLst/>
            </a:prstGeom>
            <a:noFill/>
            <a:ln>
              <a:noFill/>
            </a:ln>
          </p:spPr>
        </p:pic>
      </p:grpSp>
      <p:sp>
        <p:nvSpPr>
          <p:cNvPr id="26" name="Google Shape;388;p34"/>
          <p:cNvSpPr txBox="1">
            <a:spLocks/>
          </p:cNvSpPr>
          <p:nvPr/>
        </p:nvSpPr>
        <p:spPr>
          <a:xfrm>
            <a:off x="5204113" y="3954498"/>
            <a:ext cx="2540194" cy="7628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1pPr>
            <a:lvl2pPr marL="914400" marR="0" lvl="1"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2pPr>
            <a:lvl3pPr marL="1371600" marR="0" lvl="2"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3pPr>
            <a:lvl4pPr marL="1828800" marR="0" lvl="3"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4pPr>
            <a:lvl5pPr marL="2286000" marR="0" lvl="4"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5pPr>
            <a:lvl6pPr marL="2743200" marR="0" lvl="5"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6pPr>
            <a:lvl7pPr marL="3200400" marR="0" lvl="6"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7pPr>
            <a:lvl8pPr marL="3657600" marR="0" lvl="7"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8pPr>
            <a:lvl9pPr marL="4114800" marR="0" lvl="8"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9pPr>
          </a:lstStyle>
          <a:p>
            <a:pPr marL="0" indent="0" algn="ctr">
              <a:buClr>
                <a:schemeClr val="dk1"/>
              </a:buClr>
              <a:buSzPts val="1100"/>
              <a:buFont typeface="Arial"/>
              <a:buNone/>
            </a:pPr>
            <a:r>
              <a:rPr lang="en-US" sz="1800" i="1" dirty="0" smtClean="0">
                <a:solidFill>
                  <a:schemeClr val="tx1"/>
                </a:solidFill>
                <a:latin typeface="TT Ramillas" panose="020B0604020202020204" charset="0"/>
              </a:rPr>
              <a:t>Nevus</a:t>
            </a:r>
          </a:p>
          <a:p>
            <a:pPr marL="0" indent="0" algn="ctr">
              <a:buClr>
                <a:schemeClr val="dk1"/>
              </a:buClr>
              <a:buSzPts val="1100"/>
              <a:buFont typeface="Arial"/>
              <a:buNone/>
            </a:pPr>
            <a:r>
              <a:rPr lang="en-US" sz="1800" dirty="0" smtClean="0">
                <a:solidFill>
                  <a:schemeClr val="tx1"/>
                </a:solidFill>
                <a:latin typeface="TT Ramillas" panose="020B0604020202020204" charset="0"/>
              </a:rPr>
              <a:t>(134)</a:t>
            </a:r>
            <a:endParaRPr lang="en-US" sz="1800" dirty="0">
              <a:solidFill>
                <a:schemeClr val="tx1"/>
              </a:solidFill>
              <a:latin typeface="TT Ramillas" panose="020B0604020202020204" charset="0"/>
            </a:endParaRPr>
          </a:p>
        </p:txBody>
      </p:sp>
      <p:sp>
        <p:nvSpPr>
          <p:cNvPr id="28" name="TextBox 6"/>
          <p:cNvSpPr txBox="1"/>
          <p:nvPr/>
        </p:nvSpPr>
        <p:spPr>
          <a:xfrm>
            <a:off x="886497" y="275807"/>
            <a:ext cx="7540113" cy="461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6"/>
              </a:buClr>
              <a:buSzPts val="3000"/>
              <a:buFont typeface="Josefin Sans"/>
              <a:buNone/>
              <a:defRPr sz="3000" b="1">
                <a:solidFill>
                  <a:schemeClr val="accent6"/>
                </a:solidFill>
                <a:latin typeface="Josefin Sans"/>
                <a:ea typeface="Josefin Sans"/>
                <a:cs typeface="Josefin Sans"/>
                <a:sym typeface="Josefin Sans"/>
              </a:defRPr>
            </a:lvl1pPr>
            <a:lvl2pPr>
              <a:buClr>
                <a:schemeClr val="accent6"/>
              </a:buClr>
              <a:buSzPts val="3000"/>
              <a:buFont typeface="Josefin Sans"/>
              <a:buNone/>
              <a:defRPr sz="3000" b="1">
                <a:solidFill>
                  <a:schemeClr val="accent6"/>
                </a:solidFill>
                <a:latin typeface="Josefin Sans"/>
                <a:ea typeface="Josefin Sans"/>
                <a:cs typeface="Josefin Sans"/>
                <a:sym typeface="Josefin Sans"/>
              </a:defRPr>
            </a:lvl2pPr>
            <a:lvl3pPr>
              <a:buClr>
                <a:schemeClr val="accent6"/>
              </a:buClr>
              <a:buSzPts val="3000"/>
              <a:buFont typeface="Josefin Sans"/>
              <a:buNone/>
              <a:defRPr sz="3000" b="1">
                <a:solidFill>
                  <a:schemeClr val="accent6"/>
                </a:solidFill>
                <a:latin typeface="Josefin Sans"/>
                <a:ea typeface="Josefin Sans"/>
                <a:cs typeface="Josefin Sans"/>
                <a:sym typeface="Josefin Sans"/>
              </a:defRPr>
            </a:lvl3pPr>
            <a:lvl4pPr>
              <a:buClr>
                <a:schemeClr val="accent6"/>
              </a:buClr>
              <a:buSzPts val="3000"/>
              <a:buFont typeface="Josefin Sans"/>
              <a:buNone/>
              <a:defRPr sz="3000" b="1">
                <a:solidFill>
                  <a:schemeClr val="accent6"/>
                </a:solidFill>
                <a:latin typeface="Josefin Sans"/>
                <a:ea typeface="Josefin Sans"/>
                <a:cs typeface="Josefin Sans"/>
                <a:sym typeface="Josefin Sans"/>
              </a:defRPr>
            </a:lvl4pPr>
            <a:lvl5pPr>
              <a:buClr>
                <a:schemeClr val="accent6"/>
              </a:buClr>
              <a:buSzPts val="3000"/>
              <a:buFont typeface="Josefin Sans"/>
              <a:buNone/>
              <a:defRPr sz="3000" b="1">
                <a:solidFill>
                  <a:schemeClr val="accent6"/>
                </a:solidFill>
                <a:latin typeface="Josefin Sans"/>
                <a:ea typeface="Josefin Sans"/>
                <a:cs typeface="Josefin Sans"/>
                <a:sym typeface="Josefin Sans"/>
              </a:defRPr>
            </a:lvl5pPr>
            <a:lvl6pPr>
              <a:buClr>
                <a:schemeClr val="accent6"/>
              </a:buClr>
              <a:buSzPts val="3000"/>
              <a:buFont typeface="Josefin Sans"/>
              <a:buNone/>
              <a:defRPr sz="3000" b="1">
                <a:solidFill>
                  <a:schemeClr val="accent6"/>
                </a:solidFill>
                <a:latin typeface="Josefin Sans"/>
                <a:ea typeface="Josefin Sans"/>
                <a:cs typeface="Josefin Sans"/>
                <a:sym typeface="Josefin Sans"/>
              </a:defRPr>
            </a:lvl6pPr>
            <a:lvl7pPr>
              <a:buClr>
                <a:schemeClr val="accent6"/>
              </a:buClr>
              <a:buSzPts val="3000"/>
              <a:buFont typeface="Josefin Sans"/>
              <a:buNone/>
              <a:defRPr sz="3000" b="1">
                <a:solidFill>
                  <a:schemeClr val="accent6"/>
                </a:solidFill>
                <a:latin typeface="Josefin Sans"/>
                <a:ea typeface="Josefin Sans"/>
                <a:cs typeface="Josefin Sans"/>
                <a:sym typeface="Josefin Sans"/>
              </a:defRPr>
            </a:lvl7pPr>
            <a:lvl8pPr>
              <a:buClr>
                <a:schemeClr val="accent6"/>
              </a:buClr>
              <a:buSzPts val="3000"/>
              <a:buFont typeface="Josefin Sans"/>
              <a:buNone/>
              <a:defRPr sz="3000" b="1">
                <a:solidFill>
                  <a:schemeClr val="accent6"/>
                </a:solidFill>
                <a:latin typeface="Josefin Sans"/>
                <a:ea typeface="Josefin Sans"/>
                <a:cs typeface="Josefin Sans"/>
                <a:sym typeface="Josefin Sans"/>
              </a:defRPr>
            </a:lvl8pPr>
            <a:lvl9pPr>
              <a:buClr>
                <a:schemeClr val="accent6"/>
              </a:buClr>
              <a:buSzPts val="3000"/>
              <a:buFont typeface="Josefin Sans"/>
              <a:buNone/>
              <a:defRPr sz="3000" b="1">
                <a:solidFill>
                  <a:schemeClr val="accent6"/>
                </a:solidFill>
                <a:latin typeface="Josefin Sans"/>
                <a:ea typeface="Josefin Sans"/>
                <a:cs typeface="Josefin Sans"/>
                <a:sym typeface="Josefin Sans"/>
              </a:defRPr>
            </a:lvl9pPr>
          </a:lstStyle>
          <a:p>
            <a:r>
              <a:rPr lang="en-US" dirty="0" smtClean="0"/>
              <a:t>DATA PENELITIAN</a:t>
            </a:r>
            <a:endParaRPr lang="en-US" dirty="0"/>
          </a:p>
        </p:txBody>
      </p:sp>
      <p:sp>
        <p:nvSpPr>
          <p:cNvPr id="29" name="Rectangle 28"/>
          <p:cNvSpPr/>
          <p:nvPr/>
        </p:nvSpPr>
        <p:spPr>
          <a:xfrm>
            <a:off x="-866581" y="-182479"/>
            <a:ext cx="10475108" cy="545162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0">
              <a:buClr>
                <a:schemeClr val="accent1"/>
              </a:buClr>
            </a:pPr>
            <a:endParaRPr lang="en-US" dirty="0"/>
          </a:p>
        </p:txBody>
      </p:sp>
      <p:sp>
        <p:nvSpPr>
          <p:cNvPr id="30" name="TextBox 6"/>
          <p:cNvSpPr txBox="1"/>
          <p:nvPr/>
        </p:nvSpPr>
        <p:spPr>
          <a:xfrm>
            <a:off x="895341" y="292038"/>
            <a:ext cx="7540113" cy="461665"/>
          </a:xfrm>
          <a:prstGeom prst="rect">
            <a:avLst/>
          </a:prstGeom>
          <a:solidFill>
            <a:srgbClr val="D6E7F3"/>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accent6"/>
              </a:buClr>
              <a:buSzPts val="3000"/>
              <a:buFont typeface="Josefin Sans"/>
              <a:buNone/>
              <a:defRPr sz="3000" b="1">
                <a:solidFill>
                  <a:schemeClr val="accent6"/>
                </a:solidFill>
                <a:latin typeface="Josefin Sans"/>
                <a:ea typeface="Josefin Sans"/>
                <a:cs typeface="Josefin Sans"/>
              </a:defRPr>
            </a:lvl1pPr>
            <a:lvl2pPr>
              <a:buClr>
                <a:schemeClr val="accent6"/>
              </a:buClr>
              <a:buSzPts val="3000"/>
              <a:buFont typeface="Josefin Sans"/>
              <a:buNone/>
              <a:defRPr sz="3000" b="1">
                <a:solidFill>
                  <a:schemeClr val="accent6"/>
                </a:solidFill>
                <a:latin typeface="Josefin Sans"/>
                <a:ea typeface="Josefin Sans"/>
                <a:cs typeface="Josefin Sans"/>
              </a:defRPr>
            </a:lvl2pPr>
            <a:lvl3pPr>
              <a:buClr>
                <a:schemeClr val="accent6"/>
              </a:buClr>
              <a:buSzPts val="3000"/>
              <a:buFont typeface="Josefin Sans"/>
              <a:buNone/>
              <a:defRPr sz="3000" b="1">
                <a:solidFill>
                  <a:schemeClr val="accent6"/>
                </a:solidFill>
                <a:latin typeface="Josefin Sans"/>
                <a:ea typeface="Josefin Sans"/>
                <a:cs typeface="Josefin Sans"/>
              </a:defRPr>
            </a:lvl3pPr>
            <a:lvl4pPr>
              <a:buClr>
                <a:schemeClr val="accent6"/>
              </a:buClr>
              <a:buSzPts val="3000"/>
              <a:buFont typeface="Josefin Sans"/>
              <a:buNone/>
              <a:defRPr sz="3000" b="1">
                <a:solidFill>
                  <a:schemeClr val="accent6"/>
                </a:solidFill>
                <a:latin typeface="Josefin Sans"/>
                <a:ea typeface="Josefin Sans"/>
                <a:cs typeface="Josefin Sans"/>
              </a:defRPr>
            </a:lvl4pPr>
            <a:lvl5pPr>
              <a:buClr>
                <a:schemeClr val="accent6"/>
              </a:buClr>
              <a:buSzPts val="3000"/>
              <a:buFont typeface="Josefin Sans"/>
              <a:buNone/>
              <a:defRPr sz="3000" b="1">
                <a:solidFill>
                  <a:schemeClr val="accent6"/>
                </a:solidFill>
                <a:latin typeface="Josefin Sans"/>
                <a:ea typeface="Josefin Sans"/>
                <a:cs typeface="Josefin Sans"/>
              </a:defRPr>
            </a:lvl5pPr>
            <a:lvl6pPr>
              <a:buClr>
                <a:schemeClr val="accent6"/>
              </a:buClr>
              <a:buSzPts val="3000"/>
              <a:buFont typeface="Josefin Sans"/>
              <a:buNone/>
              <a:defRPr sz="3000" b="1">
                <a:solidFill>
                  <a:schemeClr val="accent6"/>
                </a:solidFill>
                <a:latin typeface="Josefin Sans"/>
                <a:ea typeface="Josefin Sans"/>
                <a:cs typeface="Josefin Sans"/>
              </a:defRPr>
            </a:lvl6pPr>
            <a:lvl7pPr>
              <a:buClr>
                <a:schemeClr val="accent6"/>
              </a:buClr>
              <a:buSzPts val="3000"/>
              <a:buFont typeface="Josefin Sans"/>
              <a:buNone/>
              <a:defRPr sz="3000" b="1">
                <a:solidFill>
                  <a:schemeClr val="accent6"/>
                </a:solidFill>
                <a:latin typeface="Josefin Sans"/>
                <a:ea typeface="Josefin Sans"/>
                <a:cs typeface="Josefin Sans"/>
              </a:defRPr>
            </a:lvl7pPr>
            <a:lvl8pPr>
              <a:buClr>
                <a:schemeClr val="accent6"/>
              </a:buClr>
              <a:buSzPts val="3000"/>
              <a:buFont typeface="Josefin Sans"/>
              <a:buNone/>
              <a:defRPr sz="3000" b="1">
                <a:solidFill>
                  <a:schemeClr val="accent6"/>
                </a:solidFill>
                <a:latin typeface="Josefin Sans"/>
                <a:ea typeface="Josefin Sans"/>
                <a:cs typeface="Josefin Sans"/>
              </a:defRPr>
            </a:lvl8pPr>
            <a:lvl9pPr>
              <a:buClr>
                <a:schemeClr val="accent6"/>
              </a:buClr>
              <a:buSzPts val="3000"/>
              <a:buFont typeface="Josefin Sans"/>
              <a:buNone/>
              <a:defRPr sz="3000" b="1">
                <a:solidFill>
                  <a:schemeClr val="accent6"/>
                </a:solidFill>
                <a:latin typeface="Josefin Sans"/>
                <a:ea typeface="Josefin Sans"/>
                <a:cs typeface="Josefin Sans"/>
              </a:defRPr>
            </a:lvl9pPr>
          </a:lstStyle>
          <a:p>
            <a:r>
              <a:rPr lang="en-US" dirty="0"/>
              <a:t>METODE PENELITIIAN</a:t>
            </a:r>
          </a:p>
        </p:txBody>
      </p:sp>
      <p:sp>
        <p:nvSpPr>
          <p:cNvPr id="35" name="TextBox 6"/>
          <p:cNvSpPr txBox="1"/>
          <p:nvPr/>
        </p:nvSpPr>
        <p:spPr>
          <a:xfrm>
            <a:off x="-408516" y="872426"/>
            <a:ext cx="3408060" cy="6296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accent6"/>
              </a:buClr>
              <a:buSzPts val="3000"/>
              <a:buFont typeface="Josefin Sans"/>
              <a:buNone/>
              <a:defRPr sz="3000" b="1">
                <a:solidFill>
                  <a:schemeClr val="accent6"/>
                </a:solidFill>
                <a:latin typeface="Josefin Sans"/>
                <a:ea typeface="Josefin Sans"/>
                <a:cs typeface="Josefin Sans"/>
              </a:defRPr>
            </a:lvl1pPr>
            <a:lvl2pPr>
              <a:buClr>
                <a:schemeClr val="accent6"/>
              </a:buClr>
              <a:buSzPts val="3000"/>
              <a:buFont typeface="Josefin Sans"/>
              <a:buNone/>
              <a:defRPr sz="3000" b="1">
                <a:solidFill>
                  <a:schemeClr val="accent6"/>
                </a:solidFill>
                <a:latin typeface="Josefin Sans"/>
                <a:ea typeface="Josefin Sans"/>
                <a:cs typeface="Josefin Sans"/>
              </a:defRPr>
            </a:lvl2pPr>
            <a:lvl3pPr>
              <a:buClr>
                <a:schemeClr val="accent6"/>
              </a:buClr>
              <a:buSzPts val="3000"/>
              <a:buFont typeface="Josefin Sans"/>
              <a:buNone/>
              <a:defRPr sz="3000" b="1">
                <a:solidFill>
                  <a:schemeClr val="accent6"/>
                </a:solidFill>
                <a:latin typeface="Josefin Sans"/>
                <a:ea typeface="Josefin Sans"/>
                <a:cs typeface="Josefin Sans"/>
              </a:defRPr>
            </a:lvl3pPr>
            <a:lvl4pPr>
              <a:buClr>
                <a:schemeClr val="accent6"/>
              </a:buClr>
              <a:buSzPts val="3000"/>
              <a:buFont typeface="Josefin Sans"/>
              <a:buNone/>
              <a:defRPr sz="3000" b="1">
                <a:solidFill>
                  <a:schemeClr val="accent6"/>
                </a:solidFill>
                <a:latin typeface="Josefin Sans"/>
                <a:ea typeface="Josefin Sans"/>
                <a:cs typeface="Josefin Sans"/>
              </a:defRPr>
            </a:lvl4pPr>
            <a:lvl5pPr>
              <a:buClr>
                <a:schemeClr val="accent6"/>
              </a:buClr>
              <a:buSzPts val="3000"/>
              <a:buFont typeface="Josefin Sans"/>
              <a:buNone/>
              <a:defRPr sz="3000" b="1">
                <a:solidFill>
                  <a:schemeClr val="accent6"/>
                </a:solidFill>
                <a:latin typeface="Josefin Sans"/>
                <a:ea typeface="Josefin Sans"/>
                <a:cs typeface="Josefin Sans"/>
              </a:defRPr>
            </a:lvl5pPr>
            <a:lvl6pPr>
              <a:buClr>
                <a:schemeClr val="accent6"/>
              </a:buClr>
              <a:buSzPts val="3000"/>
              <a:buFont typeface="Josefin Sans"/>
              <a:buNone/>
              <a:defRPr sz="3000" b="1">
                <a:solidFill>
                  <a:schemeClr val="accent6"/>
                </a:solidFill>
                <a:latin typeface="Josefin Sans"/>
                <a:ea typeface="Josefin Sans"/>
                <a:cs typeface="Josefin Sans"/>
              </a:defRPr>
            </a:lvl6pPr>
            <a:lvl7pPr>
              <a:buClr>
                <a:schemeClr val="accent6"/>
              </a:buClr>
              <a:buSzPts val="3000"/>
              <a:buFont typeface="Josefin Sans"/>
              <a:buNone/>
              <a:defRPr sz="3000" b="1">
                <a:solidFill>
                  <a:schemeClr val="accent6"/>
                </a:solidFill>
                <a:latin typeface="Josefin Sans"/>
                <a:ea typeface="Josefin Sans"/>
                <a:cs typeface="Josefin Sans"/>
              </a:defRPr>
            </a:lvl7pPr>
            <a:lvl8pPr>
              <a:buClr>
                <a:schemeClr val="accent6"/>
              </a:buClr>
              <a:buSzPts val="3000"/>
              <a:buFont typeface="Josefin Sans"/>
              <a:buNone/>
              <a:defRPr sz="3000" b="1">
                <a:solidFill>
                  <a:schemeClr val="accent6"/>
                </a:solidFill>
                <a:latin typeface="Josefin Sans"/>
                <a:ea typeface="Josefin Sans"/>
                <a:cs typeface="Josefin Sans"/>
              </a:defRPr>
            </a:lvl8pPr>
            <a:lvl9pPr>
              <a:buClr>
                <a:schemeClr val="accent6"/>
              </a:buClr>
              <a:buSzPts val="3000"/>
              <a:buFont typeface="Josefin Sans"/>
              <a:buNone/>
              <a:defRPr sz="3000" b="1">
                <a:solidFill>
                  <a:schemeClr val="accent6"/>
                </a:solidFill>
                <a:latin typeface="Josefin Sans"/>
                <a:ea typeface="Josefin Sans"/>
                <a:cs typeface="Josefin Sans"/>
              </a:defRPr>
            </a:lvl9pPr>
          </a:lstStyle>
          <a:p>
            <a:r>
              <a:rPr lang="en-US" sz="2800" i="1" dirty="0" err="1"/>
              <a:t>Prepocessing</a:t>
            </a:r>
            <a:endParaRPr lang="en-US" sz="2800" i="1" dirty="0"/>
          </a:p>
        </p:txBody>
      </p:sp>
      <p:pic>
        <p:nvPicPr>
          <p:cNvPr id="36" name="Picture 3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2288" y="1739522"/>
            <a:ext cx="2230583" cy="1672937"/>
          </a:xfrm>
          <a:prstGeom prst="rect">
            <a:avLst/>
          </a:prstGeom>
        </p:spPr>
      </p:pic>
      <p:pic>
        <p:nvPicPr>
          <p:cNvPr id="37" name="Picture 3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73171" y="1783502"/>
            <a:ext cx="2230583" cy="1672937"/>
          </a:xfrm>
          <a:prstGeom prst="rect">
            <a:avLst/>
          </a:prstGeom>
        </p:spPr>
      </p:pic>
      <p:pic>
        <p:nvPicPr>
          <p:cNvPr id="38" name="Picture 3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63701" y="1834345"/>
            <a:ext cx="2230583" cy="1672937"/>
          </a:xfrm>
          <a:prstGeom prst="rect">
            <a:avLst/>
          </a:prstGeom>
        </p:spPr>
      </p:pic>
      <p:cxnSp>
        <p:nvCxnSpPr>
          <p:cNvPr id="40" name="Straight Arrow Connector 39"/>
          <p:cNvCxnSpPr/>
          <p:nvPr/>
        </p:nvCxnSpPr>
        <p:spPr>
          <a:xfrm>
            <a:off x="2629898" y="2624033"/>
            <a:ext cx="826600" cy="132"/>
          </a:xfrm>
          <a:prstGeom prst="straightConnector1">
            <a:avLst/>
          </a:prstGeom>
          <a:ln w="152400">
            <a:solidFill>
              <a:srgbClr val="F8F2E9"/>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742321" y="2619838"/>
            <a:ext cx="826600" cy="132"/>
          </a:xfrm>
          <a:prstGeom prst="straightConnector1">
            <a:avLst/>
          </a:prstGeom>
          <a:ln w="152400">
            <a:solidFill>
              <a:srgbClr val="F8F2E9"/>
            </a:solidFill>
            <a:tailEnd type="triangle"/>
          </a:ln>
        </p:spPr>
        <p:style>
          <a:lnRef idx="1">
            <a:schemeClr val="accent1"/>
          </a:lnRef>
          <a:fillRef idx="0">
            <a:schemeClr val="accent1"/>
          </a:fillRef>
          <a:effectRef idx="0">
            <a:schemeClr val="accent1"/>
          </a:effectRef>
          <a:fontRef idx="minor">
            <a:schemeClr val="tx1"/>
          </a:fontRef>
        </p:style>
      </p:cxnSp>
      <p:sp>
        <p:nvSpPr>
          <p:cNvPr id="42" name="Google Shape;388;p34"/>
          <p:cNvSpPr txBox="1">
            <a:spLocks/>
          </p:cNvSpPr>
          <p:nvPr/>
        </p:nvSpPr>
        <p:spPr>
          <a:xfrm>
            <a:off x="0" y="3522676"/>
            <a:ext cx="2524422" cy="4040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1pPr>
            <a:lvl2pPr marL="914400" marR="0" lvl="1"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2pPr>
            <a:lvl3pPr marL="1371600" marR="0" lvl="2"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3pPr>
            <a:lvl4pPr marL="1828800" marR="0" lvl="3"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4pPr>
            <a:lvl5pPr marL="2286000" marR="0" lvl="4"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5pPr>
            <a:lvl6pPr marL="2743200" marR="0" lvl="5"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6pPr>
            <a:lvl7pPr marL="3200400" marR="0" lvl="6"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7pPr>
            <a:lvl8pPr marL="3657600" marR="0" lvl="7"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8pPr>
            <a:lvl9pPr marL="4114800" marR="0" lvl="8"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9pPr>
          </a:lstStyle>
          <a:p>
            <a:pPr marL="0" indent="0" algn="ctr">
              <a:buClr>
                <a:schemeClr val="dk1"/>
              </a:buClr>
              <a:buSzPts val="1100"/>
              <a:buFont typeface="Arial"/>
              <a:buNone/>
            </a:pPr>
            <a:r>
              <a:rPr lang="en-US" sz="1800" i="1" dirty="0" smtClean="0">
                <a:solidFill>
                  <a:schemeClr val="tx1"/>
                </a:solidFill>
                <a:latin typeface="TT Ramillas" panose="020B0604020202020204" charset="0"/>
              </a:rPr>
              <a:t>Original Image</a:t>
            </a:r>
            <a:endParaRPr lang="en-US" sz="1800" i="1" dirty="0">
              <a:solidFill>
                <a:schemeClr val="tx1"/>
              </a:solidFill>
              <a:latin typeface="TT Ramillas" panose="020B0604020202020204" charset="0"/>
            </a:endParaRPr>
          </a:p>
        </p:txBody>
      </p:sp>
      <p:sp>
        <p:nvSpPr>
          <p:cNvPr id="43" name="Google Shape;388;p34"/>
          <p:cNvSpPr txBox="1">
            <a:spLocks/>
          </p:cNvSpPr>
          <p:nvPr/>
        </p:nvSpPr>
        <p:spPr>
          <a:xfrm>
            <a:off x="3515323" y="3625939"/>
            <a:ext cx="2002247" cy="4316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1pPr>
            <a:lvl2pPr marL="914400" marR="0" lvl="1"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2pPr>
            <a:lvl3pPr marL="1371600" marR="0" lvl="2"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3pPr>
            <a:lvl4pPr marL="1828800" marR="0" lvl="3"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4pPr>
            <a:lvl5pPr marL="2286000" marR="0" lvl="4"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5pPr>
            <a:lvl6pPr marL="2743200" marR="0" lvl="5"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6pPr>
            <a:lvl7pPr marL="3200400" marR="0" lvl="6"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7pPr>
            <a:lvl8pPr marL="3657600" marR="0" lvl="7"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8pPr>
            <a:lvl9pPr marL="4114800" marR="0" lvl="8"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9pPr>
          </a:lstStyle>
          <a:p>
            <a:pPr marL="0" indent="0" algn="ctr">
              <a:buClr>
                <a:schemeClr val="dk1"/>
              </a:buClr>
              <a:buSzPts val="1100"/>
              <a:buFont typeface="Arial"/>
              <a:buNone/>
            </a:pPr>
            <a:r>
              <a:rPr lang="en-US" sz="1800" i="1" dirty="0" smtClean="0">
                <a:solidFill>
                  <a:schemeClr val="tx1"/>
                </a:solidFill>
                <a:latin typeface="TT Ramillas" panose="020B0604020202020204" charset="0"/>
              </a:rPr>
              <a:t>Dull Razor Filtering</a:t>
            </a:r>
            <a:endParaRPr lang="en-US" sz="1800" i="1" dirty="0">
              <a:solidFill>
                <a:schemeClr val="tx1"/>
              </a:solidFill>
              <a:latin typeface="TT Ramillas" panose="020B0604020202020204" charset="0"/>
            </a:endParaRPr>
          </a:p>
        </p:txBody>
      </p:sp>
      <p:sp>
        <p:nvSpPr>
          <p:cNvPr id="44" name="Google Shape;388;p34"/>
          <p:cNvSpPr txBox="1">
            <a:spLocks/>
          </p:cNvSpPr>
          <p:nvPr/>
        </p:nvSpPr>
        <p:spPr>
          <a:xfrm>
            <a:off x="6694589" y="3724720"/>
            <a:ext cx="1732021" cy="4316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1pPr>
            <a:lvl2pPr marL="914400" marR="0" lvl="1"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2pPr>
            <a:lvl3pPr marL="1371600" marR="0" lvl="2"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3pPr>
            <a:lvl4pPr marL="1828800" marR="0" lvl="3"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4pPr>
            <a:lvl5pPr marL="2286000" marR="0" lvl="4"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5pPr>
            <a:lvl6pPr marL="2743200" marR="0" lvl="5"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6pPr>
            <a:lvl7pPr marL="3200400" marR="0" lvl="6"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7pPr>
            <a:lvl8pPr marL="3657600" marR="0" lvl="7"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8pPr>
            <a:lvl9pPr marL="4114800" marR="0" lvl="8"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9pPr>
          </a:lstStyle>
          <a:p>
            <a:pPr marL="0" indent="0" algn="ctr">
              <a:buClr>
                <a:schemeClr val="dk1"/>
              </a:buClr>
              <a:buSzPts val="1100"/>
              <a:buFont typeface="Arial"/>
              <a:buNone/>
            </a:pPr>
            <a:r>
              <a:rPr lang="en-US" sz="1800" i="1" dirty="0" smtClean="0">
                <a:solidFill>
                  <a:schemeClr val="tx1"/>
                </a:solidFill>
                <a:latin typeface="TT Ramillas" panose="020B0604020202020204" charset="0"/>
              </a:rPr>
              <a:t>Grayscale Image</a:t>
            </a:r>
            <a:endParaRPr lang="en-US" sz="1800" i="1" dirty="0">
              <a:solidFill>
                <a:schemeClr val="tx1"/>
              </a:solidFill>
              <a:latin typeface="TT Ramillas"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grpId="0" nodeType="withEffect">
                                  <p:stCondLst>
                                    <p:cond delay="0"/>
                                  </p:stCondLst>
                                  <p:iterate type="lt">
                                    <p:tmPct val="4000"/>
                                  </p:iterate>
                                  <p:childTnLst>
                                    <p:set>
                                      <p:cBhvr override="childStyle">
                                        <p:cTn id="6" dur="500" fill="hold"/>
                                        <p:tgtEl>
                                          <p:spTgt spid="28"/>
                                        </p:tgtEl>
                                        <p:attrNameLst>
                                          <p:attrName>style.color</p:attrName>
                                        </p:attrNameLst>
                                      </p:cBhvr>
                                      <p:to>
                                        <p:clrVal>
                                          <a:schemeClr val="accent2"/>
                                        </p:clrVal>
                                      </p:to>
                                    </p:set>
                                    <p:set>
                                      <p:cBhvr>
                                        <p:cTn id="7" dur="500" fill="hold"/>
                                        <p:tgtEl>
                                          <p:spTgt spid="28"/>
                                        </p:tgtEl>
                                        <p:attrNameLst>
                                          <p:attrName>fillcolor</p:attrName>
                                        </p:attrNameLst>
                                      </p:cBhvr>
                                      <p:to>
                                        <p:clrVal>
                                          <a:schemeClr val="accent2"/>
                                        </p:clrVal>
                                      </p:to>
                                    </p:set>
                                    <p:set>
                                      <p:cBhvr>
                                        <p:cTn id="8" dur="500" fill="hold"/>
                                        <p:tgtEl>
                                          <p:spTgt spid="28"/>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checkerboard(across)">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checkerboard(across)">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checkerboard(across)">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checkerboard(across)">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1" nodeType="click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p:cTn id="33" dur="500" fill="hold"/>
                                        <p:tgtEl>
                                          <p:spTgt spid="29"/>
                                        </p:tgtEl>
                                        <p:attrNameLst>
                                          <p:attrName>ppt_w</p:attrName>
                                        </p:attrNameLst>
                                      </p:cBhvr>
                                      <p:tavLst>
                                        <p:tav tm="0">
                                          <p:val>
                                            <p:fltVal val="0"/>
                                          </p:val>
                                        </p:tav>
                                        <p:tav tm="100000">
                                          <p:val>
                                            <p:strVal val="#ppt_w"/>
                                          </p:val>
                                        </p:tav>
                                      </p:tavLst>
                                    </p:anim>
                                    <p:anim calcmode="lin" valueType="num">
                                      <p:cBhvr>
                                        <p:cTn id="34" dur="500" fill="hold"/>
                                        <p:tgtEl>
                                          <p:spTgt spid="29"/>
                                        </p:tgtEl>
                                        <p:attrNameLst>
                                          <p:attrName>ppt_h</p:attrName>
                                        </p:attrNameLst>
                                      </p:cBhvr>
                                      <p:tavLst>
                                        <p:tav tm="0">
                                          <p:val>
                                            <p:fltVal val="0"/>
                                          </p:val>
                                        </p:tav>
                                        <p:tav tm="100000">
                                          <p:val>
                                            <p:strVal val="#ppt_h"/>
                                          </p:val>
                                        </p:tav>
                                      </p:tavLst>
                                    </p:anim>
                                    <p:animEffect transition="in" filter="fade">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down)">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circle(in)">
                                      <p:cBhvr>
                                        <p:cTn id="45" dur="2000"/>
                                        <p:tgtEl>
                                          <p:spTgt spid="35"/>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nodeType="clickEffect">
                                  <p:stCondLst>
                                    <p:cond delay="0"/>
                                  </p:stCondLst>
                                  <p:childTnLst>
                                    <p:set>
                                      <p:cBhvr>
                                        <p:cTn id="49" dur="1" fill="hold">
                                          <p:stCondLst>
                                            <p:cond delay="0"/>
                                          </p:stCondLst>
                                        </p:cTn>
                                        <p:tgtEl>
                                          <p:spTgt spid="36"/>
                                        </p:tgtEl>
                                        <p:attrNameLst>
                                          <p:attrName>style.visibility</p:attrName>
                                        </p:attrNameLst>
                                      </p:cBhvr>
                                      <p:to>
                                        <p:strVal val="visible"/>
                                      </p:to>
                                    </p:set>
                                    <p:anim calcmode="lin" valueType="num">
                                      <p:cBhvr additive="base">
                                        <p:cTn id="50" dur="500" fill="hold"/>
                                        <p:tgtEl>
                                          <p:spTgt spid="36"/>
                                        </p:tgtEl>
                                        <p:attrNameLst>
                                          <p:attrName>ppt_x</p:attrName>
                                        </p:attrNameLst>
                                      </p:cBhvr>
                                      <p:tavLst>
                                        <p:tav tm="0">
                                          <p:val>
                                            <p:strVal val="0-#ppt_w/2"/>
                                          </p:val>
                                        </p:tav>
                                        <p:tav tm="100000">
                                          <p:val>
                                            <p:strVal val="#ppt_x"/>
                                          </p:val>
                                        </p:tav>
                                      </p:tavLst>
                                    </p:anim>
                                    <p:anim calcmode="lin" valueType="num">
                                      <p:cBhvr additive="base">
                                        <p:cTn id="51"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checkerboard(across)">
                                      <p:cBhvr>
                                        <p:cTn id="56" dur="500"/>
                                        <p:tgtEl>
                                          <p:spTgt spid="42"/>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40"/>
                                        </p:tgtEl>
                                        <p:attrNameLst>
                                          <p:attrName>style.visibility</p:attrName>
                                        </p:attrNameLst>
                                      </p:cBhvr>
                                      <p:to>
                                        <p:strVal val="visible"/>
                                      </p:to>
                                    </p:set>
                                    <p:anim calcmode="lin" valueType="num">
                                      <p:cBhvr additive="base">
                                        <p:cTn id="61" dur="500" fill="hold"/>
                                        <p:tgtEl>
                                          <p:spTgt spid="40"/>
                                        </p:tgtEl>
                                        <p:attrNameLst>
                                          <p:attrName>ppt_x</p:attrName>
                                        </p:attrNameLst>
                                      </p:cBhvr>
                                      <p:tavLst>
                                        <p:tav tm="0">
                                          <p:val>
                                            <p:strVal val="0-#ppt_w/2"/>
                                          </p:val>
                                        </p:tav>
                                        <p:tav tm="100000">
                                          <p:val>
                                            <p:strVal val="#ppt_x"/>
                                          </p:val>
                                        </p:tav>
                                      </p:tavLst>
                                    </p:anim>
                                    <p:anim calcmode="lin" valueType="num">
                                      <p:cBhvr additive="base">
                                        <p:cTn id="62"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additive="base">
                                        <p:cTn id="67" dur="500" fill="hold"/>
                                        <p:tgtEl>
                                          <p:spTgt spid="37"/>
                                        </p:tgtEl>
                                        <p:attrNameLst>
                                          <p:attrName>ppt_x</p:attrName>
                                        </p:attrNameLst>
                                      </p:cBhvr>
                                      <p:tavLst>
                                        <p:tav tm="0">
                                          <p:val>
                                            <p:strVal val="0-#ppt_w/2"/>
                                          </p:val>
                                        </p:tav>
                                        <p:tav tm="100000">
                                          <p:val>
                                            <p:strVal val="#ppt_x"/>
                                          </p:val>
                                        </p:tav>
                                      </p:tavLst>
                                    </p:anim>
                                    <p:anim calcmode="lin" valueType="num">
                                      <p:cBhvr additive="base">
                                        <p:cTn id="68"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5" presetClass="entr" presetSubtype="10" fill="hold" grpId="0" nodeType="click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checkerboard(across)">
                                      <p:cBhvr>
                                        <p:cTn id="73" dur="500"/>
                                        <p:tgtEl>
                                          <p:spTgt spid="43"/>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41"/>
                                        </p:tgtEl>
                                        <p:attrNameLst>
                                          <p:attrName>style.visibility</p:attrName>
                                        </p:attrNameLst>
                                      </p:cBhvr>
                                      <p:to>
                                        <p:strVal val="visible"/>
                                      </p:to>
                                    </p:set>
                                    <p:anim calcmode="lin" valueType="num">
                                      <p:cBhvr additive="base">
                                        <p:cTn id="78" dur="500" fill="hold"/>
                                        <p:tgtEl>
                                          <p:spTgt spid="41"/>
                                        </p:tgtEl>
                                        <p:attrNameLst>
                                          <p:attrName>ppt_x</p:attrName>
                                        </p:attrNameLst>
                                      </p:cBhvr>
                                      <p:tavLst>
                                        <p:tav tm="0">
                                          <p:val>
                                            <p:strVal val="0-#ppt_w/2"/>
                                          </p:val>
                                        </p:tav>
                                        <p:tav tm="100000">
                                          <p:val>
                                            <p:strVal val="#ppt_x"/>
                                          </p:val>
                                        </p:tav>
                                      </p:tavLst>
                                    </p:anim>
                                    <p:anim calcmode="lin" valueType="num">
                                      <p:cBhvr additive="base">
                                        <p:cTn id="79"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nodeType="clickEffect">
                                  <p:stCondLst>
                                    <p:cond delay="0"/>
                                  </p:stCondLst>
                                  <p:childTnLst>
                                    <p:set>
                                      <p:cBhvr>
                                        <p:cTn id="83" dur="1" fill="hold">
                                          <p:stCondLst>
                                            <p:cond delay="0"/>
                                          </p:stCondLst>
                                        </p:cTn>
                                        <p:tgtEl>
                                          <p:spTgt spid="38"/>
                                        </p:tgtEl>
                                        <p:attrNameLst>
                                          <p:attrName>style.visibility</p:attrName>
                                        </p:attrNameLst>
                                      </p:cBhvr>
                                      <p:to>
                                        <p:strVal val="visible"/>
                                      </p:to>
                                    </p:set>
                                    <p:anim calcmode="lin" valueType="num">
                                      <p:cBhvr additive="base">
                                        <p:cTn id="84" dur="500" fill="hold"/>
                                        <p:tgtEl>
                                          <p:spTgt spid="38"/>
                                        </p:tgtEl>
                                        <p:attrNameLst>
                                          <p:attrName>ppt_x</p:attrName>
                                        </p:attrNameLst>
                                      </p:cBhvr>
                                      <p:tavLst>
                                        <p:tav tm="0">
                                          <p:val>
                                            <p:strVal val="0-#ppt_w/2"/>
                                          </p:val>
                                        </p:tav>
                                        <p:tav tm="100000">
                                          <p:val>
                                            <p:strVal val="#ppt_x"/>
                                          </p:val>
                                        </p:tav>
                                      </p:tavLst>
                                    </p:anim>
                                    <p:anim calcmode="lin" valueType="num">
                                      <p:cBhvr additive="base">
                                        <p:cTn id="85"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5" presetClass="entr" presetSubtype="10" fill="hold" grpId="0" nodeType="click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checkerboard(across)">
                                      <p:cBhvr>
                                        <p:cTn id="9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6" grpId="0"/>
      <p:bldP spid="28" grpId="0"/>
      <p:bldP spid="29" grpId="1" animBg="1"/>
      <p:bldP spid="30" grpId="0" animBg="1"/>
      <p:bldP spid="35" grpId="0"/>
      <p:bldP spid="42" grpId="0"/>
      <p:bldP spid="43" grpId="0"/>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 name="TextBox 6"/>
          <p:cNvSpPr txBox="1"/>
          <p:nvPr/>
        </p:nvSpPr>
        <p:spPr>
          <a:xfrm>
            <a:off x="1038897" y="199608"/>
            <a:ext cx="7540113" cy="461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6"/>
              </a:buClr>
              <a:buSzPts val="3000"/>
              <a:buFont typeface="Josefin Sans"/>
              <a:buNone/>
              <a:defRPr sz="3000" b="1">
                <a:solidFill>
                  <a:schemeClr val="accent6"/>
                </a:solidFill>
                <a:latin typeface="Josefin Sans"/>
                <a:ea typeface="Josefin Sans"/>
                <a:cs typeface="Josefin Sans"/>
                <a:sym typeface="Josefin Sans"/>
              </a:defRPr>
            </a:lvl1pPr>
            <a:lvl2pPr>
              <a:buClr>
                <a:schemeClr val="accent6"/>
              </a:buClr>
              <a:buSzPts val="3000"/>
              <a:buFont typeface="Josefin Sans"/>
              <a:buNone/>
              <a:defRPr sz="3000" b="1">
                <a:solidFill>
                  <a:schemeClr val="accent6"/>
                </a:solidFill>
                <a:latin typeface="Josefin Sans"/>
                <a:ea typeface="Josefin Sans"/>
                <a:cs typeface="Josefin Sans"/>
                <a:sym typeface="Josefin Sans"/>
              </a:defRPr>
            </a:lvl2pPr>
            <a:lvl3pPr>
              <a:buClr>
                <a:schemeClr val="accent6"/>
              </a:buClr>
              <a:buSzPts val="3000"/>
              <a:buFont typeface="Josefin Sans"/>
              <a:buNone/>
              <a:defRPr sz="3000" b="1">
                <a:solidFill>
                  <a:schemeClr val="accent6"/>
                </a:solidFill>
                <a:latin typeface="Josefin Sans"/>
                <a:ea typeface="Josefin Sans"/>
                <a:cs typeface="Josefin Sans"/>
                <a:sym typeface="Josefin Sans"/>
              </a:defRPr>
            </a:lvl3pPr>
            <a:lvl4pPr>
              <a:buClr>
                <a:schemeClr val="accent6"/>
              </a:buClr>
              <a:buSzPts val="3000"/>
              <a:buFont typeface="Josefin Sans"/>
              <a:buNone/>
              <a:defRPr sz="3000" b="1">
                <a:solidFill>
                  <a:schemeClr val="accent6"/>
                </a:solidFill>
                <a:latin typeface="Josefin Sans"/>
                <a:ea typeface="Josefin Sans"/>
                <a:cs typeface="Josefin Sans"/>
                <a:sym typeface="Josefin Sans"/>
              </a:defRPr>
            </a:lvl4pPr>
            <a:lvl5pPr>
              <a:buClr>
                <a:schemeClr val="accent6"/>
              </a:buClr>
              <a:buSzPts val="3000"/>
              <a:buFont typeface="Josefin Sans"/>
              <a:buNone/>
              <a:defRPr sz="3000" b="1">
                <a:solidFill>
                  <a:schemeClr val="accent6"/>
                </a:solidFill>
                <a:latin typeface="Josefin Sans"/>
                <a:ea typeface="Josefin Sans"/>
                <a:cs typeface="Josefin Sans"/>
                <a:sym typeface="Josefin Sans"/>
              </a:defRPr>
            </a:lvl5pPr>
            <a:lvl6pPr>
              <a:buClr>
                <a:schemeClr val="accent6"/>
              </a:buClr>
              <a:buSzPts val="3000"/>
              <a:buFont typeface="Josefin Sans"/>
              <a:buNone/>
              <a:defRPr sz="3000" b="1">
                <a:solidFill>
                  <a:schemeClr val="accent6"/>
                </a:solidFill>
                <a:latin typeface="Josefin Sans"/>
                <a:ea typeface="Josefin Sans"/>
                <a:cs typeface="Josefin Sans"/>
                <a:sym typeface="Josefin Sans"/>
              </a:defRPr>
            </a:lvl6pPr>
            <a:lvl7pPr>
              <a:buClr>
                <a:schemeClr val="accent6"/>
              </a:buClr>
              <a:buSzPts val="3000"/>
              <a:buFont typeface="Josefin Sans"/>
              <a:buNone/>
              <a:defRPr sz="3000" b="1">
                <a:solidFill>
                  <a:schemeClr val="accent6"/>
                </a:solidFill>
                <a:latin typeface="Josefin Sans"/>
                <a:ea typeface="Josefin Sans"/>
                <a:cs typeface="Josefin Sans"/>
                <a:sym typeface="Josefin Sans"/>
              </a:defRPr>
            </a:lvl7pPr>
            <a:lvl8pPr>
              <a:buClr>
                <a:schemeClr val="accent6"/>
              </a:buClr>
              <a:buSzPts val="3000"/>
              <a:buFont typeface="Josefin Sans"/>
              <a:buNone/>
              <a:defRPr sz="3000" b="1">
                <a:solidFill>
                  <a:schemeClr val="accent6"/>
                </a:solidFill>
                <a:latin typeface="Josefin Sans"/>
                <a:ea typeface="Josefin Sans"/>
                <a:cs typeface="Josefin Sans"/>
                <a:sym typeface="Josefin Sans"/>
              </a:defRPr>
            </a:lvl8pPr>
            <a:lvl9pPr>
              <a:buClr>
                <a:schemeClr val="accent6"/>
              </a:buClr>
              <a:buSzPts val="3000"/>
              <a:buFont typeface="Josefin Sans"/>
              <a:buNone/>
              <a:defRPr sz="3000" b="1">
                <a:solidFill>
                  <a:schemeClr val="accent6"/>
                </a:solidFill>
                <a:latin typeface="Josefin Sans"/>
                <a:ea typeface="Josefin Sans"/>
                <a:cs typeface="Josefin Sans"/>
                <a:sym typeface="Josefin Sans"/>
              </a:defRPr>
            </a:lvl9pPr>
          </a:lstStyle>
          <a:p>
            <a:r>
              <a:rPr lang="en-US" dirty="0" smtClean="0"/>
              <a:t>METODE PENELITIIAN</a:t>
            </a:r>
            <a:endParaRPr lang="en-US" dirty="0"/>
          </a:p>
        </p:txBody>
      </p:sp>
      <p:sp>
        <p:nvSpPr>
          <p:cNvPr id="6" name="TextBox 6"/>
          <p:cNvSpPr txBox="1"/>
          <p:nvPr/>
        </p:nvSpPr>
        <p:spPr>
          <a:xfrm>
            <a:off x="-310545" y="872426"/>
            <a:ext cx="3408060" cy="6296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accent6"/>
              </a:buClr>
              <a:buSzPts val="3000"/>
              <a:buFont typeface="Josefin Sans"/>
              <a:buNone/>
              <a:defRPr sz="3000" b="1">
                <a:solidFill>
                  <a:schemeClr val="accent6"/>
                </a:solidFill>
                <a:latin typeface="Josefin Sans"/>
                <a:ea typeface="Josefin Sans"/>
                <a:cs typeface="Josefin Sans"/>
              </a:defRPr>
            </a:lvl1pPr>
            <a:lvl2pPr>
              <a:buClr>
                <a:schemeClr val="accent6"/>
              </a:buClr>
              <a:buSzPts val="3000"/>
              <a:buFont typeface="Josefin Sans"/>
              <a:buNone/>
              <a:defRPr sz="3000" b="1">
                <a:solidFill>
                  <a:schemeClr val="accent6"/>
                </a:solidFill>
                <a:latin typeface="Josefin Sans"/>
                <a:ea typeface="Josefin Sans"/>
                <a:cs typeface="Josefin Sans"/>
              </a:defRPr>
            </a:lvl2pPr>
            <a:lvl3pPr>
              <a:buClr>
                <a:schemeClr val="accent6"/>
              </a:buClr>
              <a:buSzPts val="3000"/>
              <a:buFont typeface="Josefin Sans"/>
              <a:buNone/>
              <a:defRPr sz="3000" b="1">
                <a:solidFill>
                  <a:schemeClr val="accent6"/>
                </a:solidFill>
                <a:latin typeface="Josefin Sans"/>
                <a:ea typeface="Josefin Sans"/>
                <a:cs typeface="Josefin Sans"/>
              </a:defRPr>
            </a:lvl3pPr>
            <a:lvl4pPr>
              <a:buClr>
                <a:schemeClr val="accent6"/>
              </a:buClr>
              <a:buSzPts val="3000"/>
              <a:buFont typeface="Josefin Sans"/>
              <a:buNone/>
              <a:defRPr sz="3000" b="1">
                <a:solidFill>
                  <a:schemeClr val="accent6"/>
                </a:solidFill>
                <a:latin typeface="Josefin Sans"/>
                <a:ea typeface="Josefin Sans"/>
                <a:cs typeface="Josefin Sans"/>
              </a:defRPr>
            </a:lvl4pPr>
            <a:lvl5pPr>
              <a:buClr>
                <a:schemeClr val="accent6"/>
              </a:buClr>
              <a:buSzPts val="3000"/>
              <a:buFont typeface="Josefin Sans"/>
              <a:buNone/>
              <a:defRPr sz="3000" b="1">
                <a:solidFill>
                  <a:schemeClr val="accent6"/>
                </a:solidFill>
                <a:latin typeface="Josefin Sans"/>
                <a:ea typeface="Josefin Sans"/>
                <a:cs typeface="Josefin Sans"/>
              </a:defRPr>
            </a:lvl5pPr>
            <a:lvl6pPr>
              <a:buClr>
                <a:schemeClr val="accent6"/>
              </a:buClr>
              <a:buSzPts val="3000"/>
              <a:buFont typeface="Josefin Sans"/>
              <a:buNone/>
              <a:defRPr sz="3000" b="1">
                <a:solidFill>
                  <a:schemeClr val="accent6"/>
                </a:solidFill>
                <a:latin typeface="Josefin Sans"/>
                <a:ea typeface="Josefin Sans"/>
                <a:cs typeface="Josefin Sans"/>
              </a:defRPr>
            </a:lvl6pPr>
            <a:lvl7pPr>
              <a:buClr>
                <a:schemeClr val="accent6"/>
              </a:buClr>
              <a:buSzPts val="3000"/>
              <a:buFont typeface="Josefin Sans"/>
              <a:buNone/>
              <a:defRPr sz="3000" b="1">
                <a:solidFill>
                  <a:schemeClr val="accent6"/>
                </a:solidFill>
                <a:latin typeface="Josefin Sans"/>
                <a:ea typeface="Josefin Sans"/>
                <a:cs typeface="Josefin Sans"/>
              </a:defRPr>
            </a:lvl7pPr>
            <a:lvl8pPr>
              <a:buClr>
                <a:schemeClr val="accent6"/>
              </a:buClr>
              <a:buSzPts val="3000"/>
              <a:buFont typeface="Josefin Sans"/>
              <a:buNone/>
              <a:defRPr sz="3000" b="1">
                <a:solidFill>
                  <a:schemeClr val="accent6"/>
                </a:solidFill>
                <a:latin typeface="Josefin Sans"/>
                <a:ea typeface="Josefin Sans"/>
                <a:cs typeface="Josefin Sans"/>
              </a:defRPr>
            </a:lvl8pPr>
            <a:lvl9pPr>
              <a:buClr>
                <a:schemeClr val="accent6"/>
              </a:buClr>
              <a:buSzPts val="3000"/>
              <a:buFont typeface="Josefin Sans"/>
              <a:buNone/>
              <a:defRPr sz="3000" b="1">
                <a:solidFill>
                  <a:schemeClr val="accent6"/>
                </a:solidFill>
                <a:latin typeface="Josefin Sans"/>
                <a:ea typeface="Josefin Sans"/>
                <a:cs typeface="Josefin Sans"/>
              </a:defRPr>
            </a:lvl9pPr>
          </a:lstStyle>
          <a:p>
            <a:r>
              <a:rPr lang="en-US" sz="2800" dirty="0" err="1" smtClean="0"/>
              <a:t>Ekstraksi</a:t>
            </a:r>
            <a:r>
              <a:rPr lang="en-US" sz="2800" dirty="0" smtClean="0"/>
              <a:t> </a:t>
            </a:r>
            <a:r>
              <a:rPr lang="en-US" sz="2800" dirty="0" err="1" smtClean="0"/>
              <a:t>Fitur</a:t>
            </a:r>
            <a:endParaRPr lang="en-US" sz="2800" dirty="0"/>
          </a:p>
        </p:txBody>
      </p:sp>
      <p:cxnSp>
        <p:nvCxnSpPr>
          <p:cNvPr id="19" name="Straight Arrow Connector 18"/>
          <p:cNvCxnSpPr/>
          <p:nvPr/>
        </p:nvCxnSpPr>
        <p:spPr>
          <a:xfrm>
            <a:off x="4953000" y="4914901"/>
            <a:ext cx="656355" cy="90"/>
          </a:xfrm>
          <a:prstGeom prst="straightConnector1">
            <a:avLst/>
          </a:prstGeom>
          <a:ln w="152400">
            <a:solidFill>
              <a:srgbClr val="F8F2E9"/>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p:cNvPicPr/>
          <p:nvPr/>
        </p:nvPicPr>
        <p:blipFill>
          <a:blip r:embed="rId3"/>
          <a:stretch>
            <a:fillRect/>
          </a:stretch>
        </p:blipFill>
        <p:spPr>
          <a:xfrm>
            <a:off x="794263" y="1502077"/>
            <a:ext cx="3647781" cy="2861198"/>
          </a:xfrm>
          <a:prstGeom prst="rect">
            <a:avLst/>
          </a:prstGeom>
        </p:spPr>
      </p:pic>
      <p:sp>
        <p:nvSpPr>
          <p:cNvPr id="25" name="TextBox 6"/>
          <p:cNvSpPr txBox="1"/>
          <p:nvPr/>
        </p:nvSpPr>
        <p:spPr>
          <a:xfrm>
            <a:off x="4600913" y="1708941"/>
            <a:ext cx="3278506" cy="12926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accent6"/>
              </a:buClr>
              <a:buSzPts val="3000"/>
              <a:buFont typeface="Josefin Sans"/>
              <a:buNone/>
              <a:defRPr sz="2800" b="1">
                <a:solidFill>
                  <a:schemeClr val="accent6"/>
                </a:solidFill>
                <a:latin typeface="Josefin Sans"/>
                <a:ea typeface="Josefin Sans"/>
                <a:cs typeface="Josefin Sans"/>
              </a:defRPr>
            </a:lvl1pPr>
            <a:lvl2pPr>
              <a:buClr>
                <a:schemeClr val="accent6"/>
              </a:buClr>
              <a:buSzPts val="3000"/>
              <a:buFont typeface="Josefin Sans"/>
              <a:buNone/>
              <a:defRPr sz="3000" b="1">
                <a:solidFill>
                  <a:schemeClr val="accent6"/>
                </a:solidFill>
                <a:latin typeface="Josefin Sans"/>
                <a:ea typeface="Josefin Sans"/>
                <a:cs typeface="Josefin Sans"/>
              </a:defRPr>
            </a:lvl2pPr>
            <a:lvl3pPr>
              <a:buClr>
                <a:schemeClr val="accent6"/>
              </a:buClr>
              <a:buSzPts val="3000"/>
              <a:buFont typeface="Josefin Sans"/>
              <a:buNone/>
              <a:defRPr sz="3000" b="1">
                <a:solidFill>
                  <a:schemeClr val="accent6"/>
                </a:solidFill>
                <a:latin typeface="Josefin Sans"/>
                <a:ea typeface="Josefin Sans"/>
                <a:cs typeface="Josefin Sans"/>
              </a:defRPr>
            </a:lvl3pPr>
            <a:lvl4pPr>
              <a:buClr>
                <a:schemeClr val="accent6"/>
              </a:buClr>
              <a:buSzPts val="3000"/>
              <a:buFont typeface="Josefin Sans"/>
              <a:buNone/>
              <a:defRPr sz="3000" b="1">
                <a:solidFill>
                  <a:schemeClr val="accent6"/>
                </a:solidFill>
                <a:latin typeface="Josefin Sans"/>
                <a:ea typeface="Josefin Sans"/>
                <a:cs typeface="Josefin Sans"/>
              </a:defRPr>
            </a:lvl4pPr>
            <a:lvl5pPr>
              <a:buClr>
                <a:schemeClr val="accent6"/>
              </a:buClr>
              <a:buSzPts val="3000"/>
              <a:buFont typeface="Josefin Sans"/>
              <a:buNone/>
              <a:defRPr sz="3000" b="1">
                <a:solidFill>
                  <a:schemeClr val="accent6"/>
                </a:solidFill>
                <a:latin typeface="Josefin Sans"/>
                <a:ea typeface="Josefin Sans"/>
                <a:cs typeface="Josefin Sans"/>
              </a:defRPr>
            </a:lvl5pPr>
            <a:lvl6pPr>
              <a:buClr>
                <a:schemeClr val="accent6"/>
              </a:buClr>
              <a:buSzPts val="3000"/>
              <a:buFont typeface="Josefin Sans"/>
              <a:buNone/>
              <a:defRPr sz="3000" b="1">
                <a:solidFill>
                  <a:schemeClr val="accent6"/>
                </a:solidFill>
                <a:latin typeface="Josefin Sans"/>
                <a:ea typeface="Josefin Sans"/>
                <a:cs typeface="Josefin Sans"/>
              </a:defRPr>
            </a:lvl6pPr>
            <a:lvl7pPr>
              <a:buClr>
                <a:schemeClr val="accent6"/>
              </a:buClr>
              <a:buSzPts val="3000"/>
              <a:buFont typeface="Josefin Sans"/>
              <a:buNone/>
              <a:defRPr sz="3000" b="1">
                <a:solidFill>
                  <a:schemeClr val="accent6"/>
                </a:solidFill>
                <a:latin typeface="Josefin Sans"/>
                <a:ea typeface="Josefin Sans"/>
                <a:cs typeface="Josefin Sans"/>
              </a:defRPr>
            </a:lvl7pPr>
            <a:lvl8pPr>
              <a:buClr>
                <a:schemeClr val="accent6"/>
              </a:buClr>
              <a:buSzPts val="3000"/>
              <a:buFont typeface="Josefin Sans"/>
              <a:buNone/>
              <a:defRPr sz="3000" b="1">
                <a:solidFill>
                  <a:schemeClr val="accent6"/>
                </a:solidFill>
                <a:latin typeface="Josefin Sans"/>
                <a:ea typeface="Josefin Sans"/>
                <a:cs typeface="Josefin Sans"/>
              </a:defRPr>
            </a:lvl8pPr>
            <a:lvl9pPr>
              <a:buClr>
                <a:schemeClr val="accent6"/>
              </a:buClr>
              <a:buSzPts val="3000"/>
              <a:buFont typeface="Josefin Sans"/>
              <a:buNone/>
              <a:defRPr sz="3000" b="1">
                <a:solidFill>
                  <a:schemeClr val="accent6"/>
                </a:solidFill>
                <a:latin typeface="Josefin Sans"/>
                <a:ea typeface="Josefin Sans"/>
                <a:cs typeface="Josefin Sans"/>
              </a:defRPr>
            </a:lvl9pPr>
          </a:lstStyle>
          <a:p>
            <a:r>
              <a:rPr lang="en-US" sz="2400" dirty="0">
                <a:solidFill>
                  <a:schemeClr val="accent5">
                    <a:lumMod val="50000"/>
                  </a:schemeClr>
                </a:solidFill>
              </a:rPr>
              <a:t>Gray Level Co-occurrence Matrix (</a:t>
            </a:r>
            <a:r>
              <a:rPr lang="en-US" sz="2400" dirty="0" err="1" smtClean="0">
                <a:solidFill>
                  <a:schemeClr val="accent5">
                    <a:lumMod val="50000"/>
                  </a:schemeClr>
                </a:solidFill>
              </a:rPr>
              <a:t>GlCM</a:t>
            </a:r>
            <a:r>
              <a:rPr lang="en-US" sz="2400" dirty="0" smtClean="0">
                <a:solidFill>
                  <a:schemeClr val="accent5">
                    <a:lumMod val="50000"/>
                  </a:schemeClr>
                </a:solidFill>
              </a:rPr>
              <a:t>)</a:t>
            </a:r>
            <a:endParaRPr lang="en-US" sz="2400" dirty="0">
              <a:solidFill>
                <a:schemeClr val="accent5">
                  <a:lumMod val="50000"/>
                </a:schemeClr>
              </a:solidFill>
            </a:endParaRPr>
          </a:p>
        </p:txBody>
      </p:sp>
      <p:sp>
        <p:nvSpPr>
          <p:cNvPr id="26" name="TextBox 6"/>
          <p:cNvSpPr txBox="1"/>
          <p:nvPr/>
        </p:nvSpPr>
        <p:spPr>
          <a:xfrm>
            <a:off x="4365844" y="3068242"/>
            <a:ext cx="5028528" cy="18466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accent6"/>
              </a:buClr>
              <a:buSzPts val="3000"/>
              <a:buFont typeface="Josefin Sans"/>
              <a:buNone/>
              <a:defRPr sz="2400" b="1">
                <a:solidFill>
                  <a:schemeClr val="accent5">
                    <a:lumMod val="50000"/>
                  </a:schemeClr>
                </a:solidFill>
                <a:latin typeface="Josefin Sans"/>
                <a:ea typeface="Josefin Sans"/>
                <a:cs typeface="Josefin Sans"/>
              </a:defRPr>
            </a:lvl1pPr>
            <a:lvl2pPr>
              <a:buClr>
                <a:schemeClr val="accent6"/>
              </a:buClr>
              <a:buSzPts val="3000"/>
              <a:buFont typeface="Josefin Sans"/>
              <a:buNone/>
              <a:defRPr sz="3000" b="1">
                <a:solidFill>
                  <a:schemeClr val="accent6"/>
                </a:solidFill>
                <a:latin typeface="Josefin Sans"/>
                <a:ea typeface="Josefin Sans"/>
                <a:cs typeface="Josefin Sans"/>
              </a:defRPr>
            </a:lvl2pPr>
            <a:lvl3pPr>
              <a:buClr>
                <a:schemeClr val="accent6"/>
              </a:buClr>
              <a:buSzPts val="3000"/>
              <a:buFont typeface="Josefin Sans"/>
              <a:buNone/>
              <a:defRPr sz="3000" b="1">
                <a:solidFill>
                  <a:schemeClr val="accent6"/>
                </a:solidFill>
                <a:latin typeface="Josefin Sans"/>
                <a:ea typeface="Josefin Sans"/>
                <a:cs typeface="Josefin Sans"/>
              </a:defRPr>
            </a:lvl3pPr>
            <a:lvl4pPr>
              <a:buClr>
                <a:schemeClr val="accent6"/>
              </a:buClr>
              <a:buSzPts val="3000"/>
              <a:buFont typeface="Josefin Sans"/>
              <a:buNone/>
              <a:defRPr sz="3000" b="1">
                <a:solidFill>
                  <a:schemeClr val="accent6"/>
                </a:solidFill>
                <a:latin typeface="Josefin Sans"/>
                <a:ea typeface="Josefin Sans"/>
                <a:cs typeface="Josefin Sans"/>
              </a:defRPr>
            </a:lvl4pPr>
            <a:lvl5pPr>
              <a:buClr>
                <a:schemeClr val="accent6"/>
              </a:buClr>
              <a:buSzPts val="3000"/>
              <a:buFont typeface="Josefin Sans"/>
              <a:buNone/>
              <a:defRPr sz="3000" b="1">
                <a:solidFill>
                  <a:schemeClr val="accent6"/>
                </a:solidFill>
                <a:latin typeface="Josefin Sans"/>
                <a:ea typeface="Josefin Sans"/>
                <a:cs typeface="Josefin Sans"/>
              </a:defRPr>
            </a:lvl5pPr>
            <a:lvl6pPr>
              <a:buClr>
                <a:schemeClr val="accent6"/>
              </a:buClr>
              <a:buSzPts val="3000"/>
              <a:buFont typeface="Josefin Sans"/>
              <a:buNone/>
              <a:defRPr sz="3000" b="1">
                <a:solidFill>
                  <a:schemeClr val="accent6"/>
                </a:solidFill>
                <a:latin typeface="Josefin Sans"/>
                <a:ea typeface="Josefin Sans"/>
                <a:cs typeface="Josefin Sans"/>
              </a:defRPr>
            </a:lvl6pPr>
            <a:lvl7pPr>
              <a:buClr>
                <a:schemeClr val="accent6"/>
              </a:buClr>
              <a:buSzPts val="3000"/>
              <a:buFont typeface="Josefin Sans"/>
              <a:buNone/>
              <a:defRPr sz="3000" b="1">
                <a:solidFill>
                  <a:schemeClr val="accent6"/>
                </a:solidFill>
                <a:latin typeface="Josefin Sans"/>
                <a:ea typeface="Josefin Sans"/>
                <a:cs typeface="Josefin Sans"/>
              </a:defRPr>
            </a:lvl7pPr>
            <a:lvl8pPr>
              <a:buClr>
                <a:schemeClr val="accent6"/>
              </a:buClr>
              <a:buSzPts val="3000"/>
              <a:buFont typeface="Josefin Sans"/>
              <a:buNone/>
              <a:defRPr sz="3000" b="1">
                <a:solidFill>
                  <a:schemeClr val="accent6"/>
                </a:solidFill>
                <a:latin typeface="Josefin Sans"/>
                <a:ea typeface="Josefin Sans"/>
                <a:cs typeface="Josefin Sans"/>
              </a:defRPr>
            </a:lvl8pPr>
            <a:lvl9pPr>
              <a:buClr>
                <a:schemeClr val="accent6"/>
              </a:buClr>
              <a:buSzPts val="3000"/>
              <a:buFont typeface="Josefin Sans"/>
              <a:buNone/>
              <a:defRPr sz="3000" b="1">
                <a:solidFill>
                  <a:schemeClr val="accent6"/>
                </a:solidFill>
                <a:latin typeface="Josefin Sans"/>
                <a:ea typeface="Josefin Sans"/>
                <a:cs typeface="Josefin Sans"/>
              </a:defRPr>
            </a:lvl9pPr>
          </a:lstStyle>
          <a:p>
            <a:pPr algn="l">
              <a:lnSpc>
                <a:spcPct val="150000"/>
              </a:lnSpc>
            </a:pPr>
            <a:r>
              <a:rPr lang="en-US" sz="1800" dirty="0" err="1" smtClean="0"/>
              <a:t>Energi</a:t>
            </a:r>
            <a:r>
              <a:rPr lang="en-US" sz="1800" dirty="0" smtClean="0"/>
              <a:t> 		</a:t>
            </a:r>
            <a:r>
              <a:rPr lang="en-US" sz="1800" dirty="0" err="1" smtClean="0"/>
              <a:t>Korelasi</a:t>
            </a:r>
            <a:r>
              <a:rPr lang="en-US" sz="1800" dirty="0" smtClean="0"/>
              <a:t> </a:t>
            </a:r>
          </a:p>
          <a:p>
            <a:pPr algn="l">
              <a:lnSpc>
                <a:spcPct val="150000"/>
              </a:lnSpc>
            </a:pPr>
            <a:r>
              <a:rPr lang="en-US" sz="1800" dirty="0" err="1" smtClean="0"/>
              <a:t>Kontras</a:t>
            </a:r>
            <a:r>
              <a:rPr lang="en-US" sz="1800" dirty="0" smtClean="0"/>
              <a:t>		</a:t>
            </a:r>
            <a:r>
              <a:rPr lang="en-US" sz="1800" dirty="0" err="1" smtClean="0"/>
              <a:t>Homogenitas</a:t>
            </a:r>
            <a:r>
              <a:rPr lang="en-US" sz="1800" dirty="0" smtClean="0"/>
              <a:t>	</a:t>
            </a:r>
          </a:p>
          <a:p>
            <a:pPr algn="l">
              <a:lnSpc>
                <a:spcPct val="150000"/>
              </a:lnSpc>
            </a:pPr>
            <a:r>
              <a:rPr lang="en-US" sz="1800" dirty="0" err="1" smtClean="0"/>
              <a:t>Entropi</a:t>
            </a:r>
            <a:endParaRPr lang="en-US" sz="1800" dirty="0"/>
          </a:p>
        </p:txBody>
      </p:sp>
      <p:sp>
        <p:nvSpPr>
          <p:cNvPr id="33" name="Rectangle 32"/>
          <p:cNvSpPr/>
          <p:nvPr/>
        </p:nvSpPr>
        <p:spPr>
          <a:xfrm>
            <a:off x="-871710" y="-308126"/>
            <a:ext cx="10475108" cy="5451626"/>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marL="127000">
              <a:buClr>
                <a:schemeClr val="accent1"/>
              </a:buClr>
            </a:pPr>
            <a:endParaRPr lang="en-US" dirty="0"/>
          </a:p>
        </p:txBody>
      </p:sp>
      <mc:AlternateContent xmlns:mc="http://schemas.openxmlformats.org/markup-compatibility/2006" xmlns:a14="http://schemas.microsoft.com/office/drawing/2010/main">
        <mc:Choice Requires="a14">
          <p:sp>
            <p:nvSpPr>
              <p:cNvPr id="32" name="Google Shape;541;p38"/>
              <p:cNvSpPr txBox="1"/>
              <p:nvPr/>
            </p:nvSpPr>
            <p:spPr>
              <a:xfrm flipH="1">
                <a:off x="-6426988" y="-6577774"/>
                <a:ext cx="7465885" cy="556176"/>
              </a:xfrm>
              <a:prstGeom prst="rect">
                <a:avLst/>
              </a:prstGeom>
              <a:solidFill>
                <a:srgbClr val="D6E7F3"/>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accent6"/>
                  </a:buClr>
                  <a:buSzPts val="3000"/>
                  <a:buFont typeface="Josefin Sans"/>
                  <a:buNone/>
                  <a:defRPr sz="3000" b="1">
                    <a:solidFill>
                      <a:schemeClr val="accent6"/>
                    </a:solidFill>
                    <a:latin typeface="Josefin Sans"/>
                    <a:ea typeface="Josefin Sans"/>
                    <a:cs typeface="Josefin Sans"/>
                  </a:defRPr>
                </a:lvl1pPr>
                <a:lvl2pPr>
                  <a:buClr>
                    <a:schemeClr val="accent6"/>
                  </a:buClr>
                  <a:buSzPts val="3000"/>
                  <a:buFont typeface="Josefin Sans"/>
                  <a:buNone/>
                  <a:defRPr sz="3000" b="1">
                    <a:solidFill>
                      <a:schemeClr val="accent6"/>
                    </a:solidFill>
                    <a:latin typeface="Josefin Sans"/>
                    <a:ea typeface="Josefin Sans"/>
                    <a:cs typeface="Josefin Sans"/>
                  </a:defRPr>
                </a:lvl2pPr>
                <a:lvl3pPr>
                  <a:buClr>
                    <a:schemeClr val="accent6"/>
                  </a:buClr>
                  <a:buSzPts val="3000"/>
                  <a:buFont typeface="Josefin Sans"/>
                  <a:buNone/>
                  <a:defRPr sz="3000" b="1">
                    <a:solidFill>
                      <a:schemeClr val="accent6"/>
                    </a:solidFill>
                    <a:latin typeface="Josefin Sans"/>
                    <a:ea typeface="Josefin Sans"/>
                    <a:cs typeface="Josefin Sans"/>
                  </a:defRPr>
                </a:lvl3pPr>
                <a:lvl4pPr>
                  <a:buClr>
                    <a:schemeClr val="accent6"/>
                  </a:buClr>
                  <a:buSzPts val="3000"/>
                  <a:buFont typeface="Josefin Sans"/>
                  <a:buNone/>
                  <a:defRPr sz="3000" b="1">
                    <a:solidFill>
                      <a:schemeClr val="accent6"/>
                    </a:solidFill>
                    <a:latin typeface="Josefin Sans"/>
                    <a:ea typeface="Josefin Sans"/>
                    <a:cs typeface="Josefin Sans"/>
                  </a:defRPr>
                </a:lvl4pPr>
                <a:lvl5pPr>
                  <a:buClr>
                    <a:schemeClr val="accent6"/>
                  </a:buClr>
                  <a:buSzPts val="3000"/>
                  <a:buFont typeface="Josefin Sans"/>
                  <a:buNone/>
                  <a:defRPr sz="3000" b="1">
                    <a:solidFill>
                      <a:schemeClr val="accent6"/>
                    </a:solidFill>
                    <a:latin typeface="Josefin Sans"/>
                    <a:ea typeface="Josefin Sans"/>
                    <a:cs typeface="Josefin Sans"/>
                  </a:defRPr>
                </a:lvl5pPr>
                <a:lvl6pPr>
                  <a:buClr>
                    <a:schemeClr val="accent6"/>
                  </a:buClr>
                  <a:buSzPts val="3000"/>
                  <a:buFont typeface="Josefin Sans"/>
                  <a:buNone/>
                  <a:defRPr sz="3000" b="1">
                    <a:solidFill>
                      <a:schemeClr val="accent6"/>
                    </a:solidFill>
                    <a:latin typeface="Josefin Sans"/>
                    <a:ea typeface="Josefin Sans"/>
                    <a:cs typeface="Josefin Sans"/>
                  </a:defRPr>
                </a:lvl6pPr>
                <a:lvl7pPr>
                  <a:buClr>
                    <a:schemeClr val="accent6"/>
                  </a:buClr>
                  <a:buSzPts val="3000"/>
                  <a:buFont typeface="Josefin Sans"/>
                  <a:buNone/>
                  <a:defRPr sz="3000" b="1">
                    <a:solidFill>
                      <a:schemeClr val="accent6"/>
                    </a:solidFill>
                    <a:latin typeface="Josefin Sans"/>
                    <a:ea typeface="Josefin Sans"/>
                    <a:cs typeface="Josefin Sans"/>
                  </a:defRPr>
                </a:lvl7pPr>
                <a:lvl8pPr>
                  <a:buClr>
                    <a:schemeClr val="accent6"/>
                  </a:buClr>
                  <a:buSzPts val="3000"/>
                  <a:buFont typeface="Josefin Sans"/>
                  <a:buNone/>
                  <a:defRPr sz="3000" b="1">
                    <a:solidFill>
                      <a:schemeClr val="accent6"/>
                    </a:solidFill>
                    <a:latin typeface="Josefin Sans"/>
                    <a:ea typeface="Josefin Sans"/>
                    <a:cs typeface="Josefin Sans"/>
                  </a:defRPr>
                </a:lvl8pPr>
                <a:lvl9pPr>
                  <a:buClr>
                    <a:schemeClr val="accent6"/>
                  </a:buClr>
                  <a:buSzPts val="3000"/>
                  <a:buFont typeface="Josefin Sans"/>
                  <a:buNone/>
                  <a:defRPr sz="3000" b="1">
                    <a:solidFill>
                      <a:schemeClr val="accent6"/>
                    </a:solidFill>
                    <a:latin typeface="Josefin Sans"/>
                    <a:ea typeface="Josefin Sans"/>
                    <a:cs typeface="Josefin Sans"/>
                  </a:defRPr>
                </a:lvl9pPr>
              </a:lstStyle>
              <a:p>
                <a:r>
                  <a:rPr lang="en" dirty="0">
                    <a:sym typeface="Josefin Sans"/>
                  </a:rPr>
                  <a:t>Hasil Ekstraksi Fitur GLCM Sudut </a:t>
                </a:r>
                <a14:m>
                  <m:oMath xmlns:m="http://schemas.openxmlformats.org/officeDocument/2006/math">
                    <m:r>
                      <a:rPr lang="en-US">
                        <a:latin typeface="Cambria Math" panose="02040503050406030204" pitchFamily="18" charset="0"/>
                        <a:sym typeface="Josefin Sans"/>
                      </a:rPr>
                      <m:t>𝟎</m:t>
                    </m:r>
                    <m:r>
                      <a:rPr lang="en-US">
                        <a:latin typeface="Cambria Math" panose="02040503050406030204" pitchFamily="18" charset="0"/>
                        <a:sym typeface="Josefin Sans"/>
                      </a:rPr>
                      <m:t>°</m:t>
                    </m:r>
                  </m:oMath>
                </a14:m>
                <a:endParaRPr dirty="0">
                  <a:sym typeface="Josefin Sans"/>
                </a:endParaRPr>
              </a:p>
            </p:txBody>
          </p:sp>
        </mc:Choice>
        <mc:Fallback xmlns="">
          <p:sp>
            <p:nvSpPr>
              <p:cNvPr id="32" name="Google Shape;541;p38"/>
              <p:cNvSpPr txBox="1">
                <a:spLocks noRot="1" noChangeAspect="1" noMove="1" noResize="1" noEditPoints="1" noAdjustHandles="1" noChangeArrowheads="1" noChangeShapeType="1" noTextEdit="1"/>
              </p:cNvSpPr>
              <p:nvPr/>
            </p:nvSpPr>
            <p:spPr>
              <a:xfrm flipH="1">
                <a:off x="-6426988" y="-6577774"/>
                <a:ext cx="7465885" cy="556176"/>
              </a:xfrm>
              <a:prstGeom prst="rect">
                <a:avLst/>
              </a:prstGeom>
              <a:blipFill>
                <a:blip r:embed="rId4"/>
                <a:stretch>
                  <a:fillRect t="-5495" b="-41758"/>
                </a:stretch>
              </a:blipFill>
              <a:ln>
                <a:noFill/>
              </a:ln>
            </p:spPr>
            <p:txBody>
              <a:bodyPr/>
              <a:lstStyle/>
              <a:p>
                <a:r>
                  <a:rPr lang="en-US">
                    <a:noFill/>
                  </a:rPr>
                  <a:t> </a:t>
                </a:r>
              </a:p>
            </p:txBody>
          </p:sp>
        </mc:Fallback>
      </mc:AlternateContent>
      <p:sp>
        <p:nvSpPr>
          <p:cNvPr id="11" name="Rectangle 10"/>
          <p:cNvSpPr/>
          <p:nvPr/>
        </p:nvSpPr>
        <p:spPr>
          <a:xfrm>
            <a:off x="-13906" y="111751"/>
            <a:ext cx="5858453" cy="369332"/>
          </a:xfrm>
          <a:prstGeom prst="rect">
            <a:avLst/>
          </a:prstGeom>
        </p:spPr>
        <p:txBody>
          <a:bodyPr wrap="square">
            <a:spAutoFit/>
          </a:bodyPr>
          <a:lstStyle/>
          <a:p>
            <a:pPr marL="457200" marR="0" lvl="0" indent="-457200" defTabSz="914400" eaLnBrk="1" fontAlgn="auto" latinLnBrk="0" hangingPunct="1">
              <a:lnSpc>
                <a:spcPct val="100000"/>
              </a:lnSpc>
              <a:spcBef>
                <a:spcPts val="0"/>
              </a:spcBef>
              <a:spcAft>
                <a:spcPts val="0"/>
              </a:spcAft>
              <a:buClr>
                <a:srgbClr val="568691"/>
              </a:buClr>
              <a:buSzTx/>
              <a:buFont typeface="+mj-lt"/>
              <a:buAutoNum type="arabicPeriod"/>
              <a:tabLst/>
              <a:defRPr/>
            </a:pPr>
            <a:r>
              <a:rPr kumimoji="0" lang="en-US" sz="1800" b="0" i="0" u="none" strike="noStrike" kern="0" cap="none" spc="0" normalizeH="0" baseline="0" noProof="0" dirty="0" err="1" smtClean="0">
                <a:ln>
                  <a:noFill/>
                </a:ln>
                <a:solidFill>
                  <a:srgbClr val="568691"/>
                </a:solidFill>
                <a:effectLst/>
                <a:uLnTx/>
                <a:uFillTx/>
              </a:rPr>
              <a:t>Membuat</a:t>
            </a:r>
            <a:r>
              <a:rPr kumimoji="0" lang="en-US" sz="1800" b="0" i="0" u="none" strike="noStrike" kern="0" cap="none" spc="0" normalizeH="0" baseline="0" noProof="0" dirty="0" smtClean="0">
                <a:ln>
                  <a:noFill/>
                </a:ln>
                <a:solidFill>
                  <a:srgbClr val="568691"/>
                </a:solidFill>
                <a:effectLst/>
                <a:uLnTx/>
                <a:uFillTx/>
              </a:rPr>
              <a:t> co-occurrence matrix</a:t>
            </a:r>
          </a:p>
        </p:txBody>
      </p:sp>
      <p:sp>
        <p:nvSpPr>
          <p:cNvPr id="12" name="Rectangle 11"/>
          <p:cNvSpPr/>
          <p:nvPr/>
        </p:nvSpPr>
        <p:spPr>
          <a:xfrm>
            <a:off x="3904861" y="4427414"/>
            <a:ext cx="5858453" cy="369332"/>
          </a:xfrm>
          <a:prstGeom prst="rect">
            <a:avLst/>
          </a:prstGeom>
        </p:spPr>
        <p:txBody>
          <a:bodyPr wrap="square">
            <a:spAutoFit/>
          </a:bodyPr>
          <a:lstStyle/>
          <a:p>
            <a:pPr marL="457200" marR="0" lvl="0" indent="-457200" defTabSz="914400" eaLnBrk="1" fontAlgn="auto" latinLnBrk="0" hangingPunct="1">
              <a:lnSpc>
                <a:spcPct val="100000"/>
              </a:lnSpc>
              <a:spcBef>
                <a:spcPts val="0"/>
              </a:spcBef>
              <a:spcAft>
                <a:spcPts val="0"/>
              </a:spcAft>
              <a:buClr>
                <a:srgbClr val="568691"/>
              </a:buClr>
              <a:buSzTx/>
              <a:buFont typeface="+mj-lt"/>
              <a:buAutoNum type="arabicPeriod" startAt="4"/>
              <a:tabLst/>
              <a:defRPr/>
            </a:pPr>
            <a:r>
              <a:rPr kumimoji="0" lang="en-US" sz="1800" b="0" i="0" u="none" strike="noStrike" kern="0" cap="none" spc="0" normalizeH="0" baseline="0" noProof="0" dirty="0" smtClean="0">
                <a:ln>
                  <a:noFill/>
                </a:ln>
                <a:solidFill>
                  <a:srgbClr val="568691"/>
                </a:solidFill>
                <a:effectLst/>
                <a:uLnTx/>
                <a:uFillTx/>
              </a:rPr>
              <a:t>Texture feature</a:t>
            </a:r>
          </a:p>
        </p:txBody>
      </p:sp>
      <p:sp>
        <p:nvSpPr>
          <p:cNvPr id="13" name="Rectangle 12"/>
          <p:cNvSpPr/>
          <p:nvPr/>
        </p:nvSpPr>
        <p:spPr>
          <a:xfrm>
            <a:off x="0" y="2395795"/>
            <a:ext cx="5858453" cy="369332"/>
          </a:xfrm>
          <a:prstGeom prst="rect">
            <a:avLst/>
          </a:prstGeom>
        </p:spPr>
        <p:txBody>
          <a:bodyPr wrap="square">
            <a:spAutoFit/>
          </a:bodyPr>
          <a:lstStyle/>
          <a:p>
            <a:pPr marL="457200" marR="0" lvl="0" indent="-457200" defTabSz="914400" eaLnBrk="1" fontAlgn="auto" latinLnBrk="0" hangingPunct="1">
              <a:lnSpc>
                <a:spcPct val="100000"/>
              </a:lnSpc>
              <a:spcBef>
                <a:spcPts val="0"/>
              </a:spcBef>
              <a:spcAft>
                <a:spcPts val="0"/>
              </a:spcAft>
              <a:buClr>
                <a:srgbClr val="568691"/>
              </a:buClr>
              <a:buSzTx/>
              <a:buFont typeface="+mj-lt"/>
              <a:buAutoNum type="arabicPeriod" startAt="3"/>
              <a:tabLst/>
              <a:defRPr/>
            </a:pPr>
            <a:r>
              <a:rPr kumimoji="0" lang="en-US" sz="1800" b="0" i="0" u="none" strike="noStrike" kern="0" cap="none" spc="0" normalizeH="0" baseline="0" noProof="0" dirty="0" smtClean="0">
                <a:ln>
                  <a:noFill/>
                </a:ln>
                <a:solidFill>
                  <a:srgbClr val="568691"/>
                </a:solidFill>
                <a:effectLst/>
                <a:uLnTx/>
                <a:uFillTx/>
              </a:rPr>
              <a:t>Matrix normalization</a:t>
            </a:r>
          </a:p>
        </p:txBody>
      </p:sp>
      <p:sp>
        <p:nvSpPr>
          <p:cNvPr id="14" name="Rectangle 13"/>
          <p:cNvSpPr/>
          <p:nvPr/>
        </p:nvSpPr>
        <p:spPr>
          <a:xfrm>
            <a:off x="4306110" y="117177"/>
            <a:ext cx="5858453" cy="369332"/>
          </a:xfrm>
          <a:prstGeom prst="rect">
            <a:avLst/>
          </a:prstGeom>
        </p:spPr>
        <p:txBody>
          <a:bodyPr wrap="square">
            <a:spAutoFit/>
          </a:bodyPr>
          <a:lstStyle/>
          <a:p>
            <a:pPr marL="342900" marR="0" lvl="0" indent="-342900" defTabSz="914400" eaLnBrk="1" fontAlgn="auto" latinLnBrk="0" hangingPunct="1">
              <a:lnSpc>
                <a:spcPct val="100000"/>
              </a:lnSpc>
              <a:spcBef>
                <a:spcPts val="0"/>
              </a:spcBef>
              <a:spcAft>
                <a:spcPts val="0"/>
              </a:spcAft>
              <a:buClr>
                <a:srgbClr val="568691"/>
              </a:buClr>
              <a:buSzTx/>
              <a:buFont typeface="+mj-lt"/>
              <a:buAutoNum type="arabicPeriod" startAt="2"/>
              <a:tabLst/>
              <a:defRPr/>
            </a:pPr>
            <a:r>
              <a:rPr kumimoji="0" lang="en-US" sz="1800" b="0" i="0" u="none" strike="noStrike" kern="0" cap="none" spc="0" normalizeH="0" baseline="0" noProof="0" dirty="0" err="1" smtClean="0">
                <a:ln>
                  <a:noFill/>
                </a:ln>
                <a:solidFill>
                  <a:srgbClr val="568691"/>
                </a:solidFill>
                <a:effectLst/>
                <a:uLnTx/>
                <a:uFillTx/>
              </a:rPr>
              <a:t>Symetric</a:t>
            </a:r>
            <a:r>
              <a:rPr kumimoji="0" lang="en-US" sz="1800" b="0" i="0" u="none" strike="noStrike" kern="0" cap="none" spc="0" normalizeH="0" baseline="0" noProof="0" dirty="0" smtClean="0">
                <a:ln>
                  <a:noFill/>
                </a:ln>
                <a:solidFill>
                  <a:srgbClr val="568691"/>
                </a:solidFill>
                <a:effectLst/>
                <a:uLnTx/>
                <a:uFillTx/>
              </a:rPr>
              <a:t> matrix</a:t>
            </a:r>
          </a:p>
        </p:txBody>
      </p:sp>
      <p:pic>
        <p:nvPicPr>
          <p:cNvPr id="2" name="Picture 1"/>
          <p:cNvPicPr>
            <a:picLocks noChangeAspect="1"/>
          </p:cNvPicPr>
          <p:nvPr/>
        </p:nvPicPr>
        <p:blipFill>
          <a:blip r:embed="rId5"/>
          <a:stretch>
            <a:fillRect/>
          </a:stretch>
        </p:blipFill>
        <p:spPr>
          <a:xfrm>
            <a:off x="18316" y="628566"/>
            <a:ext cx="2674290" cy="1778685"/>
          </a:xfrm>
          <a:prstGeom prst="rect">
            <a:avLst/>
          </a:prstGeom>
        </p:spPr>
      </p:pic>
      <p:pic>
        <p:nvPicPr>
          <p:cNvPr id="3" name="Picture 2"/>
          <p:cNvPicPr>
            <a:picLocks noChangeAspect="1"/>
          </p:cNvPicPr>
          <p:nvPr/>
        </p:nvPicPr>
        <p:blipFill>
          <a:blip r:embed="rId6"/>
          <a:stretch>
            <a:fillRect/>
          </a:stretch>
        </p:blipFill>
        <p:spPr>
          <a:xfrm>
            <a:off x="5844547" y="620463"/>
            <a:ext cx="2835381" cy="1835811"/>
          </a:xfrm>
          <a:prstGeom prst="rect">
            <a:avLst/>
          </a:prstGeom>
        </p:spPr>
      </p:pic>
      <p:pic>
        <p:nvPicPr>
          <p:cNvPr id="4" name="Picture 3"/>
          <p:cNvPicPr>
            <a:picLocks noChangeAspect="1"/>
          </p:cNvPicPr>
          <p:nvPr/>
        </p:nvPicPr>
        <p:blipFill>
          <a:blip r:embed="rId7"/>
          <a:stretch>
            <a:fillRect/>
          </a:stretch>
        </p:blipFill>
        <p:spPr>
          <a:xfrm>
            <a:off x="3681046" y="622403"/>
            <a:ext cx="2615499" cy="1745798"/>
          </a:xfrm>
          <a:prstGeom prst="rect">
            <a:avLst/>
          </a:prstGeom>
        </p:spPr>
      </p:pic>
      <p:pic>
        <p:nvPicPr>
          <p:cNvPr id="7" name="Picture 6"/>
          <p:cNvPicPr>
            <a:picLocks noChangeAspect="1"/>
          </p:cNvPicPr>
          <p:nvPr/>
        </p:nvPicPr>
        <p:blipFill>
          <a:blip r:embed="rId8"/>
          <a:stretch>
            <a:fillRect/>
          </a:stretch>
        </p:blipFill>
        <p:spPr>
          <a:xfrm>
            <a:off x="4025796" y="2507932"/>
            <a:ext cx="2728287" cy="1801327"/>
          </a:xfrm>
          <a:prstGeom prst="rect">
            <a:avLst/>
          </a:prstGeom>
        </p:spPr>
      </p:pic>
      <p:pic>
        <p:nvPicPr>
          <p:cNvPr id="8" name="Picture 7"/>
          <p:cNvPicPr>
            <a:picLocks noChangeAspect="1"/>
          </p:cNvPicPr>
          <p:nvPr/>
        </p:nvPicPr>
        <p:blipFill>
          <a:blip r:embed="rId9"/>
          <a:stretch>
            <a:fillRect/>
          </a:stretch>
        </p:blipFill>
        <p:spPr>
          <a:xfrm>
            <a:off x="136444" y="2756228"/>
            <a:ext cx="3361922" cy="2045169"/>
          </a:xfrm>
          <a:prstGeom prst="rect">
            <a:avLst/>
          </a:prstGeom>
        </p:spPr>
      </p:pic>
    </p:spTree>
    <p:extLst>
      <p:ext uri="{BB962C8B-B14F-4D97-AF65-F5344CB8AC3E}">
        <p14:creationId xmlns:p14="http://schemas.microsoft.com/office/powerpoint/2010/main" val="306271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grpId="0" nodeType="withEffect">
                                  <p:stCondLst>
                                    <p:cond delay="0"/>
                                  </p:stCondLst>
                                  <p:iterate type="lt">
                                    <p:tmPct val="4000"/>
                                  </p:iterate>
                                  <p:childTnLst>
                                    <p:set>
                                      <p:cBhvr override="childStyle">
                                        <p:cTn id="6" dur="500" fill="hold"/>
                                        <p:tgtEl>
                                          <p:spTgt spid="5"/>
                                        </p:tgtEl>
                                        <p:attrNameLst>
                                          <p:attrName>style.color</p:attrName>
                                        </p:attrNameLst>
                                      </p:cBhvr>
                                      <p:to>
                                        <p:clrVal>
                                          <a:schemeClr val="accent2"/>
                                        </p:clrVal>
                                      </p:to>
                                    </p:set>
                                    <p:set>
                                      <p:cBhvr>
                                        <p:cTn id="7" dur="500" fill="hold"/>
                                        <p:tgtEl>
                                          <p:spTgt spid="5"/>
                                        </p:tgtEl>
                                        <p:attrNameLst>
                                          <p:attrName>fillcolor</p:attrName>
                                        </p:attrNameLst>
                                      </p:cBhvr>
                                      <p:to>
                                        <p:clrVal>
                                          <a:schemeClr val="accent2"/>
                                        </p:clrVal>
                                      </p:to>
                                    </p:set>
                                    <p:set>
                                      <p:cBhvr>
                                        <p:cTn id="8" dur="500" fill="hold"/>
                                        <p:tgtEl>
                                          <p:spTgt spid="5"/>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0-#ppt_w/2"/>
                                          </p:val>
                                        </p:tav>
                                        <p:tav tm="100000">
                                          <p:val>
                                            <p:strVal val="#ppt_x"/>
                                          </p:val>
                                        </p:tav>
                                      </p:tavLst>
                                    </p:anim>
                                    <p:anim calcmode="lin" valueType="num">
                                      <p:cBhvr additive="base">
                                        <p:cTn id="19" dur="500" fill="hold"/>
                                        <p:tgtEl>
                                          <p:spTgt spid="19"/>
                                        </p:tgtEl>
                                        <p:attrNameLst>
                                          <p:attrName>ppt_y</p:attrName>
                                        </p:attrNameLst>
                                      </p:cBhvr>
                                      <p:tavLst>
                                        <p:tav tm="0">
                                          <p:val>
                                            <p:strVal val="#ppt_y"/>
                                          </p:val>
                                        </p:tav>
                                        <p:tav tm="100000">
                                          <p:val>
                                            <p:strVal val="#ppt_y"/>
                                          </p:val>
                                        </p:tav>
                                      </p:tavLst>
                                    </p:anim>
                                  </p:childTnLst>
                                </p:cTn>
                              </p:par>
                              <p:par>
                                <p:cTn id="20" presetID="2" presetClass="exit" presetSubtype="4" fill="hold" nodeType="withEffect">
                                  <p:stCondLst>
                                    <p:cond delay="0"/>
                                  </p:stCondLst>
                                  <p:childTnLst>
                                    <p:anim calcmode="lin" valueType="num">
                                      <p:cBhvr additive="base">
                                        <p:cTn id="21" dur="500"/>
                                        <p:tgtEl>
                                          <p:spTgt spid="19"/>
                                        </p:tgtEl>
                                        <p:attrNameLst>
                                          <p:attrName>ppt_x</p:attrName>
                                        </p:attrNameLst>
                                      </p:cBhvr>
                                      <p:tavLst>
                                        <p:tav tm="0">
                                          <p:val>
                                            <p:strVal val="ppt_x"/>
                                          </p:val>
                                        </p:tav>
                                        <p:tav tm="100000">
                                          <p:val>
                                            <p:strVal val="ppt_x"/>
                                          </p:val>
                                        </p:tav>
                                      </p:tavLst>
                                    </p:anim>
                                    <p:anim calcmode="lin" valueType="num">
                                      <p:cBhvr additive="base">
                                        <p:cTn id="22" dur="500"/>
                                        <p:tgtEl>
                                          <p:spTgt spid="19"/>
                                        </p:tgtEl>
                                        <p:attrNameLst>
                                          <p:attrName>ppt_y</p:attrName>
                                        </p:attrNameLst>
                                      </p:cBhvr>
                                      <p:tavLst>
                                        <p:tav tm="0">
                                          <p:val>
                                            <p:strVal val="ppt_y"/>
                                          </p:val>
                                        </p:tav>
                                        <p:tav tm="100000">
                                          <p:val>
                                            <p:strVal val="1+ppt_h/2"/>
                                          </p:val>
                                        </p:tav>
                                      </p:tavLst>
                                    </p:anim>
                                    <p:set>
                                      <p:cBhvr>
                                        <p:cTn id="23" dur="1" fill="hold">
                                          <p:stCondLst>
                                            <p:cond delay="499"/>
                                          </p:stCondLst>
                                        </p:cTn>
                                        <p:tgtEl>
                                          <p:spTgt spid="1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1000"/>
                                        <p:tgtEl>
                                          <p:spTgt spid="24"/>
                                        </p:tgtEl>
                                      </p:cBhvr>
                                    </p:animEffect>
                                    <p:anim calcmode="lin" valueType="num">
                                      <p:cBhvr>
                                        <p:cTn id="29" dur="1000" fill="hold"/>
                                        <p:tgtEl>
                                          <p:spTgt spid="24"/>
                                        </p:tgtEl>
                                        <p:attrNameLst>
                                          <p:attrName>ppt_x</p:attrName>
                                        </p:attrNameLst>
                                      </p:cBhvr>
                                      <p:tavLst>
                                        <p:tav tm="0">
                                          <p:val>
                                            <p:strVal val="#ppt_x"/>
                                          </p:val>
                                        </p:tav>
                                        <p:tav tm="100000">
                                          <p:val>
                                            <p:strVal val="#ppt_x"/>
                                          </p:val>
                                        </p:tav>
                                      </p:tavLst>
                                    </p:anim>
                                    <p:anim calcmode="lin" valueType="num">
                                      <p:cBhvr>
                                        <p:cTn id="30" dur="1000" fill="hold"/>
                                        <p:tgtEl>
                                          <p:spTgt spid="24"/>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1000"/>
                                        <p:tgtEl>
                                          <p:spTgt spid="25"/>
                                        </p:tgtEl>
                                      </p:cBhvr>
                                    </p:animEffect>
                                    <p:anim calcmode="lin" valueType="num">
                                      <p:cBhvr>
                                        <p:cTn id="34" dur="1000" fill="hold"/>
                                        <p:tgtEl>
                                          <p:spTgt spid="25"/>
                                        </p:tgtEl>
                                        <p:attrNameLst>
                                          <p:attrName>ppt_x</p:attrName>
                                        </p:attrNameLst>
                                      </p:cBhvr>
                                      <p:tavLst>
                                        <p:tav tm="0">
                                          <p:val>
                                            <p:strVal val="#ppt_x"/>
                                          </p:val>
                                        </p:tav>
                                        <p:tav tm="100000">
                                          <p:val>
                                            <p:strVal val="#ppt_x"/>
                                          </p:val>
                                        </p:tav>
                                      </p:tavLst>
                                    </p:anim>
                                    <p:anim calcmode="lin" valueType="num">
                                      <p:cBhvr>
                                        <p:cTn id="35" dur="1000" fill="hold"/>
                                        <p:tgtEl>
                                          <p:spTgt spid="25"/>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1000"/>
                                        <p:tgtEl>
                                          <p:spTgt spid="26"/>
                                        </p:tgtEl>
                                      </p:cBhvr>
                                    </p:animEffect>
                                    <p:anim calcmode="lin" valueType="num">
                                      <p:cBhvr>
                                        <p:cTn id="39" dur="1000" fill="hold"/>
                                        <p:tgtEl>
                                          <p:spTgt spid="26"/>
                                        </p:tgtEl>
                                        <p:attrNameLst>
                                          <p:attrName>ppt_x</p:attrName>
                                        </p:attrNameLst>
                                      </p:cBhvr>
                                      <p:tavLst>
                                        <p:tav tm="0">
                                          <p:val>
                                            <p:strVal val="#ppt_x"/>
                                          </p:val>
                                        </p:tav>
                                        <p:tav tm="100000">
                                          <p:val>
                                            <p:strVal val="#ppt_x"/>
                                          </p:val>
                                        </p:tav>
                                      </p:tavLst>
                                    </p:anim>
                                    <p:anim calcmode="lin" valueType="num">
                                      <p:cBhvr>
                                        <p:cTn id="4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1" nodeType="clickEffect">
                                  <p:stCondLst>
                                    <p:cond delay="0"/>
                                  </p:stCondLst>
                                  <p:childTnLst>
                                    <p:set>
                                      <p:cBhvr>
                                        <p:cTn id="44" dur="1" fill="hold">
                                          <p:stCondLst>
                                            <p:cond delay="0"/>
                                          </p:stCondLst>
                                        </p:cTn>
                                        <p:tgtEl>
                                          <p:spTgt spid="33"/>
                                        </p:tgtEl>
                                        <p:attrNameLst>
                                          <p:attrName>style.visibility</p:attrName>
                                        </p:attrNameLst>
                                      </p:cBhvr>
                                      <p:to>
                                        <p:strVal val="visible"/>
                                      </p:to>
                                    </p:set>
                                    <p:anim calcmode="lin" valueType="num">
                                      <p:cBhvr>
                                        <p:cTn id="45" dur="500" fill="hold"/>
                                        <p:tgtEl>
                                          <p:spTgt spid="33"/>
                                        </p:tgtEl>
                                        <p:attrNameLst>
                                          <p:attrName>ppt_w</p:attrName>
                                        </p:attrNameLst>
                                      </p:cBhvr>
                                      <p:tavLst>
                                        <p:tav tm="0">
                                          <p:val>
                                            <p:fltVal val="0"/>
                                          </p:val>
                                        </p:tav>
                                        <p:tav tm="100000">
                                          <p:val>
                                            <p:strVal val="#ppt_w"/>
                                          </p:val>
                                        </p:tav>
                                      </p:tavLst>
                                    </p:anim>
                                    <p:anim calcmode="lin" valueType="num">
                                      <p:cBhvr>
                                        <p:cTn id="46" dur="500" fill="hold"/>
                                        <p:tgtEl>
                                          <p:spTgt spid="33"/>
                                        </p:tgtEl>
                                        <p:attrNameLst>
                                          <p:attrName>ppt_h</p:attrName>
                                        </p:attrNameLst>
                                      </p:cBhvr>
                                      <p:tavLst>
                                        <p:tav tm="0">
                                          <p:val>
                                            <p:fltVal val="0"/>
                                          </p:val>
                                        </p:tav>
                                        <p:tav tm="100000">
                                          <p:val>
                                            <p:strVal val="#ppt_h"/>
                                          </p:val>
                                        </p:tav>
                                      </p:tavLst>
                                    </p:anim>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2"/>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4"/>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7"/>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8"/>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5" grpId="0"/>
      <p:bldP spid="26" grpId="0"/>
      <p:bldP spid="33" grpId="1" animBg="1"/>
      <p:bldP spid="32" grpId="0" animBg="1"/>
      <p:bldP spid="11" grpId="0"/>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 name="TextBox 6"/>
          <p:cNvSpPr txBox="1"/>
          <p:nvPr/>
        </p:nvSpPr>
        <p:spPr>
          <a:xfrm>
            <a:off x="1038897" y="199608"/>
            <a:ext cx="7540113" cy="461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6"/>
              </a:buClr>
              <a:buSzPts val="3000"/>
              <a:buFont typeface="Josefin Sans"/>
              <a:buNone/>
              <a:defRPr sz="3000" b="1">
                <a:solidFill>
                  <a:schemeClr val="accent6"/>
                </a:solidFill>
                <a:latin typeface="Josefin Sans"/>
                <a:ea typeface="Josefin Sans"/>
                <a:cs typeface="Josefin Sans"/>
                <a:sym typeface="Josefin Sans"/>
              </a:defRPr>
            </a:lvl1pPr>
            <a:lvl2pPr>
              <a:buClr>
                <a:schemeClr val="accent6"/>
              </a:buClr>
              <a:buSzPts val="3000"/>
              <a:buFont typeface="Josefin Sans"/>
              <a:buNone/>
              <a:defRPr sz="3000" b="1">
                <a:solidFill>
                  <a:schemeClr val="accent6"/>
                </a:solidFill>
                <a:latin typeface="Josefin Sans"/>
                <a:ea typeface="Josefin Sans"/>
                <a:cs typeface="Josefin Sans"/>
                <a:sym typeface="Josefin Sans"/>
              </a:defRPr>
            </a:lvl2pPr>
            <a:lvl3pPr>
              <a:buClr>
                <a:schemeClr val="accent6"/>
              </a:buClr>
              <a:buSzPts val="3000"/>
              <a:buFont typeface="Josefin Sans"/>
              <a:buNone/>
              <a:defRPr sz="3000" b="1">
                <a:solidFill>
                  <a:schemeClr val="accent6"/>
                </a:solidFill>
                <a:latin typeface="Josefin Sans"/>
                <a:ea typeface="Josefin Sans"/>
                <a:cs typeface="Josefin Sans"/>
                <a:sym typeface="Josefin Sans"/>
              </a:defRPr>
            </a:lvl3pPr>
            <a:lvl4pPr>
              <a:buClr>
                <a:schemeClr val="accent6"/>
              </a:buClr>
              <a:buSzPts val="3000"/>
              <a:buFont typeface="Josefin Sans"/>
              <a:buNone/>
              <a:defRPr sz="3000" b="1">
                <a:solidFill>
                  <a:schemeClr val="accent6"/>
                </a:solidFill>
                <a:latin typeface="Josefin Sans"/>
                <a:ea typeface="Josefin Sans"/>
                <a:cs typeface="Josefin Sans"/>
                <a:sym typeface="Josefin Sans"/>
              </a:defRPr>
            </a:lvl4pPr>
            <a:lvl5pPr>
              <a:buClr>
                <a:schemeClr val="accent6"/>
              </a:buClr>
              <a:buSzPts val="3000"/>
              <a:buFont typeface="Josefin Sans"/>
              <a:buNone/>
              <a:defRPr sz="3000" b="1">
                <a:solidFill>
                  <a:schemeClr val="accent6"/>
                </a:solidFill>
                <a:latin typeface="Josefin Sans"/>
                <a:ea typeface="Josefin Sans"/>
                <a:cs typeface="Josefin Sans"/>
                <a:sym typeface="Josefin Sans"/>
              </a:defRPr>
            </a:lvl5pPr>
            <a:lvl6pPr>
              <a:buClr>
                <a:schemeClr val="accent6"/>
              </a:buClr>
              <a:buSzPts val="3000"/>
              <a:buFont typeface="Josefin Sans"/>
              <a:buNone/>
              <a:defRPr sz="3000" b="1">
                <a:solidFill>
                  <a:schemeClr val="accent6"/>
                </a:solidFill>
                <a:latin typeface="Josefin Sans"/>
                <a:ea typeface="Josefin Sans"/>
                <a:cs typeface="Josefin Sans"/>
                <a:sym typeface="Josefin Sans"/>
              </a:defRPr>
            </a:lvl6pPr>
            <a:lvl7pPr>
              <a:buClr>
                <a:schemeClr val="accent6"/>
              </a:buClr>
              <a:buSzPts val="3000"/>
              <a:buFont typeface="Josefin Sans"/>
              <a:buNone/>
              <a:defRPr sz="3000" b="1">
                <a:solidFill>
                  <a:schemeClr val="accent6"/>
                </a:solidFill>
                <a:latin typeface="Josefin Sans"/>
                <a:ea typeface="Josefin Sans"/>
                <a:cs typeface="Josefin Sans"/>
                <a:sym typeface="Josefin Sans"/>
              </a:defRPr>
            </a:lvl7pPr>
            <a:lvl8pPr>
              <a:buClr>
                <a:schemeClr val="accent6"/>
              </a:buClr>
              <a:buSzPts val="3000"/>
              <a:buFont typeface="Josefin Sans"/>
              <a:buNone/>
              <a:defRPr sz="3000" b="1">
                <a:solidFill>
                  <a:schemeClr val="accent6"/>
                </a:solidFill>
                <a:latin typeface="Josefin Sans"/>
                <a:ea typeface="Josefin Sans"/>
                <a:cs typeface="Josefin Sans"/>
                <a:sym typeface="Josefin Sans"/>
              </a:defRPr>
            </a:lvl8pPr>
            <a:lvl9pPr>
              <a:buClr>
                <a:schemeClr val="accent6"/>
              </a:buClr>
              <a:buSzPts val="3000"/>
              <a:buFont typeface="Josefin Sans"/>
              <a:buNone/>
              <a:defRPr sz="3000" b="1">
                <a:solidFill>
                  <a:schemeClr val="accent6"/>
                </a:solidFill>
                <a:latin typeface="Josefin Sans"/>
                <a:ea typeface="Josefin Sans"/>
                <a:cs typeface="Josefin Sans"/>
                <a:sym typeface="Josefin Sans"/>
              </a:defRPr>
            </a:lvl9pPr>
          </a:lstStyle>
          <a:p>
            <a:r>
              <a:rPr lang="en-US" dirty="0" smtClean="0"/>
              <a:t>METODE PENELITIIAN</a:t>
            </a:r>
            <a:endParaRPr lang="en-US" dirty="0"/>
          </a:p>
        </p:txBody>
      </p:sp>
      <p:sp>
        <p:nvSpPr>
          <p:cNvPr id="6" name="TextBox 6"/>
          <p:cNvSpPr txBox="1"/>
          <p:nvPr/>
        </p:nvSpPr>
        <p:spPr>
          <a:xfrm>
            <a:off x="-310545" y="440959"/>
            <a:ext cx="3408060" cy="6296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accent6"/>
              </a:buClr>
              <a:buSzPts val="3000"/>
              <a:buFont typeface="Josefin Sans"/>
              <a:buNone/>
              <a:defRPr sz="3000" b="1">
                <a:solidFill>
                  <a:schemeClr val="accent6"/>
                </a:solidFill>
                <a:latin typeface="Josefin Sans"/>
                <a:ea typeface="Josefin Sans"/>
                <a:cs typeface="Josefin Sans"/>
              </a:defRPr>
            </a:lvl1pPr>
            <a:lvl2pPr>
              <a:buClr>
                <a:schemeClr val="accent6"/>
              </a:buClr>
              <a:buSzPts val="3000"/>
              <a:buFont typeface="Josefin Sans"/>
              <a:buNone/>
              <a:defRPr sz="3000" b="1">
                <a:solidFill>
                  <a:schemeClr val="accent6"/>
                </a:solidFill>
                <a:latin typeface="Josefin Sans"/>
                <a:ea typeface="Josefin Sans"/>
                <a:cs typeface="Josefin Sans"/>
              </a:defRPr>
            </a:lvl2pPr>
            <a:lvl3pPr>
              <a:buClr>
                <a:schemeClr val="accent6"/>
              </a:buClr>
              <a:buSzPts val="3000"/>
              <a:buFont typeface="Josefin Sans"/>
              <a:buNone/>
              <a:defRPr sz="3000" b="1">
                <a:solidFill>
                  <a:schemeClr val="accent6"/>
                </a:solidFill>
                <a:latin typeface="Josefin Sans"/>
                <a:ea typeface="Josefin Sans"/>
                <a:cs typeface="Josefin Sans"/>
              </a:defRPr>
            </a:lvl3pPr>
            <a:lvl4pPr>
              <a:buClr>
                <a:schemeClr val="accent6"/>
              </a:buClr>
              <a:buSzPts val="3000"/>
              <a:buFont typeface="Josefin Sans"/>
              <a:buNone/>
              <a:defRPr sz="3000" b="1">
                <a:solidFill>
                  <a:schemeClr val="accent6"/>
                </a:solidFill>
                <a:latin typeface="Josefin Sans"/>
                <a:ea typeface="Josefin Sans"/>
                <a:cs typeface="Josefin Sans"/>
              </a:defRPr>
            </a:lvl4pPr>
            <a:lvl5pPr>
              <a:buClr>
                <a:schemeClr val="accent6"/>
              </a:buClr>
              <a:buSzPts val="3000"/>
              <a:buFont typeface="Josefin Sans"/>
              <a:buNone/>
              <a:defRPr sz="3000" b="1">
                <a:solidFill>
                  <a:schemeClr val="accent6"/>
                </a:solidFill>
                <a:latin typeface="Josefin Sans"/>
                <a:ea typeface="Josefin Sans"/>
                <a:cs typeface="Josefin Sans"/>
              </a:defRPr>
            </a:lvl5pPr>
            <a:lvl6pPr>
              <a:buClr>
                <a:schemeClr val="accent6"/>
              </a:buClr>
              <a:buSzPts val="3000"/>
              <a:buFont typeface="Josefin Sans"/>
              <a:buNone/>
              <a:defRPr sz="3000" b="1">
                <a:solidFill>
                  <a:schemeClr val="accent6"/>
                </a:solidFill>
                <a:latin typeface="Josefin Sans"/>
                <a:ea typeface="Josefin Sans"/>
                <a:cs typeface="Josefin Sans"/>
              </a:defRPr>
            </a:lvl6pPr>
            <a:lvl7pPr>
              <a:buClr>
                <a:schemeClr val="accent6"/>
              </a:buClr>
              <a:buSzPts val="3000"/>
              <a:buFont typeface="Josefin Sans"/>
              <a:buNone/>
              <a:defRPr sz="3000" b="1">
                <a:solidFill>
                  <a:schemeClr val="accent6"/>
                </a:solidFill>
                <a:latin typeface="Josefin Sans"/>
                <a:ea typeface="Josefin Sans"/>
                <a:cs typeface="Josefin Sans"/>
              </a:defRPr>
            </a:lvl7pPr>
            <a:lvl8pPr>
              <a:buClr>
                <a:schemeClr val="accent6"/>
              </a:buClr>
              <a:buSzPts val="3000"/>
              <a:buFont typeface="Josefin Sans"/>
              <a:buNone/>
              <a:defRPr sz="3000" b="1">
                <a:solidFill>
                  <a:schemeClr val="accent6"/>
                </a:solidFill>
                <a:latin typeface="Josefin Sans"/>
                <a:ea typeface="Josefin Sans"/>
                <a:cs typeface="Josefin Sans"/>
              </a:defRPr>
            </a:lvl8pPr>
            <a:lvl9pPr>
              <a:buClr>
                <a:schemeClr val="accent6"/>
              </a:buClr>
              <a:buSzPts val="3000"/>
              <a:buFont typeface="Josefin Sans"/>
              <a:buNone/>
              <a:defRPr sz="3000" b="1">
                <a:solidFill>
                  <a:schemeClr val="accent6"/>
                </a:solidFill>
                <a:latin typeface="Josefin Sans"/>
                <a:ea typeface="Josefin Sans"/>
                <a:cs typeface="Josefin Sans"/>
              </a:defRPr>
            </a:lvl9pPr>
          </a:lstStyle>
          <a:p>
            <a:pPr lvl="0">
              <a:buClr>
                <a:srgbClr val="568691"/>
              </a:buClr>
              <a:buSzTx/>
              <a:defRPr/>
            </a:pPr>
            <a:r>
              <a:rPr lang="en-US" sz="2800" b="0" dirty="0">
                <a:solidFill>
                  <a:srgbClr val="568691"/>
                </a:solidFill>
              </a:rPr>
              <a:t>Texture feature</a:t>
            </a:r>
          </a:p>
        </p:txBody>
      </p:sp>
      <p:cxnSp>
        <p:nvCxnSpPr>
          <p:cNvPr id="19" name="Straight Arrow Connector 18"/>
          <p:cNvCxnSpPr/>
          <p:nvPr/>
        </p:nvCxnSpPr>
        <p:spPr>
          <a:xfrm>
            <a:off x="4953000" y="4914901"/>
            <a:ext cx="656355" cy="90"/>
          </a:xfrm>
          <a:prstGeom prst="straightConnector1">
            <a:avLst/>
          </a:prstGeom>
          <a:ln w="152400">
            <a:solidFill>
              <a:srgbClr val="F8F2E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2921316" y="1242666"/>
            <a:ext cx="1260641" cy="627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accent6"/>
              </a:buClr>
              <a:buSzPts val="3000"/>
              <a:buFont typeface="Josefin Sans"/>
              <a:buNone/>
              <a:defRPr sz="2400" b="1">
                <a:solidFill>
                  <a:schemeClr val="accent5">
                    <a:lumMod val="50000"/>
                  </a:schemeClr>
                </a:solidFill>
                <a:latin typeface="Josefin Sans"/>
                <a:ea typeface="Josefin Sans"/>
                <a:cs typeface="Josefin Sans"/>
              </a:defRPr>
            </a:lvl1pPr>
            <a:lvl2pPr>
              <a:buClr>
                <a:schemeClr val="accent6"/>
              </a:buClr>
              <a:buSzPts val="3000"/>
              <a:buFont typeface="Josefin Sans"/>
              <a:buNone/>
              <a:defRPr sz="3000" b="1">
                <a:solidFill>
                  <a:schemeClr val="accent6"/>
                </a:solidFill>
                <a:latin typeface="Josefin Sans"/>
                <a:ea typeface="Josefin Sans"/>
                <a:cs typeface="Josefin Sans"/>
              </a:defRPr>
            </a:lvl2pPr>
            <a:lvl3pPr>
              <a:buClr>
                <a:schemeClr val="accent6"/>
              </a:buClr>
              <a:buSzPts val="3000"/>
              <a:buFont typeface="Josefin Sans"/>
              <a:buNone/>
              <a:defRPr sz="3000" b="1">
                <a:solidFill>
                  <a:schemeClr val="accent6"/>
                </a:solidFill>
                <a:latin typeface="Josefin Sans"/>
                <a:ea typeface="Josefin Sans"/>
                <a:cs typeface="Josefin Sans"/>
              </a:defRPr>
            </a:lvl3pPr>
            <a:lvl4pPr>
              <a:buClr>
                <a:schemeClr val="accent6"/>
              </a:buClr>
              <a:buSzPts val="3000"/>
              <a:buFont typeface="Josefin Sans"/>
              <a:buNone/>
              <a:defRPr sz="3000" b="1">
                <a:solidFill>
                  <a:schemeClr val="accent6"/>
                </a:solidFill>
                <a:latin typeface="Josefin Sans"/>
                <a:ea typeface="Josefin Sans"/>
                <a:cs typeface="Josefin Sans"/>
              </a:defRPr>
            </a:lvl4pPr>
            <a:lvl5pPr>
              <a:buClr>
                <a:schemeClr val="accent6"/>
              </a:buClr>
              <a:buSzPts val="3000"/>
              <a:buFont typeface="Josefin Sans"/>
              <a:buNone/>
              <a:defRPr sz="3000" b="1">
                <a:solidFill>
                  <a:schemeClr val="accent6"/>
                </a:solidFill>
                <a:latin typeface="Josefin Sans"/>
                <a:ea typeface="Josefin Sans"/>
                <a:cs typeface="Josefin Sans"/>
              </a:defRPr>
            </a:lvl5pPr>
            <a:lvl6pPr>
              <a:buClr>
                <a:schemeClr val="accent6"/>
              </a:buClr>
              <a:buSzPts val="3000"/>
              <a:buFont typeface="Josefin Sans"/>
              <a:buNone/>
              <a:defRPr sz="3000" b="1">
                <a:solidFill>
                  <a:schemeClr val="accent6"/>
                </a:solidFill>
                <a:latin typeface="Josefin Sans"/>
                <a:ea typeface="Josefin Sans"/>
                <a:cs typeface="Josefin Sans"/>
              </a:defRPr>
            </a:lvl6pPr>
            <a:lvl7pPr>
              <a:buClr>
                <a:schemeClr val="accent6"/>
              </a:buClr>
              <a:buSzPts val="3000"/>
              <a:buFont typeface="Josefin Sans"/>
              <a:buNone/>
              <a:defRPr sz="3000" b="1">
                <a:solidFill>
                  <a:schemeClr val="accent6"/>
                </a:solidFill>
                <a:latin typeface="Josefin Sans"/>
                <a:ea typeface="Josefin Sans"/>
                <a:cs typeface="Josefin Sans"/>
              </a:defRPr>
            </a:lvl7pPr>
            <a:lvl8pPr>
              <a:buClr>
                <a:schemeClr val="accent6"/>
              </a:buClr>
              <a:buSzPts val="3000"/>
              <a:buFont typeface="Josefin Sans"/>
              <a:buNone/>
              <a:defRPr sz="3000" b="1">
                <a:solidFill>
                  <a:schemeClr val="accent6"/>
                </a:solidFill>
                <a:latin typeface="Josefin Sans"/>
                <a:ea typeface="Josefin Sans"/>
                <a:cs typeface="Josefin Sans"/>
              </a:defRPr>
            </a:lvl8pPr>
            <a:lvl9pPr>
              <a:buClr>
                <a:schemeClr val="accent6"/>
              </a:buClr>
              <a:buSzPts val="3000"/>
              <a:buFont typeface="Josefin Sans"/>
              <a:buNone/>
              <a:defRPr sz="3000" b="1">
                <a:solidFill>
                  <a:schemeClr val="accent6"/>
                </a:solidFill>
                <a:latin typeface="Josefin Sans"/>
                <a:ea typeface="Josefin Sans"/>
                <a:cs typeface="Josefin Sans"/>
              </a:defRPr>
            </a:lvl9pPr>
          </a:lstStyle>
          <a:p>
            <a:pPr algn="l">
              <a:lnSpc>
                <a:spcPct val="150000"/>
              </a:lnSpc>
            </a:pPr>
            <a:r>
              <a:rPr lang="en-US" sz="1800" dirty="0" err="1" smtClean="0"/>
              <a:t>Korelasi</a:t>
            </a:r>
            <a:r>
              <a:rPr lang="en-US" sz="1800" dirty="0" smtClean="0"/>
              <a:t> </a:t>
            </a:r>
          </a:p>
        </p:txBody>
      </p:sp>
      <p:sp>
        <p:nvSpPr>
          <p:cNvPr id="17" name="TextBox 6"/>
          <p:cNvSpPr txBox="1"/>
          <p:nvPr/>
        </p:nvSpPr>
        <p:spPr>
          <a:xfrm>
            <a:off x="177800" y="1242666"/>
            <a:ext cx="1044915" cy="6997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accent6"/>
              </a:buClr>
              <a:buSzPts val="3000"/>
              <a:buFont typeface="Josefin Sans"/>
              <a:buNone/>
              <a:defRPr sz="2400" b="1">
                <a:solidFill>
                  <a:schemeClr val="accent5">
                    <a:lumMod val="50000"/>
                  </a:schemeClr>
                </a:solidFill>
                <a:latin typeface="Josefin Sans"/>
                <a:ea typeface="Josefin Sans"/>
                <a:cs typeface="Josefin Sans"/>
              </a:defRPr>
            </a:lvl1pPr>
            <a:lvl2pPr>
              <a:buClr>
                <a:schemeClr val="accent6"/>
              </a:buClr>
              <a:buSzPts val="3000"/>
              <a:buFont typeface="Josefin Sans"/>
              <a:buNone/>
              <a:defRPr sz="3000" b="1">
                <a:solidFill>
                  <a:schemeClr val="accent6"/>
                </a:solidFill>
                <a:latin typeface="Josefin Sans"/>
                <a:ea typeface="Josefin Sans"/>
                <a:cs typeface="Josefin Sans"/>
              </a:defRPr>
            </a:lvl2pPr>
            <a:lvl3pPr>
              <a:buClr>
                <a:schemeClr val="accent6"/>
              </a:buClr>
              <a:buSzPts val="3000"/>
              <a:buFont typeface="Josefin Sans"/>
              <a:buNone/>
              <a:defRPr sz="3000" b="1">
                <a:solidFill>
                  <a:schemeClr val="accent6"/>
                </a:solidFill>
                <a:latin typeface="Josefin Sans"/>
                <a:ea typeface="Josefin Sans"/>
                <a:cs typeface="Josefin Sans"/>
              </a:defRPr>
            </a:lvl3pPr>
            <a:lvl4pPr>
              <a:buClr>
                <a:schemeClr val="accent6"/>
              </a:buClr>
              <a:buSzPts val="3000"/>
              <a:buFont typeface="Josefin Sans"/>
              <a:buNone/>
              <a:defRPr sz="3000" b="1">
                <a:solidFill>
                  <a:schemeClr val="accent6"/>
                </a:solidFill>
                <a:latin typeface="Josefin Sans"/>
                <a:ea typeface="Josefin Sans"/>
                <a:cs typeface="Josefin Sans"/>
              </a:defRPr>
            </a:lvl4pPr>
            <a:lvl5pPr>
              <a:buClr>
                <a:schemeClr val="accent6"/>
              </a:buClr>
              <a:buSzPts val="3000"/>
              <a:buFont typeface="Josefin Sans"/>
              <a:buNone/>
              <a:defRPr sz="3000" b="1">
                <a:solidFill>
                  <a:schemeClr val="accent6"/>
                </a:solidFill>
                <a:latin typeface="Josefin Sans"/>
                <a:ea typeface="Josefin Sans"/>
                <a:cs typeface="Josefin Sans"/>
              </a:defRPr>
            </a:lvl5pPr>
            <a:lvl6pPr>
              <a:buClr>
                <a:schemeClr val="accent6"/>
              </a:buClr>
              <a:buSzPts val="3000"/>
              <a:buFont typeface="Josefin Sans"/>
              <a:buNone/>
              <a:defRPr sz="3000" b="1">
                <a:solidFill>
                  <a:schemeClr val="accent6"/>
                </a:solidFill>
                <a:latin typeface="Josefin Sans"/>
                <a:ea typeface="Josefin Sans"/>
                <a:cs typeface="Josefin Sans"/>
              </a:defRPr>
            </a:lvl6pPr>
            <a:lvl7pPr>
              <a:buClr>
                <a:schemeClr val="accent6"/>
              </a:buClr>
              <a:buSzPts val="3000"/>
              <a:buFont typeface="Josefin Sans"/>
              <a:buNone/>
              <a:defRPr sz="3000" b="1">
                <a:solidFill>
                  <a:schemeClr val="accent6"/>
                </a:solidFill>
                <a:latin typeface="Josefin Sans"/>
                <a:ea typeface="Josefin Sans"/>
                <a:cs typeface="Josefin Sans"/>
              </a:defRPr>
            </a:lvl7pPr>
            <a:lvl8pPr>
              <a:buClr>
                <a:schemeClr val="accent6"/>
              </a:buClr>
              <a:buSzPts val="3000"/>
              <a:buFont typeface="Josefin Sans"/>
              <a:buNone/>
              <a:defRPr sz="3000" b="1">
                <a:solidFill>
                  <a:schemeClr val="accent6"/>
                </a:solidFill>
                <a:latin typeface="Josefin Sans"/>
                <a:ea typeface="Josefin Sans"/>
                <a:cs typeface="Josefin Sans"/>
              </a:defRPr>
            </a:lvl8pPr>
            <a:lvl9pPr>
              <a:buClr>
                <a:schemeClr val="accent6"/>
              </a:buClr>
              <a:buSzPts val="3000"/>
              <a:buFont typeface="Josefin Sans"/>
              <a:buNone/>
              <a:defRPr sz="3000" b="1">
                <a:solidFill>
                  <a:schemeClr val="accent6"/>
                </a:solidFill>
                <a:latin typeface="Josefin Sans"/>
                <a:ea typeface="Josefin Sans"/>
                <a:cs typeface="Josefin Sans"/>
              </a:defRPr>
            </a:lvl9pPr>
          </a:lstStyle>
          <a:p>
            <a:pPr algn="l">
              <a:lnSpc>
                <a:spcPct val="150000"/>
              </a:lnSpc>
            </a:pPr>
            <a:r>
              <a:rPr lang="en-US" sz="1800" dirty="0" err="1" smtClean="0"/>
              <a:t>Energi</a:t>
            </a:r>
            <a:endParaRPr lang="en-US" sz="1800" dirty="0"/>
          </a:p>
        </p:txBody>
      </p:sp>
      <p:pic>
        <p:nvPicPr>
          <p:cNvPr id="2" name="Picture 1"/>
          <p:cNvPicPr>
            <a:picLocks noChangeAspect="1"/>
          </p:cNvPicPr>
          <p:nvPr/>
        </p:nvPicPr>
        <p:blipFill>
          <a:blip r:embed="rId3"/>
          <a:stretch>
            <a:fillRect/>
          </a:stretch>
        </p:blipFill>
        <p:spPr>
          <a:xfrm>
            <a:off x="281001" y="1815341"/>
            <a:ext cx="2105025" cy="885825"/>
          </a:xfrm>
          <a:prstGeom prst="rect">
            <a:avLst/>
          </a:prstGeom>
        </p:spPr>
      </p:pic>
      <p:pic>
        <p:nvPicPr>
          <p:cNvPr id="3" name="Picture 2"/>
          <p:cNvPicPr>
            <a:picLocks noChangeAspect="1"/>
          </p:cNvPicPr>
          <p:nvPr/>
        </p:nvPicPr>
        <p:blipFill>
          <a:blip r:embed="rId4"/>
          <a:stretch>
            <a:fillRect/>
          </a:stretch>
        </p:blipFill>
        <p:spPr>
          <a:xfrm>
            <a:off x="2921316" y="1840741"/>
            <a:ext cx="2743200" cy="847725"/>
          </a:xfrm>
          <a:prstGeom prst="rect">
            <a:avLst/>
          </a:prstGeom>
        </p:spPr>
      </p:pic>
      <p:pic>
        <p:nvPicPr>
          <p:cNvPr id="4" name="Picture 3"/>
          <p:cNvPicPr>
            <a:picLocks noChangeAspect="1"/>
          </p:cNvPicPr>
          <p:nvPr/>
        </p:nvPicPr>
        <p:blipFill>
          <a:blip r:embed="rId5"/>
          <a:stretch>
            <a:fillRect/>
          </a:stretch>
        </p:blipFill>
        <p:spPr>
          <a:xfrm>
            <a:off x="2917090" y="2726650"/>
            <a:ext cx="2743200" cy="1543050"/>
          </a:xfrm>
          <a:prstGeom prst="rect">
            <a:avLst/>
          </a:prstGeom>
        </p:spPr>
      </p:pic>
      <p:pic>
        <p:nvPicPr>
          <p:cNvPr id="7" name="Picture 6"/>
          <p:cNvPicPr>
            <a:picLocks noChangeAspect="1"/>
          </p:cNvPicPr>
          <p:nvPr/>
        </p:nvPicPr>
        <p:blipFill>
          <a:blip r:embed="rId6"/>
          <a:stretch>
            <a:fillRect/>
          </a:stretch>
        </p:blipFill>
        <p:spPr>
          <a:xfrm>
            <a:off x="6121400" y="1812166"/>
            <a:ext cx="2743200" cy="876300"/>
          </a:xfrm>
          <a:prstGeom prst="rect">
            <a:avLst/>
          </a:prstGeom>
        </p:spPr>
      </p:pic>
      <p:pic>
        <p:nvPicPr>
          <p:cNvPr id="8" name="Picture 7"/>
          <p:cNvPicPr>
            <a:picLocks noChangeAspect="1"/>
          </p:cNvPicPr>
          <p:nvPr/>
        </p:nvPicPr>
        <p:blipFill>
          <a:blip r:embed="rId7"/>
          <a:stretch>
            <a:fillRect/>
          </a:stretch>
        </p:blipFill>
        <p:spPr>
          <a:xfrm>
            <a:off x="6321425" y="3839359"/>
            <a:ext cx="2343150" cy="523875"/>
          </a:xfrm>
          <a:prstGeom prst="rect">
            <a:avLst/>
          </a:prstGeom>
        </p:spPr>
      </p:pic>
      <p:pic>
        <p:nvPicPr>
          <p:cNvPr id="23" name="Picture 22"/>
          <p:cNvPicPr>
            <a:picLocks noChangeAspect="1"/>
          </p:cNvPicPr>
          <p:nvPr/>
        </p:nvPicPr>
        <p:blipFill rotWithShape="1">
          <a:blip r:embed="rId5"/>
          <a:srcRect b="35136"/>
          <a:stretch/>
        </p:blipFill>
        <p:spPr>
          <a:xfrm>
            <a:off x="6195580" y="2688466"/>
            <a:ext cx="2743200" cy="1000884"/>
          </a:xfrm>
          <a:prstGeom prst="rect">
            <a:avLst/>
          </a:prstGeom>
        </p:spPr>
      </p:pic>
      <p:sp>
        <p:nvSpPr>
          <p:cNvPr id="33" name="Rectangle 32"/>
          <p:cNvSpPr/>
          <p:nvPr/>
        </p:nvSpPr>
        <p:spPr>
          <a:xfrm>
            <a:off x="-849415" y="-37347"/>
            <a:ext cx="10475108" cy="5451626"/>
          </a:xfrm>
          <a:prstGeom prst="rect">
            <a:avLst/>
          </a:prstGeom>
          <a:solidFill>
            <a:schemeClr val="lt1"/>
          </a:solidFill>
          <a:ln/>
        </p:spPr>
        <p:style>
          <a:lnRef idx="2">
            <a:schemeClr val="accent2"/>
          </a:lnRef>
          <a:fillRef idx="1">
            <a:schemeClr val="lt1"/>
          </a:fillRef>
          <a:effectRef idx="0">
            <a:schemeClr val="accent2"/>
          </a:effectRef>
          <a:fontRef idx="minor">
            <a:schemeClr val="dk1"/>
          </a:fontRef>
        </p:style>
        <p:txBody>
          <a:bodyPr rtlCol="0" anchor="ctr"/>
          <a:lstStyle/>
          <a:p>
            <a:pPr marL="127000">
              <a:buClr>
                <a:schemeClr val="accent1"/>
              </a:buClr>
            </a:pPr>
            <a:endParaRPr lang="en-US" dirty="0"/>
          </a:p>
        </p:txBody>
      </p:sp>
      <p:sp>
        <p:nvSpPr>
          <p:cNvPr id="27" name="TextBox 6"/>
          <p:cNvSpPr txBox="1"/>
          <p:nvPr/>
        </p:nvSpPr>
        <p:spPr>
          <a:xfrm>
            <a:off x="4259005" y="2890676"/>
            <a:ext cx="1260641" cy="627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accent6"/>
              </a:buClr>
              <a:buSzPts val="3000"/>
              <a:buFont typeface="Josefin Sans"/>
              <a:buNone/>
              <a:defRPr sz="2400" b="1">
                <a:solidFill>
                  <a:schemeClr val="accent5">
                    <a:lumMod val="50000"/>
                  </a:schemeClr>
                </a:solidFill>
                <a:latin typeface="Josefin Sans"/>
                <a:ea typeface="Josefin Sans"/>
                <a:cs typeface="Josefin Sans"/>
              </a:defRPr>
            </a:lvl1pPr>
            <a:lvl2pPr>
              <a:buClr>
                <a:schemeClr val="accent6"/>
              </a:buClr>
              <a:buSzPts val="3000"/>
              <a:buFont typeface="Josefin Sans"/>
              <a:buNone/>
              <a:defRPr sz="3000" b="1">
                <a:solidFill>
                  <a:schemeClr val="accent6"/>
                </a:solidFill>
                <a:latin typeface="Josefin Sans"/>
                <a:ea typeface="Josefin Sans"/>
                <a:cs typeface="Josefin Sans"/>
              </a:defRPr>
            </a:lvl2pPr>
            <a:lvl3pPr>
              <a:buClr>
                <a:schemeClr val="accent6"/>
              </a:buClr>
              <a:buSzPts val="3000"/>
              <a:buFont typeface="Josefin Sans"/>
              <a:buNone/>
              <a:defRPr sz="3000" b="1">
                <a:solidFill>
                  <a:schemeClr val="accent6"/>
                </a:solidFill>
                <a:latin typeface="Josefin Sans"/>
                <a:ea typeface="Josefin Sans"/>
                <a:cs typeface="Josefin Sans"/>
              </a:defRPr>
            </a:lvl3pPr>
            <a:lvl4pPr>
              <a:buClr>
                <a:schemeClr val="accent6"/>
              </a:buClr>
              <a:buSzPts val="3000"/>
              <a:buFont typeface="Josefin Sans"/>
              <a:buNone/>
              <a:defRPr sz="3000" b="1">
                <a:solidFill>
                  <a:schemeClr val="accent6"/>
                </a:solidFill>
                <a:latin typeface="Josefin Sans"/>
                <a:ea typeface="Josefin Sans"/>
                <a:cs typeface="Josefin Sans"/>
              </a:defRPr>
            </a:lvl4pPr>
            <a:lvl5pPr>
              <a:buClr>
                <a:schemeClr val="accent6"/>
              </a:buClr>
              <a:buSzPts val="3000"/>
              <a:buFont typeface="Josefin Sans"/>
              <a:buNone/>
              <a:defRPr sz="3000" b="1">
                <a:solidFill>
                  <a:schemeClr val="accent6"/>
                </a:solidFill>
                <a:latin typeface="Josefin Sans"/>
                <a:ea typeface="Josefin Sans"/>
                <a:cs typeface="Josefin Sans"/>
              </a:defRPr>
            </a:lvl5pPr>
            <a:lvl6pPr>
              <a:buClr>
                <a:schemeClr val="accent6"/>
              </a:buClr>
              <a:buSzPts val="3000"/>
              <a:buFont typeface="Josefin Sans"/>
              <a:buNone/>
              <a:defRPr sz="3000" b="1">
                <a:solidFill>
                  <a:schemeClr val="accent6"/>
                </a:solidFill>
                <a:latin typeface="Josefin Sans"/>
                <a:ea typeface="Josefin Sans"/>
                <a:cs typeface="Josefin Sans"/>
              </a:defRPr>
            </a:lvl6pPr>
            <a:lvl7pPr>
              <a:buClr>
                <a:schemeClr val="accent6"/>
              </a:buClr>
              <a:buSzPts val="3000"/>
              <a:buFont typeface="Josefin Sans"/>
              <a:buNone/>
              <a:defRPr sz="3000" b="1">
                <a:solidFill>
                  <a:schemeClr val="accent6"/>
                </a:solidFill>
                <a:latin typeface="Josefin Sans"/>
                <a:ea typeface="Josefin Sans"/>
                <a:cs typeface="Josefin Sans"/>
              </a:defRPr>
            </a:lvl7pPr>
            <a:lvl8pPr>
              <a:buClr>
                <a:schemeClr val="accent6"/>
              </a:buClr>
              <a:buSzPts val="3000"/>
              <a:buFont typeface="Josefin Sans"/>
              <a:buNone/>
              <a:defRPr sz="3000" b="1">
                <a:solidFill>
                  <a:schemeClr val="accent6"/>
                </a:solidFill>
                <a:latin typeface="Josefin Sans"/>
                <a:ea typeface="Josefin Sans"/>
                <a:cs typeface="Josefin Sans"/>
              </a:defRPr>
            </a:lvl8pPr>
            <a:lvl9pPr>
              <a:buClr>
                <a:schemeClr val="accent6"/>
              </a:buClr>
              <a:buSzPts val="3000"/>
              <a:buFont typeface="Josefin Sans"/>
              <a:buNone/>
              <a:defRPr sz="3000" b="1">
                <a:solidFill>
                  <a:schemeClr val="accent6"/>
                </a:solidFill>
                <a:latin typeface="Josefin Sans"/>
                <a:ea typeface="Josefin Sans"/>
                <a:cs typeface="Josefin Sans"/>
              </a:defRPr>
            </a:lvl9pPr>
          </a:lstStyle>
          <a:p>
            <a:pPr algn="l">
              <a:lnSpc>
                <a:spcPct val="150000"/>
              </a:lnSpc>
            </a:pPr>
            <a:r>
              <a:rPr lang="en-US" sz="1800" dirty="0" err="1" smtClean="0"/>
              <a:t>Kontras</a:t>
            </a:r>
            <a:r>
              <a:rPr lang="en-US" sz="1800" dirty="0" smtClean="0"/>
              <a:t> </a:t>
            </a:r>
          </a:p>
        </p:txBody>
      </p:sp>
      <p:pic>
        <p:nvPicPr>
          <p:cNvPr id="9" name="Picture 8"/>
          <p:cNvPicPr>
            <a:picLocks noChangeAspect="1"/>
          </p:cNvPicPr>
          <p:nvPr/>
        </p:nvPicPr>
        <p:blipFill>
          <a:blip r:embed="rId8"/>
          <a:stretch>
            <a:fillRect/>
          </a:stretch>
        </p:blipFill>
        <p:spPr>
          <a:xfrm>
            <a:off x="178493" y="307782"/>
            <a:ext cx="3816429" cy="1105210"/>
          </a:xfrm>
          <a:prstGeom prst="rect">
            <a:avLst/>
          </a:prstGeom>
        </p:spPr>
      </p:pic>
      <p:pic>
        <p:nvPicPr>
          <p:cNvPr id="10" name="Picture 9"/>
          <p:cNvPicPr>
            <a:picLocks noChangeAspect="1"/>
          </p:cNvPicPr>
          <p:nvPr/>
        </p:nvPicPr>
        <p:blipFill>
          <a:blip r:embed="rId9"/>
          <a:stretch>
            <a:fillRect/>
          </a:stretch>
        </p:blipFill>
        <p:spPr>
          <a:xfrm>
            <a:off x="178494" y="1585059"/>
            <a:ext cx="4084098" cy="1416051"/>
          </a:xfrm>
          <a:prstGeom prst="rect">
            <a:avLst/>
          </a:prstGeom>
        </p:spPr>
      </p:pic>
      <p:pic>
        <p:nvPicPr>
          <p:cNvPr id="18" name="Picture 17"/>
          <p:cNvPicPr>
            <a:picLocks noChangeAspect="1"/>
          </p:cNvPicPr>
          <p:nvPr/>
        </p:nvPicPr>
        <p:blipFill>
          <a:blip r:embed="rId10"/>
          <a:stretch>
            <a:fillRect/>
          </a:stretch>
        </p:blipFill>
        <p:spPr>
          <a:xfrm>
            <a:off x="93970" y="3498175"/>
            <a:ext cx="3764623" cy="1122479"/>
          </a:xfrm>
          <a:prstGeom prst="rect">
            <a:avLst/>
          </a:prstGeom>
        </p:spPr>
      </p:pic>
      <p:pic>
        <p:nvPicPr>
          <p:cNvPr id="20" name="Picture 19"/>
          <p:cNvPicPr>
            <a:picLocks noChangeAspect="1"/>
          </p:cNvPicPr>
          <p:nvPr/>
        </p:nvPicPr>
        <p:blipFill>
          <a:blip r:embed="rId11"/>
          <a:stretch>
            <a:fillRect/>
          </a:stretch>
        </p:blipFill>
        <p:spPr>
          <a:xfrm>
            <a:off x="4352637" y="274774"/>
            <a:ext cx="3963215" cy="1355609"/>
          </a:xfrm>
          <a:prstGeom prst="rect">
            <a:avLst/>
          </a:prstGeom>
        </p:spPr>
      </p:pic>
      <p:pic>
        <p:nvPicPr>
          <p:cNvPr id="21" name="Picture 20"/>
          <p:cNvPicPr>
            <a:picLocks noChangeAspect="1"/>
          </p:cNvPicPr>
          <p:nvPr/>
        </p:nvPicPr>
        <p:blipFill>
          <a:blip r:embed="rId12"/>
          <a:stretch>
            <a:fillRect/>
          </a:stretch>
        </p:blipFill>
        <p:spPr>
          <a:xfrm>
            <a:off x="4362162" y="1958200"/>
            <a:ext cx="3954581" cy="828908"/>
          </a:xfrm>
          <a:prstGeom prst="rect">
            <a:avLst/>
          </a:prstGeom>
        </p:spPr>
      </p:pic>
      <p:pic>
        <p:nvPicPr>
          <p:cNvPr id="22" name="Picture 21"/>
          <p:cNvPicPr>
            <a:picLocks noChangeAspect="1"/>
          </p:cNvPicPr>
          <p:nvPr/>
        </p:nvPicPr>
        <p:blipFill>
          <a:blip r:embed="rId13"/>
          <a:stretch>
            <a:fillRect/>
          </a:stretch>
        </p:blipFill>
        <p:spPr>
          <a:xfrm>
            <a:off x="4249334" y="3547902"/>
            <a:ext cx="3902774" cy="8030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grpId="0" nodeType="withEffect">
                                  <p:stCondLst>
                                    <p:cond delay="0"/>
                                  </p:stCondLst>
                                  <p:iterate type="lt">
                                    <p:tmPct val="4000"/>
                                  </p:iterate>
                                  <p:childTnLst>
                                    <p:set>
                                      <p:cBhvr override="childStyle">
                                        <p:cTn id="6" dur="500" fill="hold"/>
                                        <p:tgtEl>
                                          <p:spTgt spid="5"/>
                                        </p:tgtEl>
                                        <p:attrNameLst>
                                          <p:attrName>style.color</p:attrName>
                                        </p:attrNameLst>
                                      </p:cBhvr>
                                      <p:to>
                                        <p:clrVal>
                                          <a:schemeClr val="accent2"/>
                                        </p:clrVal>
                                      </p:to>
                                    </p:set>
                                    <p:set>
                                      <p:cBhvr>
                                        <p:cTn id="7" dur="500" fill="hold"/>
                                        <p:tgtEl>
                                          <p:spTgt spid="5"/>
                                        </p:tgtEl>
                                        <p:attrNameLst>
                                          <p:attrName>fillcolor</p:attrName>
                                        </p:attrNameLst>
                                      </p:cBhvr>
                                      <p:to>
                                        <p:clrVal>
                                          <a:schemeClr val="accent2"/>
                                        </p:clrVal>
                                      </p:to>
                                    </p:set>
                                    <p:set>
                                      <p:cBhvr>
                                        <p:cTn id="8" dur="500" fill="hold"/>
                                        <p:tgtEl>
                                          <p:spTgt spid="5"/>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p:cTn id="18" dur="500" fill="hold"/>
                                        <p:tgtEl>
                                          <p:spTgt spid="19"/>
                                        </p:tgtEl>
                                        <p:attrNameLst>
                                          <p:attrName>ppt_w</p:attrName>
                                        </p:attrNameLst>
                                      </p:cBhvr>
                                      <p:tavLst>
                                        <p:tav tm="0">
                                          <p:val>
                                            <p:fltVal val="0"/>
                                          </p:val>
                                        </p:tav>
                                        <p:tav tm="100000">
                                          <p:val>
                                            <p:strVal val="#ppt_w"/>
                                          </p:val>
                                        </p:tav>
                                      </p:tavLst>
                                    </p:anim>
                                    <p:anim calcmode="lin" valueType="num">
                                      <p:cBhvr>
                                        <p:cTn id="19" dur="500" fill="hold"/>
                                        <p:tgtEl>
                                          <p:spTgt spid="19"/>
                                        </p:tgtEl>
                                        <p:attrNameLst>
                                          <p:attrName>ppt_h</p:attrName>
                                        </p:attrNameLst>
                                      </p:cBhvr>
                                      <p:tavLst>
                                        <p:tav tm="0">
                                          <p:val>
                                            <p:fltVal val="0"/>
                                          </p:val>
                                        </p:tav>
                                        <p:tav tm="100000">
                                          <p:val>
                                            <p:strVal val="#ppt_h"/>
                                          </p:val>
                                        </p:tav>
                                      </p:tavLst>
                                    </p:anim>
                                    <p:animEffect transition="in" filter="fade">
                                      <p:cBhvr>
                                        <p:cTn id="20" dur="500"/>
                                        <p:tgtEl>
                                          <p:spTgt spid="19"/>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par>
                                <p:cTn id="31" presetID="53" presetClass="entr" presetSubtype="16"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500" fill="hold"/>
                                        <p:tgtEl>
                                          <p:spTgt spid="2"/>
                                        </p:tgtEl>
                                        <p:attrNameLst>
                                          <p:attrName>ppt_w</p:attrName>
                                        </p:attrNameLst>
                                      </p:cBhvr>
                                      <p:tavLst>
                                        <p:tav tm="0">
                                          <p:val>
                                            <p:fltVal val="0"/>
                                          </p:val>
                                        </p:tav>
                                        <p:tav tm="100000">
                                          <p:val>
                                            <p:strVal val="#ppt_w"/>
                                          </p:val>
                                        </p:tav>
                                      </p:tavLst>
                                    </p:anim>
                                    <p:anim calcmode="lin" valueType="num">
                                      <p:cBhvr>
                                        <p:cTn id="34" dur="500" fill="hold"/>
                                        <p:tgtEl>
                                          <p:spTgt spid="2"/>
                                        </p:tgtEl>
                                        <p:attrNameLst>
                                          <p:attrName>ppt_h</p:attrName>
                                        </p:attrNameLst>
                                      </p:cBhvr>
                                      <p:tavLst>
                                        <p:tav tm="0">
                                          <p:val>
                                            <p:fltVal val="0"/>
                                          </p:val>
                                        </p:tav>
                                        <p:tav tm="100000">
                                          <p:val>
                                            <p:strVal val="#ppt_h"/>
                                          </p:val>
                                        </p:tav>
                                      </p:tavLst>
                                    </p:anim>
                                    <p:animEffect transition="in" filter="fade">
                                      <p:cBhvr>
                                        <p:cTn id="35" dur="500"/>
                                        <p:tgtEl>
                                          <p:spTgt spid="2"/>
                                        </p:tgtEl>
                                      </p:cBhvr>
                                    </p:animEffect>
                                  </p:childTnLst>
                                </p:cTn>
                              </p:par>
                              <p:par>
                                <p:cTn id="36" presetID="53" presetClass="entr" presetSubtype="16" fill="hold" nodeType="with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p:cTn id="38" dur="500" fill="hold"/>
                                        <p:tgtEl>
                                          <p:spTgt spid="3"/>
                                        </p:tgtEl>
                                        <p:attrNameLst>
                                          <p:attrName>ppt_w</p:attrName>
                                        </p:attrNameLst>
                                      </p:cBhvr>
                                      <p:tavLst>
                                        <p:tav tm="0">
                                          <p:val>
                                            <p:fltVal val="0"/>
                                          </p:val>
                                        </p:tav>
                                        <p:tav tm="100000">
                                          <p:val>
                                            <p:strVal val="#ppt_w"/>
                                          </p:val>
                                        </p:tav>
                                      </p:tavLst>
                                    </p:anim>
                                    <p:anim calcmode="lin" valueType="num">
                                      <p:cBhvr>
                                        <p:cTn id="39" dur="500" fill="hold"/>
                                        <p:tgtEl>
                                          <p:spTgt spid="3"/>
                                        </p:tgtEl>
                                        <p:attrNameLst>
                                          <p:attrName>ppt_h</p:attrName>
                                        </p:attrNameLst>
                                      </p:cBhvr>
                                      <p:tavLst>
                                        <p:tav tm="0">
                                          <p:val>
                                            <p:fltVal val="0"/>
                                          </p:val>
                                        </p:tav>
                                        <p:tav tm="100000">
                                          <p:val>
                                            <p:strVal val="#ppt_h"/>
                                          </p:val>
                                        </p:tav>
                                      </p:tavLst>
                                    </p:anim>
                                    <p:animEffect transition="in" filter="fade">
                                      <p:cBhvr>
                                        <p:cTn id="40" dur="500"/>
                                        <p:tgtEl>
                                          <p:spTgt spid="3"/>
                                        </p:tgtEl>
                                      </p:cBhvr>
                                    </p:animEffect>
                                  </p:childTnLst>
                                </p:cTn>
                              </p:par>
                              <p:par>
                                <p:cTn id="41" presetID="53" presetClass="entr" presetSubtype="16" fill="hold" nodeType="with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Effect transition="in" filter="fade">
                                      <p:cBhvr>
                                        <p:cTn id="45" dur="500"/>
                                        <p:tgtEl>
                                          <p:spTgt spid="4"/>
                                        </p:tgtEl>
                                      </p:cBhvr>
                                    </p:animEffect>
                                  </p:childTnLst>
                                </p:cTn>
                              </p:par>
                              <p:par>
                                <p:cTn id="46" presetID="53" presetClass="entr" presetSubtype="16" fill="hold" nodeType="with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p:cTn id="48" dur="500" fill="hold"/>
                                        <p:tgtEl>
                                          <p:spTgt spid="7"/>
                                        </p:tgtEl>
                                        <p:attrNameLst>
                                          <p:attrName>ppt_w</p:attrName>
                                        </p:attrNameLst>
                                      </p:cBhvr>
                                      <p:tavLst>
                                        <p:tav tm="0">
                                          <p:val>
                                            <p:fltVal val="0"/>
                                          </p:val>
                                        </p:tav>
                                        <p:tav tm="100000">
                                          <p:val>
                                            <p:strVal val="#ppt_w"/>
                                          </p:val>
                                        </p:tav>
                                      </p:tavLst>
                                    </p:anim>
                                    <p:anim calcmode="lin" valueType="num">
                                      <p:cBhvr>
                                        <p:cTn id="49" dur="500" fill="hold"/>
                                        <p:tgtEl>
                                          <p:spTgt spid="7"/>
                                        </p:tgtEl>
                                        <p:attrNameLst>
                                          <p:attrName>ppt_h</p:attrName>
                                        </p:attrNameLst>
                                      </p:cBhvr>
                                      <p:tavLst>
                                        <p:tav tm="0">
                                          <p:val>
                                            <p:fltVal val="0"/>
                                          </p:val>
                                        </p:tav>
                                        <p:tav tm="100000">
                                          <p:val>
                                            <p:strVal val="#ppt_h"/>
                                          </p:val>
                                        </p:tav>
                                      </p:tavLst>
                                    </p:anim>
                                    <p:animEffect transition="in" filter="fade">
                                      <p:cBhvr>
                                        <p:cTn id="50" dur="500"/>
                                        <p:tgtEl>
                                          <p:spTgt spid="7"/>
                                        </p:tgtEl>
                                      </p:cBhvr>
                                    </p:animEffect>
                                  </p:childTnLst>
                                </p:cTn>
                              </p:par>
                              <p:par>
                                <p:cTn id="51" presetID="53" presetClass="entr" presetSubtype="16" fill="hold" nodeType="with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500" fill="hold"/>
                                        <p:tgtEl>
                                          <p:spTgt spid="8"/>
                                        </p:tgtEl>
                                        <p:attrNameLst>
                                          <p:attrName>ppt_w</p:attrName>
                                        </p:attrNameLst>
                                      </p:cBhvr>
                                      <p:tavLst>
                                        <p:tav tm="0">
                                          <p:val>
                                            <p:fltVal val="0"/>
                                          </p:val>
                                        </p:tav>
                                        <p:tav tm="100000">
                                          <p:val>
                                            <p:strVal val="#ppt_w"/>
                                          </p:val>
                                        </p:tav>
                                      </p:tavLst>
                                    </p:anim>
                                    <p:anim calcmode="lin" valueType="num">
                                      <p:cBhvr>
                                        <p:cTn id="54" dur="500" fill="hold"/>
                                        <p:tgtEl>
                                          <p:spTgt spid="8"/>
                                        </p:tgtEl>
                                        <p:attrNameLst>
                                          <p:attrName>ppt_h</p:attrName>
                                        </p:attrNameLst>
                                      </p:cBhvr>
                                      <p:tavLst>
                                        <p:tav tm="0">
                                          <p:val>
                                            <p:fltVal val="0"/>
                                          </p:val>
                                        </p:tav>
                                        <p:tav tm="100000">
                                          <p:val>
                                            <p:strVal val="#ppt_h"/>
                                          </p:val>
                                        </p:tav>
                                      </p:tavLst>
                                    </p:anim>
                                    <p:animEffect transition="in" filter="fade">
                                      <p:cBhvr>
                                        <p:cTn id="55" dur="500"/>
                                        <p:tgtEl>
                                          <p:spTgt spid="8"/>
                                        </p:tgtEl>
                                      </p:cBhvr>
                                    </p:animEffect>
                                  </p:childTnLst>
                                </p:cTn>
                              </p:par>
                              <p:par>
                                <p:cTn id="56" presetID="53" presetClass="entr" presetSubtype="16" fill="hold" nodeType="withEffect">
                                  <p:stCondLst>
                                    <p:cond delay="0"/>
                                  </p:stCondLst>
                                  <p:childTnLst>
                                    <p:set>
                                      <p:cBhvr>
                                        <p:cTn id="57" dur="1" fill="hold">
                                          <p:stCondLst>
                                            <p:cond delay="0"/>
                                          </p:stCondLst>
                                        </p:cTn>
                                        <p:tgtEl>
                                          <p:spTgt spid="23"/>
                                        </p:tgtEl>
                                        <p:attrNameLst>
                                          <p:attrName>style.visibility</p:attrName>
                                        </p:attrNameLst>
                                      </p:cBhvr>
                                      <p:to>
                                        <p:strVal val="visible"/>
                                      </p:to>
                                    </p:set>
                                    <p:anim calcmode="lin" valueType="num">
                                      <p:cBhvr>
                                        <p:cTn id="58" dur="500" fill="hold"/>
                                        <p:tgtEl>
                                          <p:spTgt spid="23"/>
                                        </p:tgtEl>
                                        <p:attrNameLst>
                                          <p:attrName>ppt_w</p:attrName>
                                        </p:attrNameLst>
                                      </p:cBhvr>
                                      <p:tavLst>
                                        <p:tav tm="0">
                                          <p:val>
                                            <p:fltVal val="0"/>
                                          </p:val>
                                        </p:tav>
                                        <p:tav tm="100000">
                                          <p:val>
                                            <p:strVal val="#ppt_w"/>
                                          </p:val>
                                        </p:tav>
                                      </p:tavLst>
                                    </p:anim>
                                    <p:anim calcmode="lin" valueType="num">
                                      <p:cBhvr>
                                        <p:cTn id="59" dur="500" fill="hold"/>
                                        <p:tgtEl>
                                          <p:spTgt spid="23"/>
                                        </p:tgtEl>
                                        <p:attrNameLst>
                                          <p:attrName>ppt_h</p:attrName>
                                        </p:attrNameLst>
                                      </p:cBhvr>
                                      <p:tavLst>
                                        <p:tav tm="0">
                                          <p:val>
                                            <p:fltVal val="0"/>
                                          </p:val>
                                        </p:tav>
                                        <p:tav tm="100000">
                                          <p:val>
                                            <p:strVal val="#ppt_h"/>
                                          </p:val>
                                        </p:tav>
                                      </p:tavLst>
                                    </p:anim>
                                    <p:animEffect transition="in" filter="fade">
                                      <p:cBhvr>
                                        <p:cTn id="60" dur="500"/>
                                        <p:tgtEl>
                                          <p:spTgt spid="23"/>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grpId="1" nodeType="clickEffect">
                                  <p:stCondLst>
                                    <p:cond delay="0"/>
                                  </p:stCondLst>
                                  <p:childTnLst>
                                    <p:set>
                                      <p:cBhvr>
                                        <p:cTn id="64" dur="1" fill="hold">
                                          <p:stCondLst>
                                            <p:cond delay="0"/>
                                          </p:stCondLst>
                                        </p:cTn>
                                        <p:tgtEl>
                                          <p:spTgt spid="33"/>
                                        </p:tgtEl>
                                        <p:attrNameLst>
                                          <p:attrName>style.visibility</p:attrName>
                                        </p:attrNameLst>
                                      </p:cBhvr>
                                      <p:to>
                                        <p:strVal val="visible"/>
                                      </p:to>
                                    </p:set>
                                    <p:anim calcmode="lin" valueType="num">
                                      <p:cBhvr>
                                        <p:cTn id="65" dur="500" fill="hold"/>
                                        <p:tgtEl>
                                          <p:spTgt spid="33"/>
                                        </p:tgtEl>
                                        <p:attrNameLst>
                                          <p:attrName>ppt_w</p:attrName>
                                        </p:attrNameLst>
                                      </p:cBhvr>
                                      <p:tavLst>
                                        <p:tav tm="0">
                                          <p:val>
                                            <p:fltVal val="0"/>
                                          </p:val>
                                        </p:tav>
                                        <p:tav tm="100000">
                                          <p:val>
                                            <p:strVal val="#ppt_w"/>
                                          </p:val>
                                        </p:tav>
                                      </p:tavLst>
                                    </p:anim>
                                    <p:anim calcmode="lin" valueType="num">
                                      <p:cBhvr>
                                        <p:cTn id="66" dur="500" fill="hold"/>
                                        <p:tgtEl>
                                          <p:spTgt spid="33"/>
                                        </p:tgtEl>
                                        <p:attrNameLst>
                                          <p:attrName>ppt_h</p:attrName>
                                        </p:attrNameLst>
                                      </p:cBhvr>
                                      <p:tavLst>
                                        <p:tav tm="0">
                                          <p:val>
                                            <p:fltVal val="0"/>
                                          </p:val>
                                        </p:tav>
                                        <p:tav tm="100000">
                                          <p:val>
                                            <p:strVal val="#ppt_h"/>
                                          </p:val>
                                        </p:tav>
                                      </p:tavLst>
                                    </p:anim>
                                    <p:animEffect transition="in" filter="fade">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nodeType="clickEffect">
                                  <p:stCondLst>
                                    <p:cond delay="0"/>
                                  </p:stCondLst>
                                  <p:childTnLst>
                                    <p:set>
                                      <p:cBhvr>
                                        <p:cTn id="71" dur="1" fill="hold">
                                          <p:stCondLst>
                                            <p:cond delay="0"/>
                                          </p:stCondLst>
                                        </p:cTn>
                                        <p:tgtEl>
                                          <p:spTgt spid="9"/>
                                        </p:tgtEl>
                                        <p:attrNameLst>
                                          <p:attrName>style.visibility</p:attrName>
                                        </p:attrNameLst>
                                      </p:cBhvr>
                                      <p:to>
                                        <p:strVal val="visible"/>
                                      </p:to>
                                    </p:set>
                                    <p:anim calcmode="lin" valueType="num">
                                      <p:cBhvr>
                                        <p:cTn id="72" dur="500" fill="hold"/>
                                        <p:tgtEl>
                                          <p:spTgt spid="9"/>
                                        </p:tgtEl>
                                        <p:attrNameLst>
                                          <p:attrName>ppt_w</p:attrName>
                                        </p:attrNameLst>
                                      </p:cBhvr>
                                      <p:tavLst>
                                        <p:tav tm="0">
                                          <p:val>
                                            <p:fltVal val="0"/>
                                          </p:val>
                                        </p:tav>
                                        <p:tav tm="100000">
                                          <p:val>
                                            <p:strVal val="#ppt_w"/>
                                          </p:val>
                                        </p:tav>
                                      </p:tavLst>
                                    </p:anim>
                                    <p:anim calcmode="lin" valueType="num">
                                      <p:cBhvr>
                                        <p:cTn id="73" dur="500" fill="hold"/>
                                        <p:tgtEl>
                                          <p:spTgt spid="9"/>
                                        </p:tgtEl>
                                        <p:attrNameLst>
                                          <p:attrName>ppt_h</p:attrName>
                                        </p:attrNameLst>
                                      </p:cBhvr>
                                      <p:tavLst>
                                        <p:tav tm="0">
                                          <p:val>
                                            <p:fltVal val="0"/>
                                          </p:val>
                                        </p:tav>
                                        <p:tav tm="100000">
                                          <p:val>
                                            <p:strVal val="#ppt_h"/>
                                          </p:val>
                                        </p:tav>
                                      </p:tavLst>
                                    </p:anim>
                                    <p:animEffect transition="in" filter="fade">
                                      <p:cBhvr>
                                        <p:cTn id="74" dur="500"/>
                                        <p:tgtEl>
                                          <p:spTgt spid="9"/>
                                        </p:tgtEl>
                                      </p:cBhvr>
                                    </p:animEffect>
                                  </p:childTnLst>
                                </p:cTn>
                              </p:par>
                              <p:par>
                                <p:cTn id="75" presetID="53" presetClass="entr" presetSubtype="16" fill="hold" nodeType="withEffect">
                                  <p:stCondLst>
                                    <p:cond delay="0"/>
                                  </p:stCondLst>
                                  <p:childTnLst>
                                    <p:set>
                                      <p:cBhvr>
                                        <p:cTn id="76" dur="1" fill="hold">
                                          <p:stCondLst>
                                            <p:cond delay="0"/>
                                          </p:stCondLst>
                                        </p:cTn>
                                        <p:tgtEl>
                                          <p:spTgt spid="10"/>
                                        </p:tgtEl>
                                        <p:attrNameLst>
                                          <p:attrName>style.visibility</p:attrName>
                                        </p:attrNameLst>
                                      </p:cBhvr>
                                      <p:to>
                                        <p:strVal val="visible"/>
                                      </p:to>
                                    </p:set>
                                    <p:anim calcmode="lin" valueType="num">
                                      <p:cBhvr>
                                        <p:cTn id="77" dur="500" fill="hold"/>
                                        <p:tgtEl>
                                          <p:spTgt spid="10"/>
                                        </p:tgtEl>
                                        <p:attrNameLst>
                                          <p:attrName>ppt_w</p:attrName>
                                        </p:attrNameLst>
                                      </p:cBhvr>
                                      <p:tavLst>
                                        <p:tav tm="0">
                                          <p:val>
                                            <p:fltVal val="0"/>
                                          </p:val>
                                        </p:tav>
                                        <p:tav tm="100000">
                                          <p:val>
                                            <p:strVal val="#ppt_w"/>
                                          </p:val>
                                        </p:tav>
                                      </p:tavLst>
                                    </p:anim>
                                    <p:anim calcmode="lin" valueType="num">
                                      <p:cBhvr>
                                        <p:cTn id="78" dur="500" fill="hold"/>
                                        <p:tgtEl>
                                          <p:spTgt spid="10"/>
                                        </p:tgtEl>
                                        <p:attrNameLst>
                                          <p:attrName>ppt_h</p:attrName>
                                        </p:attrNameLst>
                                      </p:cBhvr>
                                      <p:tavLst>
                                        <p:tav tm="0">
                                          <p:val>
                                            <p:fltVal val="0"/>
                                          </p:val>
                                        </p:tav>
                                        <p:tav tm="100000">
                                          <p:val>
                                            <p:strVal val="#ppt_h"/>
                                          </p:val>
                                        </p:tav>
                                      </p:tavLst>
                                    </p:anim>
                                    <p:animEffect transition="in" filter="fade">
                                      <p:cBhvr>
                                        <p:cTn id="79" dur="500"/>
                                        <p:tgtEl>
                                          <p:spTgt spid="10"/>
                                        </p:tgtEl>
                                      </p:cBhvr>
                                    </p:animEffect>
                                  </p:childTnLst>
                                </p:cTn>
                              </p:par>
                              <p:par>
                                <p:cTn id="80" presetID="53" presetClass="entr" presetSubtype="16" fill="hold" nodeType="withEffect">
                                  <p:stCondLst>
                                    <p:cond delay="0"/>
                                  </p:stCondLst>
                                  <p:childTnLst>
                                    <p:set>
                                      <p:cBhvr>
                                        <p:cTn id="81" dur="1" fill="hold">
                                          <p:stCondLst>
                                            <p:cond delay="0"/>
                                          </p:stCondLst>
                                        </p:cTn>
                                        <p:tgtEl>
                                          <p:spTgt spid="18"/>
                                        </p:tgtEl>
                                        <p:attrNameLst>
                                          <p:attrName>style.visibility</p:attrName>
                                        </p:attrNameLst>
                                      </p:cBhvr>
                                      <p:to>
                                        <p:strVal val="visible"/>
                                      </p:to>
                                    </p:set>
                                    <p:anim calcmode="lin" valueType="num">
                                      <p:cBhvr>
                                        <p:cTn id="82" dur="500" fill="hold"/>
                                        <p:tgtEl>
                                          <p:spTgt spid="18"/>
                                        </p:tgtEl>
                                        <p:attrNameLst>
                                          <p:attrName>ppt_w</p:attrName>
                                        </p:attrNameLst>
                                      </p:cBhvr>
                                      <p:tavLst>
                                        <p:tav tm="0">
                                          <p:val>
                                            <p:fltVal val="0"/>
                                          </p:val>
                                        </p:tav>
                                        <p:tav tm="100000">
                                          <p:val>
                                            <p:strVal val="#ppt_w"/>
                                          </p:val>
                                        </p:tav>
                                      </p:tavLst>
                                    </p:anim>
                                    <p:anim calcmode="lin" valueType="num">
                                      <p:cBhvr>
                                        <p:cTn id="83" dur="500" fill="hold"/>
                                        <p:tgtEl>
                                          <p:spTgt spid="18"/>
                                        </p:tgtEl>
                                        <p:attrNameLst>
                                          <p:attrName>ppt_h</p:attrName>
                                        </p:attrNameLst>
                                      </p:cBhvr>
                                      <p:tavLst>
                                        <p:tav tm="0">
                                          <p:val>
                                            <p:fltVal val="0"/>
                                          </p:val>
                                        </p:tav>
                                        <p:tav tm="100000">
                                          <p:val>
                                            <p:strVal val="#ppt_h"/>
                                          </p:val>
                                        </p:tav>
                                      </p:tavLst>
                                    </p:anim>
                                    <p:animEffect transition="in" filter="fade">
                                      <p:cBhvr>
                                        <p:cTn id="84" dur="500"/>
                                        <p:tgtEl>
                                          <p:spTgt spid="18"/>
                                        </p:tgtEl>
                                      </p:cBhvr>
                                    </p:animEffect>
                                  </p:childTnLst>
                                </p:cTn>
                              </p:par>
                              <p:par>
                                <p:cTn id="85" presetID="53" presetClass="entr" presetSubtype="16" fill="hold" nodeType="withEffect">
                                  <p:stCondLst>
                                    <p:cond delay="0"/>
                                  </p:stCondLst>
                                  <p:childTnLst>
                                    <p:set>
                                      <p:cBhvr>
                                        <p:cTn id="86" dur="1" fill="hold">
                                          <p:stCondLst>
                                            <p:cond delay="0"/>
                                          </p:stCondLst>
                                        </p:cTn>
                                        <p:tgtEl>
                                          <p:spTgt spid="21"/>
                                        </p:tgtEl>
                                        <p:attrNameLst>
                                          <p:attrName>style.visibility</p:attrName>
                                        </p:attrNameLst>
                                      </p:cBhvr>
                                      <p:to>
                                        <p:strVal val="visible"/>
                                      </p:to>
                                    </p:set>
                                    <p:anim calcmode="lin" valueType="num">
                                      <p:cBhvr>
                                        <p:cTn id="87" dur="500" fill="hold"/>
                                        <p:tgtEl>
                                          <p:spTgt spid="21"/>
                                        </p:tgtEl>
                                        <p:attrNameLst>
                                          <p:attrName>ppt_w</p:attrName>
                                        </p:attrNameLst>
                                      </p:cBhvr>
                                      <p:tavLst>
                                        <p:tav tm="0">
                                          <p:val>
                                            <p:fltVal val="0"/>
                                          </p:val>
                                        </p:tav>
                                        <p:tav tm="100000">
                                          <p:val>
                                            <p:strVal val="#ppt_w"/>
                                          </p:val>
                                        </p:tav>
                                      </p:tavLst>
                                    </p:anim>
                                    <p:anim calcmode="lin" valueType="num">
                                      <p:cBhvr>
                                        <p:cTn id="88" dur="500" fill="hold"/>
                                        <p:tgtEl>
                                          <p:spTgt spid="21"/>
                                        </p:tgtEl>
                                        <p:attrNameLst>
                                          <p:attrName>ppt_h</p:attrName>
                                        </p:attrNameLst>
                                      </p:cBhvr>
                                      <p:tavLst>
                                        <p:tav tm="0">
                                          <p:val>
                                            <p:fltVal val="0"/>
                                          </p:val>
                                        </p:tav>
                                        <p:tav tm="100000">
                                          <p:val>
                                            <p:strVal val="#ppt_h"/>
                                          </p:val>
                                        </p:tav>
                                      </p:tavLst>
                                    </p:anim>
                                    <p:animEffect transition="in" filter="fade">
                                      <p:cBhvr>
                                        <p:cTn id="89" dur="500"/>
                                        <p:tgtEl>
                                          <p:spTgt spid="21"/>
                                        </p:tgtEl>
                                      </p:cBhvr>
                                    </p:animEffect>
                                  </p:childTnLst>
                                </p:cTn>
                              </p:par>
                              <p:par>
                                <p:cTn id="90" presetID="53" presetClass="entr" presetSubtype="16" fill="hold" nodeType="withEffect">
                                  <p:stCondLst>
                                    <p:cond delay="0"/>
                                  </p:stCondLst>
                                  <p:childTnLst>
                                    <p:set>
                                      <p:cBhvr>
                                        <p:cTn id="91" dur="1" fill="hold">
                                          <p:stCondLst>
                                            <p:cond delay="0"/>
                                          </p:stCondLst>
                                        </p:cTn>
                                        <p:tgtEl>
                                          <p:spTgt spid="20"/>
                                        </p:tgtEl>
                                        <p:attrNameLst>
                                          <p:attrName>style.visibility</p:attrName>
                                        </p:attrNameLst>
                                      </p:cBhvr>
                                      <p:to>
                                        <p:strVal val="visible"/>
                                      </p:to>
                                    </p:set>
                                    <p:anim calcmode="lin" valueType="num">
                                      <p:cBhvr>
                                        <p:cTn id="92" dur="500" fill="hold"/>
                                        <p:tgtEl>
                                          <p:spTgt spid="20"/>
                                        </p:tgtEl>
                                        <p:attrNameLst>
                                          <p:attrName>ppt_w</p:attrName>
                                        </p:attrNameLst>
                                      </p:cBhvr>
                                      <p:tavLst>
                                        <p:tav tm="0">
                                          <p:val>
                                            <p:fltVal val="0"/>
                                          </p:val>
                                        </p:tav>
                                        <p:tav tm="100000">
                                          <p:val>
                                            <p:strVal val="#ppt_w"/>
                                          </p:val>
                                        </p:tav>
                                      </p:tavLst>
                                    </p:anim>
                                    <p:anim calcmode="lin" valueType="num">
                                      <p:cBhvr>
                                        <p:cTn id="93" dur="500" fill="hold"/>
                                        <p:tgtEl>
                                          <p:spTgt spid="20"/>
                                        </p:tgtEl>
                                        <p:attrNameLst>
                                          <p:attrName>ppt_h</p:attrName>
                                        </p:attrNameLst>
                                      </p:cBhvr>
                                      <p:tavLst>
                                        <p:tav tm="0">
                                          <p:val>
                                            <p:fltVal val="0"/>
                                          </p:val>
                                        </p:tav>
                                        <p:tav tm="100000">
                                          <p:val>
                                            <p:strVal val="#ppt_h"/>
                                          </p:val>
                                        </p:tav>
                                      </p:tavLst>
                                    </p:anim>
                                    <p:animEffect transition="in" filter="fade">
                                      <p:cBhvr>
                                        <p:cTn id="94" dur="500"/>
                                        <p:tgtEl>
                                          <p:spTgt spid="20"/>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p:cTn id="97" dur="500" fill="hold"/>
                                        <p:tgtEl>
                                          <p:spTgt spid="27"/>
                                        </p:tgtEl>
                                        <p:attrNameLst>
                                          <p:attrName>ppt_w</p:attrName>
                                        </p:attrNameLst>
                                      </p:cBhvr>
                                      <p:tavLst>
                                        <p:tav tm="0">
                                          <p:val>
                                            <p:fltVal val="0"/>
                                          </p:val>
                                        </p:tav>
                                        <p:tav tm="100000">
                                          <p:val>
                                            <p:strVal val="#ppt_w"/>
                                          </p:val>
                                        </p:tav>
                                      </p:tavLst>
                                    </p:anim>
                                    <p:anim calcmode="lin" valueType="num">
                                      <p:cBhvr>
                                        <p:cTn id="98" dur="500" fill="hold"/>
                                        <p:tgtEl>
                                          <p:spTgt spid="27"/>
                                        </p:tgtEl>
                                        <p:attrNameLst>
                                          <p:attrName>ppt_h</p:attrName>
                                        </p:attrNameLst>
                                      </p:cBhvr>
                                      <p:tavLst>
                                        <p:tav tm="0">
                                          <p:val>
                                            <p:fltVal val="0"/>
                                          </p:val>
                                        </p:tav>
                                        <p:tav tm="100000">
                                          <p:val>
                                            <p:strVal val="#ppt_h"/>
                                          </p:val>
                                        </p:tav>
                                      </p:tavLst>
                                    </p:anim>
                                    <p:animEffect transition="in" filter="fade">
                                      <p:cBhvr>
                                        <p:cTn id="99" dur="500"/>
                                        <p:tgtEl>
                                          <p:spTgt spid="27"/>
                                        </p:tgtEl>
                                      </p:cBhvr>
                                    </p:animEffect>
                                  </p:childTnLst>
                                </p:cTn>
                              </p:par>
                            </p:childTnLst>
                          </p:cTn>
                        </p:par>
                      </p:childTnLst>
                    </p:cTn>
                  </p:par>
                  <p:par>
                    <p:cTn id="100" fill="hold">
                      <p:stCondLst>
                        <p:cond delay="indefinite"/>
                      </p:stCondLst>
                      <p:childTnLst>
                        <p:par>
                          <p:cTn id="101" fill="hold">
                            <p:stCondLst>
                              <p:cond delay="0"/>
                            </p:stCondLst>
                            <p:childTnLst>
                              <p:par>
                                <p:cTn id="102" presetID="53" presetClass="entr" presetSubtype="16" fill="hold" nodeType="clickEffect">
                                  <p:stCondLst>
                                    <p:cond delay="0"/>
                                  </p:stCondLst>
                                  <p:childTnLst>
                                    <p:set>
                                      <p:cBhvr>
                                        <p:cTn id="103" dur="1" fill="hold">
                                          <p:stCondLst>
                                            <p:cond delay="0"/>
                                          </p:stCondLst>
                                        </p:cTn>
                                        <p:tgtEl>
                                          <p:spTgt spid="22"/>
                                        </p:tgtEl>
                                        <p:attrNameLst>
                                          <p:attrName>style.visibility</p:attrName>
                                        </p:attrNameLst>
                                      </p:cBhvr>
                                      <p:to>
                                        <p:strVal val="visible"/>
                                      </p:to>
                                    </p:set>
                                    <p:anim calcmode="lin" valueType="num">
                                      <p:cBhvr>
                                        <p:cTn id="104" dur="500" fill="hold"/>
                                        <p:tgtEl>
                                          <p:spTgt spid="22"/>
                                        </p:tgtEl>
                                        <p:attrNameLst>
                                          <p:attrName>ppt_w</p:attrName>
                                        </p:attrNameLst>
                                      </p:cBhvr>
                                      <p:tavLst>
                                        <p:tav tm="0">
                                          <p:val>
                                            <p:fltVal val="0"/>
                                          </p:val>
                                        </p:tav>
                                        <p:tav tm="100000">
                                          <p:val>
                                            <p:strVal val="#ppt_w"/>
                                          </p:val>
                                        </p:tav>
                                      </p:tavLst>
                                    </p:anim>
                                    <p:anim calcmode="lin" valueType="num">
                                      <p:cBhvr>
                                        <p:cTn id="105" dur="500" fill="hold"/>
                                        <p:tgtEl>
                                          <p:spTgt spid="22"/>
                                        </p:tgtEl>
                                        <p:attrNameLst>
                                          <p:attrName>ppt_h</p:attrName>
                                        </p:attrNameLst>
                                      </p:cBhvr>
                                      <p:tavLst>
                                        <p:tav tm="0">
                                          <p:val>
                                            <p:fltVal val="0"/>
                                          </p:val>
                                        </p:tav>
                                        <p:tav tm="100000">
                                          <p:val>
                                            <p:strVal val="#ppt_h"/>
                                          </p:val>
                                        </p:tav>
                                      </p:tavLst>
                                    </p:anim>
                                    <p:animEffect transition="in" filter="fade">
                                      <p:cBhvr>
                                        <p:cTn id="10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6" grpId="0"/>
      <p:bldP spid="17" grpId="0"/>
      <p:bldP spid="33" grpId="1" animBg="1"/>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82587" y="971203"/>
            <a:ext cx="2667000" cy="1009650"/>
          </a:xfrm>
          <a:prstGeom prst="rect">
            <a:avLst/>
          </a:prstGeom>
        </p:spPr>
      </p:pic>
      <p:pic>
        <p:nvPicPr>
          <p:cNvPr id="6" name="Picture 5"/>
          <p:cNvPicPr>
            <a:picLocks noChangeAspect="1"/>
          </p:cNvPicPr>
          <p:nvPr/>
        </p:nvPicPr>
        <p:blipFill>
          <a:blip r:embed="rId3"/>
          <a:stretch>
            <a:fillRect/>
          </a:stretch>
        </p:blipFill>
        <p:spPr>
          <a:xfrm>
            <a:off x="4352637" y="1198599"/>
            <a:ext cx="2333625" cy="542925"/>
          </a:xfrm>
          <a:prstGeom prst="rect">
            <a:avLst/>
          </a:prstGeom>
        </p:spPr>
      </p:pic>
      <p:pic>
        <p:nvPicPr>
          <p:cNvPr id="7" name="Picture 6"/>
          <p:cNvPicPr>
            <a:picLocks noChangeAspect="1"/>
          </p:cNvPicPr>
          <p:nvPr/>
        </p:nvPicPr>
        <p:blipFill>
          <a:blip r:embed="rId4"/>
          <a:stretch>
            <a:fillRect/>
          </a:stretch>
        </p:blipFill>
        <p:spPr>
          <a:xfrm>
            <a:off x="3998720" y="1603412"/>
            <a:ext cx="4848225" cy="742950"/>
          </a:xfrm>
          <a:prstGeom prst="rect">
            <a:avLst/>
          </a:prstGeom>
        </p:spPr>
      </p:pic>
      <p:sp>
        <p:nvSpPr>
          <p:cNvPr id="8" name="TextBox 6"/>
          <p:cNvSpPr txBox="1"/>
          <p:nvPr/>
        </p:nvSpPr>
        <p:spPr>
          <a:xfrm>
            <a:off x="4258808" y="280198"/>
            <a:ext cx="1260641" cy="627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accent6"/>
              </a:buClr>
              <a:buSzPts val="3000"/>
              <a:buFont typeface="Josefin Sans"/>
              <a:buNone/>
              <a:defRPr sz="2400" b="1">
                <a:solidFill>
                  <a:schemeClr val="accent5">
                    <a:lumMod val="50000"/>
                  </a:schemeClr>
                </a:solidFill>
                <a:latin typeface="Josefin Sans"/>
                <a:ea typeface="Josefin Sans"/>
                <a:cs typeface="Josefin Sans"/>
              </a:defRPr>
            </a:lvl1pPr>
            <a:lvl2pPr>
              <a:buClr>
                <a:schemeClr val="accent6"/>
              </a:buClr>
              <a:buSzPts val="3000"/>
              <a:buFont typeface="Josefin Sans"/>
              <a:buNone/>
              <a:defRPr sz="3000" b="1">
                <a:solidFill>
                  <a:schemeClr val="accent6"/>
                </a:solidFill>
                <a:latin typeface="Josefin Sans"/>
                <a:ea typeface="Josefin Sans"/>
                <a:cs typeface="Josefin Sans"/>
              </a:defRPr>
            </a:lvl2pPr>
            <a:lvl3pPr>
              <a:buClr>
                <a:schemeClr val="accent6"/>
              </a:buClr>
              <a:buSzPts val="3000"/>
              <a:buFont typeface="Josefin Sans"/>
              <a:buNone/>
              <a:defRPr sz="3000" b="1">
                <a:solidFill>
                  <a:schemeClr val="accent6"/>
                </a:solidFill>
                <a:latin typeface="Josefin Sans"/>
                <a:ea typeface="Josefin Sans"/>
                <a:cs typeface="Josefin Sans"/>
              </a:defRPr>
            </a:lvl3pPr>
            <a:lvl4pPr>
              <a:buClr>
                <a:schemeClr val="accent6"/>
              </a:buClr>
              <a:buSzPts val="3000"/>
              <a:buFont typeface="Josefin Sans"/>
              <a:buNone/>
              <a:defRPr sz="3000" b="1">
                <a:solidFill>
                  <a:schemeClr val="accent6"/>
                </a:solidFill>
                <a:latin typeface="Josefin Sans"/>
                <a:ea typeface="Josefin Sans"/>
                <a:cs typeface="Josefin Sans"/>
              </a:defRPr>
            </a:lvl4pPr>
            <a:lvl5pPr>
              <a:buClr>
                <a:schemeClr val="accent6"/>
              </a:buClr>
              <a:buSzPts val="3000"/>
              <a:buFont typeface="Josefin Sans"/>
              <a:buNone/>
              <a:defRPr sz="3000" b="1">
                <a:solidFill>
                  <a:schemeClr val="accent6"/>
                </a:solidFill>
                <a:latin typeface="Josefin Sans"/>
                <a:ea typeface="Josefin Sans"/>
                <a:cs typeface="Josefin Sans"/>
              </a:defRPr>
            </a:lvl5pPr>
            <a:lvl6pPr>
              <a:buClr>
                <a:schemeClr val="accent6"/>
              </a:buClr>
              <a:buSzPts val="3000"/>
              <a:buFont typeface="Josefin Sans"/>
              <a:buNone/>
              <a:defRPr sz="3000" b="1">
                <a:solidFill>
                  <a:schemeClr val="accent6"/>
                </a:solidFill>
                <a:latin typeface="Josefin Sans"/>
                <a:ea typeface="Josefin Sans"/>
                <a:cs typeface="Josefin Sans"/>
              </a:defRPr>
            </a:lvl6pPr>
            <a:lvl7pPr>
              <a:buClr>
                <a:schemeClr val="accent6"/>
              </a:buClr>
              <a:buSzPts val="3000"/>
              <a:buFont typeface="Josefin Sans"/>
              <a:buNone/>
              <a:defRPr sz="3000" b="1">
                <a:solidFill>
                  <a:schemeClr val="accent6"/>
                </a:solidFill>
                <a:latin typeface="Josefin Sans"/>
                <a:ea typeface="Josefin Sans"/>
                <a:cs typeface="Josefin Sans"/>
              </a:defRPr>
            </a:lvl7pPr>
            <a:lvl8pPr>
              <a:buClr>
                <a:schemeClr val="accent6"/>
              </a:buClr>
              <a:buSzPts val="3000"/>
              <a:buFont typeface="Josefin Sans"/>
              <a:buNone/>
              <a:defRPr sz="3000" b="1">
                <a:solidFill>
                  <a:schemeClr val="accent6"/>
                </a:solidFill>
                <a:latin typeface="Josefin Sans"/>
                <a:ea typeface="Josefin Sans"/>
                <a:cs typeface="Josefin Sans"/>
              </a:defRPr>
            </a:lvl8pPr>
            <a:lvl9pPr>
              <a:buClr>
                <a:schemeClr val="accent6"/>
              </a:buClr>
              <a:buSzPts val="3000"/>
              <a:buFont typeface="Josefin Sans"/>
              <a:buNone/>
              <a:defRPr sz="3000" b="1">
                <a:solidFill>
                  <a:schemeClr val="accent6"/>
                </a:solidFill>
                <a:latin typeface="Josefin Sans"/>
                <a:ea typeface="Josefin Sans"/>
                <a:cs typeface="Josefin Sans"/>
              </a:defRPr>
            </a:lvl9pPr>
          </a:lstStyle>
          <a:p>
            <a:pPr algn="l">
              <a:lnSpc>
                <a:spcPct val="150000"/>
              </a:lnSpc>
            </a:pPr>
            <a:r>
              <a:rPr lang="en-US" sz="1800" dirty="0" err="1" smtClean="0"/>
              <a:t>Entropi</a:t>
            </a:r>
            <a:endParaRPr lang="en-US" sz="1800" dirty="0" smtClean="0"/>
          </a:p>
        </p:txBody>
      </p:sp>
      <p:sp>
        <p:nvSpPr>
          <p:cNvPr id="9" name="TextBox 6"/>
          <p:cNvSpPr txBox="1"/>
          <p:nvPr/>
        </p:nvSpPr>
        <p:spPr>
          <a:xfrm>
            <a:off x="463683" y="233775"/>
            <a:ext cx="1717657" cy="627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accent6"/>
              </a:buClr>
              <a:buSzPts val="3000"/>
              <a:buFont typeface="Josefin Sans"/>
              <a:buNone/>
              <a:defRPr sz="2400" b="1">
                <a:solidFill>
                  <a:schemeClr val="accent5">
                    <a:lumMod val="50000"/>
                  </a:schemeClr>
                </a:solidFill>
                <a:latin typeface="Josefin Sans"/>
                <a:ea typeface="Josefin Sans"/>
                <a:cs typeface="Josefin Sans"/>
              </a:defRPr>
            </a:lvl1pPr>
            <a:lvl2pPr>
              <a:buClr>
                <a:schemeClr val="accent6"/>
              </a:buClr>
              <a:buSzPts val="3000"/>
              <a:buFont typeface="Josefin Sans"/>
              <a:buNone/>
              <a:defRPr sz="3000" b="1">
                <a:solidFill>
                  <a:schemeClr val="accent6"/>
                </a:solidFill>
                <a:latin typeface="Josefin Sans"/>
                <a:ea typeface="Josefin Sans"/>
                <a:cs typeface="Josefin Sans"/>
              </a:defRPr>
            </a:lvl2pPr>
            <a:lvl3pPr>
              <a:buClr>
                <a:schemeClr val="accent6"/>
              </a:buClr>
              <a:buSzPts val="3000"/>
              <a:buFont typeface="Josefin Sans"/>
              <a:buNone/>
              <a:defRPr sz="3000" b="1">
                <a:solidFill>
                  <a:schemeClr val="accent6"/>
                </a:solidFill>
                <a:latin typeface="Josefin Sans"/>
                <a:ea typeface="Josefin Sans"/>
                <a:cs typeface="Josefin Sans"/>
              </a:defRPr>
            </a:lvl3pPr>
            <a:lvl4pPr>
              <a:buClr>
                <a:schemeClr val="accent6"/>
              </a:buClr>
              <a:buSzPts val="3000"/>
              <a:buFont typeface="Josefin Sans"/>
              <a:buNone/>
              <a:defRPr sz="3000" b="1">
                <a:solidFill>
                  <a:schemeClr val="accent6"/>
                </a:solidFill>
                <a:latin typeface="Josefin Sans"/>
                <a:ea typeface="Josefin Sans"/>
                <a:cs typeface="Josefin Sans"/>
              </a:defRPr>
            </a:lvl4pPr>
            <a:lvl5pPr>
              <a:buClr>
                <a:schemeClr val="accent6"/>
              </a:buClr>
              <a:buSzPts val="3000"/>
              <a:buFont typeface="Josefin Sans"/>
              <a:buNone/>
              <a:defRPr sz="3000" b="1">
                <a:solidFill>
                  <a:schemeClr val="accent6"/>
                </a:solidFill>
                <a:latin typeface="Josefin Sans"/>
                <a:ea typeface="Josefin Sans"/>
                <a:cs typeface="Josefin Sans"/>
              </a:defRPr>
            </a:lvl5pPr>
            <a:lvl6pPr>
              <a:buClr>
                <a:schemeClr val="accent6"/>
              </a:buClr>
              <a:buSzPts val="3000"/>
              <a:buFont typeface="Josefin Sans"/>
              <a:buNone/>
              <a:defRPr sz="3000" b="1">
                <a:solidFill>
                  <a:schemeClr val="accent6"/>
                </a:solidFill>
                <a:latin typeface="Josefin Sans"/>
                <a:ea typeface="Josefin Sans"/>
                <a:cs typeface="Josefin Sans"/>
              </a:defRPr>
            </a:lvl6pPr>
            <a:lvl7pPr>
              <a:buClr>
                <a:schemeClr val="accent6"/>
              </a:buClr>
              <a:buSzPts val="3000"/>
              <a:buFont typeface="Josefin Sans"/>
              <a:buNone/>
              <a:defRPr sz="3000" b="1">
                <a:solidFill>
                  <a:schemeClr val="accent6"/>
                </a:solidFill>
                <a:latin typeface="Josefin Sans"/>
                <a:ea typeface="Josefin Sans"/>
                <a:cs typeface="Josefin Sans"/>
              </a:defRPr>
            </a:lvl7pPr>
            <a:lvl8pPr>
              <a:buClr>
                <a:schemeClr val="accent6"/>
              </a:buClr>
              <a:buSzPts val="3000"/>
              <a:buFont typeface="Josefin Sans"/>
              <a:buNone/>
              <a:defRPr sz="3000" b="1">
                <a:solidFill>
                  <a:schemeClr val="accent6"/>
                </a:solidFill>
                <a:latin typeface="Josefin Sans"/>
                <a:ea typeface="Josefin Sans"/>
                <a:cs typeface="Josefin Sans"/>
              </a:defRPr>
            </a:lvl8pPr>
            <a:lvl9pPr>
              <a:buClr>
                <a:schemeClr val="accent6"/>
              </a:buClr>
              <a:buSzPts val="3000"/>
              <a:buFont typeface="Josefin Sans"/>
              <a:buNone/>
              <a:defRPr sz="3000" b="1">
                <a:solidFill>
                  <a:schemeClr val="accent6"/>
                </a:solidFill>
                <a:latin typeface="Josefin Sans"/>
                <a:ea typeface="Josefin Sans"/>
                <a:cs typeface="Josefin Sans"/>
              </a:defRPr>
            </a:lvl9pPr>
          </a:lstStyle>
          <a:p>
            <a:pPr algn="l">
              <a:lnSpc>
                <a:spcPct val="150000"/>
              </a:lnSpc>
            </a:pPr>
            <a:r>
              <a:rPr lang="en-US" sz="1800" dirty="0" err="1" smtClean="0"/>
              <a:t>Homogenitas</a:t>
            </a:r>
            <a:r>
              <a:rPr lang="en-US" sz="1800" dirty="0" smtClean="0"/>
              <a:t> </a:t>
            </a:r>
            <a:endParaRPr lang="en-US" sz="1800" dirty="0" smtClean="0"/>
          </a:p>
        </p:txBody>
      </p:sp>
    </p:spTree>
    <p:extLst>
      <p:ext uri="{BB962C8B-B14F-4D97-AF65-F5344CB8AC3E}">
        <p14:creationId xmlns:p14="http://schemas.microsoft.com/office/powerpoint/2010/main" val="3047730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 name="Google Shape;541;p38"/>
              <p:cNvSpPr txBox="1"/>
              <p:nvPr/>
            </p:nvSpPr>
            <p:spPr>
              <a:xfrm flipH="1">
                <a:off x="861666" y="301791"/>
                <a:ext cx="7465885" cy="556176"/>
              </a:xfrm>
              <a:prstGeom prst="rect">
                <a:avLst/>
              </a:prstGeom>
              <a:solidFill>
                <a:srgbClr val="D6E7F3"/>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accent6"/>
                  </a:buClr>
                  <a:buSzPts val="3000"/>
                  <a:buFont typeface="Josefin Sans"/>
                  <a:buNone/>
                  <a:defRPr sz="3000" b="1">
                    <a:solidFill>
                      <a:schemeClr val="accent6"/>
                    </a:solidFill>
                    <a:latin typeface="Josefin Sans"/>
                    <a:ea typeface="Josefin Sans"/>
                    <a:cs typeface="Josefin Sans"/>
                  </a:defRPr>
                </a:lvl1pPr>
                <a:lvl2pPr>
                  <a:buClr>
                    <a:schemeClr val="accent6"/>
                  </a:buClr>
                  <a:buSzPts val="3000"/>
                  <a:buFont typeface="Josefin Sans"/>
                  <a:buNone/>
                  <a:defRPr sz="3000" b="1">
                    <a:solidFill>
                      <a:schemeClr val="accent6"/>
                    </a:solidFill>
                    <a:latin typeface="Josefin Sans"/>
                    <a:ea typeface="Josefin Sans"/>
                    <a:cs typeface="Josefin Sans"/>
                  </a:defRPr>
                </a:lvl2pPr>
                <a:lvl3pPr>
                  <a:buClr>
                    <a:schemeClr val="accent6"/>
                  </a:buClr>
                  <a:buSzPts val="3000"/>
                  <a:buFont typeface="Josefin Sans"/>
                  <a:buNone/>
                  <a:defRPr sz="3000" b="1">
                    <a:solidFill>
                      <a:schemeClr val="accent6"/>
                    </a:solidFill>
                    <a:latin typeface="Josefin Sans"/>
                    <a:ea typeface="Josefin Sans"/>
                    <a:cs typeface="Josefin Sans"/>
                  </a:defRPr>
                </a:lvl3pPr>
                <a:lvl4pPr>
                  <a:buClr>
                    <a:schemeClr val="accent6"/>
                  </a:buClr>
                  <a:buSzPts val="3000"/>
                  <a:buFont typeface="Josefin Sans"/>
                  <a:buNone/>
                  <a:defRPr sz="3000" b="1">
                    <a:solidFill>
                      <a:schemeClr val="accent6"/>
                    </a:solidFill>
                    <a:latin typeface="Josefin Sans"/>
                    <a:ea typeface="Josefin Sans"/>
                    <a:cs typeface="Josefin Sans"/>
                  </a:defRPr>
                </a:lvl4pPr>
                <a:lvl5pPr>
                  <a:buClr>
                    <a:schemeClr val="accent6"/>
                  </a:buClr>
                  <a:buSzPts val="3000"/>
                  <a:buFont typeface="Josefin Sans"/>
                  <a:buNone/>
                  <a:defRPr sz="3000" b="1">
                    <a:solidFill>
                      <a:schemeClr val="accent6"/>
                    </a:solidFill>
                    <a:latin typeface="Josefin Sans"/>
                    <a:ea typeface="Josefin Sans"/>
                    <a:cs typeface="Josefin Sans"/>
                  </a:defRPr>
                </a:lvl5pPr>
                <a:lvl6pPr>
                  <a:buClr>
                    <a:schemeClr val="accent6"/>
                  </a:buClr>
                  <a:buSzPts val="3000"/>
                  <a:buFont typeface="Josefin Sans"/>
                  <a:buNone/>
                  <a:defRPr sz="3000" b="1">
                    <a:solidFill>
                      <a:schemeClr val="accent6"/>
                    </a:solidFill>
                    <a:latin typeface="Josefin Sans"/>
                    <a:ea typeface="Josefin Sans"/>
                    <a:cs typeface="Josefin Sans"/>
                  </a:defRPr>
                </a:lvl6pPr>
                <a:lvl7pPr>
                  <a:buClr>
                    <a:schemeClr val="accent6"/>
                  </a:buClr>
                  <a:buSzPts val="3000"/>
                  <a:buFont typeface="Josefin Sans"/>
                  <a:buNone/>
                  <a:defRPr sz="3000" b="1">
                    <a:solidFill>
                      <a:schemeClr val="accent6"/>
                    </a:solidFill>
                    <a:latin typeface="Josefin Sans"/>
                    <a:ea typeface="Josefin Sans"/>
                    <a:cs typeface="Josefin Sans"/>
                  </a:defRPr>
                </a:lvl7pPr>
                <a:lvl8pPr>
                  <a:buClr>
                    <a:schemeClr val="accent6"/>
                  </a:buClr>
                  <a:buSzPts val="3000"/>
                  <a:buFont typeface="Josefin Sans"/>
                  <a:buNone/>
                  <a:defRPr sz="3000" b="1">
                    <a:solidFill>
                      <a:schemeClr val="accent6"/>
                    </a:solidFill>
                    <a:latin typeface="Josefin Sans"/>
                    <a:ea typeface="Josefin Sans"/>
                    <a:cs typeface="Josefin Sans"/>
                  </a:defRPr>
                </a:lvl8pPr>
                <a:lvl9pPr>
                  <a:buClr>
                    <a:schemeClr val="accent6"/>
                  </a:buClr>
                  <a:buSzPts val="3000"/>
                  <a:buFont typeface="Josefin Sans"/>
                  <a:buNone/>
                  <a:defRPr sz="3000" b="1">
                    <a:solidFill>
                      <a:schemeClr val="accent6"/>
                    </a:solidFill>
                    <a:latin typeface="Josefin Sans"/>
                    <a:ea typeface="Josefin Sans"/>
                    <a:cs typeface="Josefin Sans"/>
                  </a:defRPr>
                </a:lvl9pPr>
              </a:lstStyle>
              <a:p>
                <a:r>
                  <a:rPr lang="en" dirty="0">
                    <a:sym typeface="Josefin Sans"/>
                  </a:rPr>
                  <a:t>Hasil Ekstraksi Fitur GLCM Sudut </a:t>
                </a:r>
                <a14:m>
                  <m:oMath xmlns:m="http://schemas.openxmlformats.org/officeDocument/2006/math">
                    <m:r>
                      <a:rPr lang="en-US">
                        <a:latin typeface="Cambria Math" panose="02040503050406030204" pitchFamily="18" charset="0"/>
                        <a:sym typeface="Josefin Sans"/>
                      </a:rPr>
                      <m:t>𝟎</m:t>
                    </m:r>
                    <m:r>
                      <a:rPr lang="en-US">
                        <a:latin typeface="Cambria Math" panose="02040503050406030204" pitchFamily="18" charset="0"/>
                        <a:sym typeface="Josefin Sans"/>
                      </a:rPr>
                      <m:t>°</m:t>
                    </m:r>
                  </m:oMath>
                </a14:m>
                <a:endParaRPr dirty="0">
                  <a:sym typeface="Josefin Sans"/>
                </a:endParaRPr>
              </a:p>
            </p:txBody>
          </p:sp>
        </mc:Choice>
        <mc:Fallback xmlns="">
          <p:sp>
            <p:nvSpPr>
              <p:cNvPr id="32" name="Google Shape;541;p38"/>
              <p:cNvSpPr txBox="1">
                <a:spLocks noRot="1" noChangeAspect="1" noMove="1" noResize="1" noEditPoints="1" noAdjustHandles="1" noChangeArrowheads="1" noChangeShapeType="1" noTextEdit="1"/>
              </p:cNvSpPr>
              <p:nvPr/>
            </p:nvSpPr>
            <p:spPr>
              <a:xfrm flipH="1">
                <a:off x="861666" y="301791"/>
                <a:ext cx="7465885" cy="556176"/>
              </a:xfrm>
              <a:prstGeom prst="rect">
                <a:avLst/>
              </a:prstGeom>
              <a:blipFill>
                <a:blip r:embed="rId3"/>
                <a:stretch>
                  <a:fillRect t="-5495" b="-41758"/>
                </a:stretch>
              </a:blipFill>
              <a:ln>
                <a:noFill/>
              </a:ln>
            </p:spPr>
            <p:txBody>
              <a:bodyPr/>
              <a:lstStyle/>
              <a:p>
                <a:r>
                  <a:rPr lang="en-US">
                    <a:noFill/>
                  </a:rPr>
                  <a:t> </a:t>
                </a:r>
              </a:p>
            </p:txBody>
          </p:sp>
        </mc:Fallback>
      </mc:AlternateContent>
      <p:graphicFrame>
        <p:nvGraphicFramePr>
          <p:cNvPr id="11" name="Table 10"/>
          <p:cNvGraphicFramePr>
            <a:graphicFrameLocks noGrp="1"/>
          </p:cNvGraphicFramePr>
          <p:nvPr>
            <p:extLst>
              <p:ext uri="{D42A27DB-BD31-4B8C-83A1-F6EECF244321}">
                <p14:modId xmlns:p14="http://schemas.microsoft.com/office/powerpoint/2010/main" val="942866297"/>
              </p:ext>
            </p:extLst>
          </p:nvPr>
        </p:nvGraphicFramePr>
        <p:xfrm>
          <a:off x="382435" y="1228352"/>
          <a:ext cx="8424348" cy="3640660"/>
        </p:xfrm>
        <a:graphic>
          <a:graphicData uri="http://schemas.openxmlformats.org/drawingml/2006/table">
            <a:tbl>
              <a:tblPr firstRow="1" bandRow="1">
                <a:tableStyleId>{08FB837D-C827-4EFA-A057-4D05807E0F7C}</a:tableStyleId>
              </a:tblPr>
              <a:tblGrid>
                <a:gridCol w="1404058">
                  <a:extLst>
                    <a:ext uri="{9D8B030D-6E8A-4147-A177-3AD203B41FA5}">
                      <a16:colId xmlns:a16="http://schemas.microsoft.com/office/drawing/2014/main" val="4160376070"/>
                    </a:ext>
                  </a:extLst>
                </a:gridCol>
                <a:gridCol w="1404058">
                  <a:extLst>
                    <a:ext uri="{9D8B030D-6E8A-4147-A177-3AD203B41FA5}">
                      <a16:colId xmlns:a16="http://schemas.microsoft.com/office/drawing/2014/main" val="3203834199"/>
                    </a:ext>
                  </a:extLst>
                </a:gridCol>
                <a:gridCol w="1404058">
                  <a:extLst>
                    <a:ext uri="{9D8B030D-6E8A-4147-A177-3AD203B41FA5}">
                      <a16:colId xmlns:a16="http://schemas.microsoft.com/office/drawing/2014/main" val="614938066"/>
                    </a:ext>
                  </a:extLst>
                </a:gridCol>
                <a:gridCol w="1404058">
                  <a:extLst>
                    <a:ext uri="{9D8B030D-6E8A-4147-A177-3AD203B41FA5}">
                      <a16:colId xmlns:a16="http://schemas.microsoft.com/office/drawing/2014/main" val="2711114960"/>
                    </a:ext>
                  </a:extLst>
                </a:gridCol>
                <a:gridCol w="1404058">
                  <a:extLst>
                    <a:ext uri="{9D8B030D-6E8A-4147-A177-3AD203B41FA5}">
                      <a16:colId xmlns:a16="http://schemas.microsoft.com/office/drawing/2014/main" val="3515479106"/>
                    </a:ext>
                  </a:extLst>
                </a:gridCol>
                <a:gridCol w="1404058">
                  <a:extLst>
                    <a:ext uri="{9D8B030D-6E8A-4147-A177-3AD203B41FA5}">
                      <a16:colId xmlns:a16="http://schemas.microsoft.com/office/drawing/2014/main" val="765728486"/>
                    </a:ext>
                  </a:extLst>
                </a:gridCol>
              </a:tblGrid>
              <a:tr h="364066">
                <a:tc>
                  <a:txBody>
                    <a:bodyPr/>
                    <a:lstStyle/>
                    <a:p>
                      <a:pPr algn="ctr" fontAlgn="ctr"/>
                      <a:r>
                        <a:rPr lang="en-US" sz="1200" u="none" strike="noStrike">
                          <a:effectLst/>
                        </a:rPr>
                        <a:t>Kontras</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200" u="none" strike="noStrike" dirty="0" err="1">
                          <a:effectLst/>
                        </a:rPr>
                        <a:t>Korelasi</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200" u="none" strike="noStrike">
                          <a:effectLst/>
                        </a:rPr>
                        <a:t>Energi</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200" u="none" strike="noStrike">
                          <a:effectLst/>
                        </a:rPr>
                        <a:t>Homogenitas</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200" u="none" strike="noStrike" dirty="0" err="1">
                          <a:effectLst/>
                        </a:rPr>
                        <a:t>Entropi</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200" u="none" strike="noStrike" dirty="0">
                          <a:effectLst/>
                        </a:rPr>
                        <a:t>label</a:t>
                      </a:r>
                      <a:endParaRPr lang="en-US" sz="12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txBody>
                  <a:tcPr marL="9525" marR="9525" marT="9525" marB="0" anchor="b"/>
                </a:tc>
                <a:extLst>
                  <a:ext uri="{0D108BD9-81ED-4DB2-BD59-A6C34878D82A}">
                    <a16:rowId xmlns:a16="http://schemas.microsoft.com/office/drawing/2014/main" val="3936638653"/>
                  </a:ext>
                </a:extLst>
              </a:tr>
              <a:tr h="364066">
                <a:tc>
                  <a:txBody>
                    <a:bodyPr/>
                    <a:lstStyle/>
                    <a:p>
                      <a:pPr algn="ctr" fontAlgn="b"/>
                      <a:r>
                        <a:rPr lang="en-US" sz="1200" u="none" strike="noStrike">
                          <a:effectLst/>
                        </a:rPr>
                        <a:t>0.1323</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0.9732</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0.1543</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0.9383</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0.9422</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dirty="0">
                          <a:effectLst/>
                        </a:rPr>
                        <a:t>1</a:t>
                      </a:r>
                      <a:endParaRPr lang="en-US" sz="12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txBody>
                  <a:tcPr marL="9525" marR="9525" marT="9525" marB="0" anchor="b"/>
                </a:tc>
                <a:extLst>
                  <a:ext uri="{0D108BD9-81ED-4DB2-BD59-A6C34878D82A}">
                    <a16:rowId xmlns:a16="http://schemas.microsoft.com/office/drawing/2014/main" val="1980365341"/>
                  </a:ext>
                </a:extLst>
              </a:tr>
              <a:tr h="364066">
                <a:tc>
                  <a:txBody>
                    <a:bodyPr/>
                    <a:lstStyle/>
                    <a:p>
                      <a:pPr algn="ctr" fontAlgn="b"/>
                      <a:r>
                        <a:rPr lang="en-US" sz="1200" u="none" strike="noStrike">
                          <a:effectLst/>
                        </a:rPr>
                        <a:t>0.1288</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0.9659</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0.1564</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0.9373</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0.8113</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dirty="0">
                          <a:effectLst/>
                        </a:rPr>
                        <a:t>1</a:t>
                      </a:r>
                      <a:endParaRPr lang="en-US" sz="12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txBody>
                  <a:tcPr marL="9525" marR="9525" marT="9525" marB="0" anchor="b"/>
                </a:tc>
                <a:extLst>
                  <a:ext uri="{0D108BD9-81ED-4DB2-BD59-A6C34878D82A}">
                    <a16:rowId xmlns:a16="http://schemas.microsoft.com/office/drawing/2014/main" val="3104664347"/>
                  </a:ext>
                </a:extLst>
              </a:tr>
              <a:tr h="364066">
                <a:tc>
                  <a:txBody>
                    <a:bodyPr/>
                    <a:lstStyle/>
                    <a:p>
                      <a:pPr algn="ctr" fontAlgn="b"/>
                      <a:r>
                        <a:rPr lang="en-US" sz="1200" u="none" strike="noStrike">
                          <a:effectLst/>
                        </a:rPr>
                        <a:t>0.0835</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0.9827</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0.1841</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0.9590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0.8774</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dirty="0">
                          <a:effectLst/>
                        </a:rPr>
                        <a:t>1</a:t>
                      </a:r>
                      <a:endParaRPr lang="en-US" sz="12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txBody>
                  <a:tcPr marL="9525" marR="9525" marT="9525" marB="0" anchor="b"/>
                </a:tc>
                <a:extLst>
                  <a:ext uri="{0D108BD9-81ED-4DB2-BD59-A6C34878D82A}">
                    <a16:rowId xmlns:a16="http://schemas.microsoft.com/office/drawing/2014/main" val="3080835155"/>
                  </a:ext>
                </a:extLst>
              </a:tr>
              <a:tr h="364066">
                <a:tc>
                  <a:txBody>
                    <a:bodyPr/>
                    <a:lstStyle/>
                    <a:p>
                      <a:pPr algn="ctr" fontAlgn="b"/>
                      <a:r>
                        <a:rPr lang="en-US" sz="1200" u="none" strike="noStrike">
                          <a:effectLst/>
                        </a:rPr>
                        <a:t>0.0641</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0.9451</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0.3534</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0.9683</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0.9972</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dirty="0">
                          <a:effectLst/>
                        </a:rPr>
                        <a:t>2</a:t>
                      </a:r>
                      <a:endParaRPr lang="en-US" sz="12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txBody>
                  <a:tcPr marL="9525" marR="9525" marT="9525" marB="0" anchor="b"/>
                </a:tc>
                <a:extLst>
                  <a:ext uri="{0D108BD9-81ED-4DB2-BD59-A6C34878D82A}">
                    <a16:rowId xmlns:a16="http://schemas.microsoft.com/office/drawing/2014/main" val="169639634"/>
                  </a:ext>
                </a:extLst>
              </a:tr>
              <a:tr h="364066">
                <a:tc>
                  <a:txBody>
                    <a:bodyPr/>
                    <a:lstStyle/>
                    <a:p>
                      <a:pPr algn="ctr" fontAlgn="b"/>
                      <a:r>
                        <a:rPr lang="en-US" sz="1200" u="none" strike="noStrike">
                          <a:effectLst/>
                        </a:rPr>
                        <a:t>0.1080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0.9536</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0.2178</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0.9464</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0.9993</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dirty="0">
                          <a:effectLst/>
                        </a:rPr>
                        <a:t>2</a:t>
                      </a:r>
                      <a:endParaRPr lang="en-US" sz="12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txBody>
                  <a:tcPr marL="9525" marR="9525" marT="9525" marB="0" anchor="b"/>
                </a:tc>
                <a:extLst>
                  <a:ext uri="{0D108BD9-81ED-4DB2-BD59-A6C34878D82A}">
                    <a16:rowId xmlns:a16="http://schemas.microsoft.com/office/drawing/2014/main" val="2304292172"/>
                  </a:ext>
                </a:extLst>
              </a:tr>
              <a:tr h="364066">
                <a:tc>
                  <a:txBody>
                    <a:bodyPr/>
                    <a:lstStyle/>
                    <a:p>
                      <a:pPr algn="ctr" fontAlgn="b"/>
                      <a:r>
                        <a:rPr lang="en-US" sz="1200" u="none" strike="noStrike">
                          <a:effectLst/>
                        </a:rPr>
                        <a:t>0.1335</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0.9649</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0.1560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0.9340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0.9745</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dirty="0">
                          <a:effectLst/>
                        </a:rPr>
                        <a:t>2</a:t>
                      </a:r>
                      <a:endParaRPr lang="en-US" sz="12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txBody>
                  <a:tcPr marL="9525" marR="9525" marT="9525" marB="0" anchor="b"/>
                </a:tc>
                <a:extLst>
                  <a:ext uri="{0D108BD9-81ED-4DB2-BD59-A6C34878D82A}">
                    <a16:rowId xmlns:a16="http://schemas.microsoft.com/office/drawing/2014/main" val="479171259"/>
                  </a:ext>
                </a:extLst>
              </a:tr>
              <a:tr h="364066">
                <a:tc>
                  <a:txBody>
                    <a:bodyPr/>
                    <a:lstStyle/>
                    <a:p>
                      <a:pPr algn="ctr" fontAlgn="b"/>
                      <a:r>
                        <a:rPr lang="en-US" sz="1200" u="none" strike="noStrike">
                          <a:effectLst/>
                        </a:rPr>
                        <a:t>0.0969</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0.9798</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0.2105</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0.9518</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0.9823</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dirty="0">
                          <a:effectLst/>
                        </a:rPr>
                        <a:t>3</a:t>
                      </a:r>
                      <a:endParaRPr lang="en-US" sz="12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txBody>
                  <a:tcPr marL="9525" marR="9525" marT="9525" marB="0" anchor="b"/>
                </a:tc>
                <a:extLst>
                  <a:ext uri="{0D108BD9-81ED-4DB2-BD59-A6C34878D82A}">
                    <a16:rowId xmlns:a16="http://schemas.microsoft.com/office/drawing/2014/main" val="2300411133"/>
                  </a:ext>
                </a:extLst>
              </a:tr>
              <a:tr h="364066">
                <a:tc>
                  <a:txBody>
                    <a:bodyPr/>
                    <a:lstStyle/>
                    <a:p>
                      <a:pPr algn="ctr" fontAlgn="b"/>
                      <a:r>
                        <a:rPr lang="en-US" sz="1200" u="none" strike="noStrike">
                          <a:effectLst/>
                        </a:rPr>
                        <a:t>0.1024</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0.9727</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0.2545</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0.9492</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0.9652</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dirty="0">
                          <a:effectLst/>
                        </a:rPr>
                        <a:t>3</a:t>
                      </a:r>
                      <a:endParaRPr lang="en-US" sz="12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txBody>
                  <a:tcPr marL="9525" marR="9525" marT="9525" marB="0" anchor="b"/>
                </a:tc>
                <a:extLst>
                  <a:ext uri="{0D108BD9-81ED-4DB2-BD59-A6C34878D82A}">
                    <a16:rowId xmlns:a16="http://schemas.microsoft.com/office/drawing/2014/main" val="764856796"/>
                  </a:ext>
                </a:extLst>
              </a:tr>
              <a:tr h="364066">
                <a:tc>
                  <a:txBody>
                    <a:bodyPr/>
                    <a:lstStyle/>
                    <a:p>
                      <a:pPr algn="ctr" fontAlgn="b"/>
                      <a:r>
                        <a:rPr lang="en-US" sz="1200" u="none" strike="noStrike">
                          <a:effectLst/>
                        </a:rPr>
                        <a:t>0.0461</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0.9496</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0.3961</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a:effectLst/>
                        </a:rPr>
                        <a:t>0.9771</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dirty="0">
                          <a:effectLst/>
                        </a:rPr>
                        <a:t>0.9887</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200" u="none" strike="noStrike" dirty="0">
                          <a:effectLst/>
                        </a:rPr>
                        <a:t>3</a:t>
                      </a:r>
                      <a:endParaRPr lang="en-US" sz="12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txBody>
                  <a:tcPr marL="9525" marR="9525" marT="9525" marB="0" anchor="b"/>
                </a:tc>
                <a:extLst>
                  <a:ext uri="{0D108BD9-81ED-4DB2-BD59-A6C34878D82A}">
                    <a16:rowId xmlns:a16="http://schemas.microsoft.com/office/drawing/2014/main" val="2351776959"/>
                  </a:ext>
                </a:extLst>
              </a:tr>
            </a:tbl>
          </a:graphicData>
        </a:graphic>
      </p:graphicFrame>
    </p:spTree>
    <p:extLst>
      <p:ext uri="{BB962C8B-B14F-4D97-AF65-F5344CB8AC3E}">
        <p14:creationId xmlns:p14="http://schemas.microsoft.com/office/powerpoint/2010/main" val="239453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0" y="1472479"/>
            <a:ext cx="4168417" cy="2618408"/>
          </a:xfrm>
          <a:prstGeom prst="rect">
            <a:avLst/>
          </a:prstGeom>
        </p:spPr>
      </p:pic>
      <p:sp>
        <p:nvSpPr>
          <p:cNvPr id="26" name="TextBox 6"/>
          <p:cNvSpPr txBox="1"/>
          <p:nvPr/>
        </p:nvSpPr>
        <p:spPr>
          <a:xfrm>
            <a:off x="824199" y="240873"/>
            <a:ext cx="7540113" cy="461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6"/>
              </a:buClr>
              <a:buSzPts val="3000"/>
              <a:buFont typeface="Josefin Sans"/>
              <a:buNone/>
              <a:defRPr sz="3000" b="1">
                <a:solidFill>
                  <a:schemeClr val="accent6"/>
                </a:solidFill>
                <a:latin typeface="Josefin Sans"/>
                <a:ea typeface="Josefin Sans"/>
                <a:cs typeface="Josefin Sans"/>
                <a:sym typeface="Josefin Sans"/>
              </a:defRPr>
            </a:lvl1pPr>
            <a:lvl2pPr>
              <a:buClr>
                <a:schemeClr val="accent6"/>
              </a:buClr>
              <a:buSzPts val="3000"/>
              <a:buFont typeface="Josefin Sans"/>
              <a:buNone/>
              <a:defRPr sz="3000" b="1">
                <a:solidFill>
                  <a:schemeClr val="accent6"/>
                </a:solidFill>
                <a:latin typeface="Josefin Sans"/>
                <a:ea typeface="Josefin Sans"/>
                <a:cs typeface="Josefin Sans"/>
                <a:sym typeface="Josefin Sans"/>
              </a:defRPr>
            </a:lvl2pPr>
            <a:lvl3pPr>
              <a:buClr>
                <a:schemeClr val="accent6"/>
              </a:buClr>
              <a:buSzPts val="3000"/>
              <a:buFont typeface="Josefin Sans"/>
              <a:buNone/>
              <a:defRPr sz="3000" b="1">
                <a:solidFill>
                  <a:schemeClr val="accent6"/>
                </a:solidFill>
                <a:latin typeface="Josefin Sans"/>
                <a:ea typeface="Josefin Sans"/>
                <a:cs typeface="Josefin Sans"/>
                <a:sym typeface="Josefin Sans"/>
              </a:defRPr>
            </a:lvl3pPr>
            <a:lvl4pPr>
              <a:buClr>
                <a:schemeClr val="accent6"/>
              </a:buClr>
              <a:buSzPts val="3000"/>
              <a:buFont typeface="Josefin Sans"/>
              <a:buNone/>
              <a:defRPr sz="3000" b="1">
                <a:solidFill>
                  <a:schemeClr val="accent6"/>
                </a:solidFill>
                <a:latin typeface="Josefin Sans"/>
                <a:ea typeface="Josefin Sans"/>
                <a:cs typeface="Josefin Sans"/>
                <a:sym typeface="Josefin Sans"/>
              </a:defRPr>
            </a:lvl4pPr>
            <a:lvl5pPr>
              <a:buClr>
                <a:schemeClr val="accent6"/>
              </a:buClr>
              <a:buSzPts val="3000"/>
              <a:buFont typeface="Josefin Sans"/>
              <a:buNone/>
              <a:defRPr sz="3000" b="1">
                <a:solidFill>
                  <a:schemeClr val="accent6"/>
                </a:solidFill>
                <a:latin typeface="Josefin Sans"/>
                <a:ea typeface="Josefin Sans"/>
                <a:cs typeface="Josefin Sans"/>
                <a:sym typeface="Josefin Sans"/>
              </a:defRPr>
            </a:lvl5pPr>
            <a:lvl6pPr>
              <a:buClr>
                <a:schemeClr val="accent6"/>
              </a:buClr>
              <a:buSzPts val="3000"/>
              <a:buFont typeface="Josefin Sans"/>
              <a:buNone/>
              <a:defRPr sz="3000" b="1">
                <a:solidFill>
                  <a:schemeClr val="accent6"/>
                </a:solidFill>
                <a:latin typeface="Josefin Sans"/>
                <a:ea typeface="Josefin Sans"/>
                <a:cs typeface="Josefin Sans"/>
                <a:sym typeface="Josefin Sans"/>
              </a:defRPr>
            </a:lvl6pPr>
            <a:lvl7pPr>
              <a:buClr>
                <a:schemeClr val="accent6"/>
              </a:buClr>
              <a:buSzPts val="3000"/>
              <a:buFont typeface="Josefin Sans"/>
              <a:buNone/>
              <a:defRPr sz="3000" b="1">
                <a:solidFill>
                  <a:schemeClr val="accent6"/>
                </a:solidFill>
                <a:latin typeface="Josefin Sans"/>
                <a:ea typeface="Josefin Sans"/>
                <a:cs typeface="Josefin Sans"/>
                <a:sym typeface="Josefin Sans"/>
              </a:defRPr>
            </a:lvl7pPr>
            <a:lvl8pPr>
              <a:buClr>
                <a:schemeClr val="accent6"/>
              </a:buClr>
              <a:buSzPts val="3000"/>
              <a:buFont typeface="Josefin Sans"/>
              <a:buNone/>
              <a:defRPr sz="3000" b="1">
                <a:solidFill>
                  <a:schemeClr val="accent6"/>
                </a:solidFill>
                <a:latin typeface="Josefin Sans"/>
                <a:ea typeface="Josefin Sans"/>
                <a:cs typeface="Josefin Sans"/>
                <a:sym typeface="Josefin Sans"/>
              </a:defRPr>
            </a:lvl8pPr>
            <a:lvl9pPr>
              <a:buClr>
                <a:schemeClr val="accent6"/>
              </a:buClr>
              <a:buSzPts val="3000"/>
              <a:buFont typeface="Josefin Sans"/>
              <a:buNone/>
              <a:defRPr sz="3000" b="1">
                <a:solidFill>
                  <a:schemeClr val="accent6"/>
                </a:solidFill>
                <a:latin typeface="Josefin Sans"/>
                <a:ea typeface="Josefin Sans"/>
                <a:cs typeface="Josefin Sans"/>
                <a:sym typeface="Josefin Sans"/>
              </a:defRPr>
            </a:lvl9pPr>
          </a:lstStyle>
          <a:p>
            <a:r>
              <a:rPr lang="en-US" dirty="0" smtClean="0"/>
              <a:t>KLASIFIKASI</a:t>
            </a:r>
            <a:endParaRPr lang="en-US" dirty="0"/>
          </a:p>
        </p:txBody>
      </p:sp>
      <mc:AlternateContent xmlns:mc="http://schemas.openxmlformats.org/markup-compatibility/2006" xmlns:a14="http://schemas.microsoft.com/office/drawing/2010/main">
        <mc:Choice Requires="a14">
          <p:sp>
            <p:nvSpPr>
              <p:cNvPr id="27" name="Google Shape;522;p36"/>
              <p:cNvSpPr txBox="1">
                <a:spLocks noGrp="1"/>
              </p:cNvSpPr>
              <p:nvPr>
                <p:ph type="subTitle" idx="1"/>
              </p:nvPr>
            </p:nvSpPr>
            <p:spPr>
              <a:xfrm>
                <a:off x="4413310" y="840264"/>
                <a:ext cx="4763662" cy="5019411"/>
              </a:xfrm>
              <a:prstGeom prst="rect">
                <a:avLst/>
              </a:prstGeom>
            </p:spPr>
            <p:txBody>
              <a:bodyPr spcFirstLastPara="1" wrap="square" lIns="91425" tIns="91425" rIns="91425" bIns="91425" anchor="t" anchorCtr="0">
                <a:noAutofit/>
              </a:bodyPr>
              <a:lstStyle/>
              <a:p>
                <a:pPr marL="514350" lvl="0" indent="-514350" algn="l">
                  <a:spcAft>
                    <a:spcPts val="1200"/>
                  </a:spcAft>
                  <a:buFont typeface="+mj-lt"/>
                  <a:buAutoNum type="arabicPeriod"/>
                </a:pPr>
                <a:r>
                  <a:rPr lang="en-US" sz="1200" dirty="0" smtClean="0"/>
                  <a:t>Membagi</a:t>
                </a:r>
                <a:r>
                  <a:rPr lang="en" sz="1200" dirty="0" smtClean="0"/>
                  <a:t> data training dan data testing menggunakan </a:t>
                </a:r>
                <a:r>
                  <a:rPr lang="en-US" sz="1200" i="1" dirty="0"/>
                  <a:t>K-fold Cross </a:t>
                </a:r>
                <a:r>
                  <a:rPr lang="en-US" sz="1200" i="1" dirty="0" smtClean="0"/>
                  <a:t>Validation</a:t>
                </a:r>
                <a:r>
                  <a:rPr lang="en-US" sz="1200" dirty="0" smtClean="0"/>
                  <a:t>, </a:t>
                </a:r>
                <a:r>
                  <a:rPr lang="en-US" sz="1200" i="1" dirty="0" smtClean="0"/>
                  <a:t>k</a:t>
                </a:r>
                <a:r>
                  <a:rPr lang="en-US" sz="1200" dirty="0" smtClean="0"/>
                  <a:t>=10</a:t>
                </a:r>
              </a:p>
              <a:p>
                <a:pPr marL="514350" lvl="0" indent="-514350" algn="l">
                  <a:spcAft>
                    <a:spcPts val="1200"/>
                  </a:spcAft>
                  <a:buFont typeface="+mj-lt"/>
                  <a:buAutoNum type="arabicPeriod"/>
                </a:pPr>
                <a:r>
                  <a:rPr lang="en-US" sz="1200" i="1" dirty="0" smtClean="0"/>
                  <a:t>Training</a:t>
                </a:r>
              </a:p>
              <a:p>
                <a:pPr marL="1044575" lvl="0" indent="-514350" algn="l">
                  <a:spcAft>
                    <a:spcPts val="1200"/>
                  </a:spcAft>
                  <a:buFont typeface="+mj-lt"/>
                  <a:buAutoNum type="arabicParenR"/>
                </a:pPr>
                <a:r>
                  <a:rPr lang="en-US" sz="1200" dirty="0" smtClean="0"/>
                  <a:t>Input data </a:t>
                </a:r>
                <a:r>
                  <a:rPr lang="en-US" sz="1200" i="1" dirty="0" smtClean="0"/>
                  <a:t>training</a:t>
                </a:r>
              </a:p>
              <a:p>
                <a:pPr marL="1044575" indent="-514350" algn="l">
                  <a:spcAft>
                    <a:spcPts val="1200"/>
                  </a:spcAft>
                  <a:buFont typeface="+mj-lt"/>
                  <a:buAutoNum type="arabicParenR"/>
                </a:pPr>
                <a:r>
                  <a:rPr lang="en-US" sz="1200" dirty="0" err="1" smtClean="0"/>
                  <a:t>Inisialisasi</a:t>
                </a:r>
                <a:r>
                  <a:rPr lang="en-US" sz="1200" dirty="0" smtClean="0"/>
                  <a:t> </a:t>
                </a:r>
                <a:r>
                  <a:rPr lang="en-US" sz="1200" dirty="0" err="1" smtClean="0"/>
                  <a:t>fungsi</a:t>
                </a:r>
                <a:r>
                  <a:rPr lang="en-US" sz="1200" dirty="0" smtClean="0"/>
                  <a:t> kernel, </a:t>
                </a:r>
                <a:r>
                  <a:rPr lang="en-US" sz="1200" dirty="0"/>
                  <a:t>C,  </a:t>
                </a:r>
                <a:r>
                  <a:rPr lang="en-US" sz="1200" dirty="0" err="1"/>
                  <a:t>dan</a:t>
                </a:r>
                <a:r>
                  <a:rPr lang="en-US" sz="1200" dirty="0"/>
                  <a:t> </a:t>
                </a:r>
                <a14:m>
                  <m:oMath xmlns:m="http://schemas.openxmlformats.org/officeDocument/2006/math">
                    <m:r>
                      <m:rPr>
                        <m:sty m:val="p"/>
                      </m:rPr>
                      <a:rPr lang="en-US" sz="1200">
                        <a:latin typeface="Cambria Math" panose="02040503050406030204" pitchFamily="18" charset="0"/>
                      </a:rPr>
                      <m:t>σ</m:t>
                    </m:r>
                  </m:oMath>
                </a14:m>
                <a:endParaRPr lang="en-US" sz="1200" dirty="0" smtClean="0"/>
              </a:p>
              <a:p>
                <a:pPr marL="1044575" indent="-514350" algn="l">
                  <a:spcAft>
                    <a:spcPts val="1200"/>
                  </a:spcAft>
                  <a:buFont typeface="+mj-lt"/>
                  <a:buAutoNum type="arabicParenR"/>
                </a:pPr>
                <a:r>
                  <a:rPr lang="en-US" sz="1200" dirty="0" err="1"/>
                  <a:t>Menghitung</a:t>
                </a:r>
                <a:r>
                  <a:rPr lang="en-US" sz="1200" dirty="0"/>
                  <a:t> </a:t>
                </a:r>
                <a:r>
                  <a:rPr lang="en-US" sz="1200" dirty="0" err="1"/>
                  <a:t>m</a:t>
                </a:r>
                <a:r>
                  <a:rPr lang="en-US" sz="1200" dirty="0" err="1" smtClean="0"/>
                  <a:t>atriks</a:t>
                </a:r>
                <a:r>
                  <a:rPr lang="en-US" sz="1200" dirty="0" smtClean="0"/>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𝛺</m:t>
                        </m:r>
                      </m:e>
                      <m:sub>
                        <m:r>
                          <a:rPr lang="en-US" sz="1200" i="1">
                            <a:latin typeface="Cambria Math" panose="02040503050406030204" pitchFamily="18" charset="0"/>
                          </a:rPr>
                          <m:t>𝐾𝐸𝐿𝑀</m:t>
                        </m:r>
                      </m:sub>
                    </m:sSub>
                  </m:oMath>
                </a14:m>
                <a:endParaRPr lang="en-US" sz="1200" dirty="0"/>
              </a:p>
              <a:p>
                <a:pPr marL="1044575" indent="-514350" algn="l">
                  <a:spcAft>
                    <a:spcPts val="1200"/>
                  </a:spcAft>
                  <a:buFont typeface="+mj-lt"/>
                  <a:buAutoNum type="arabicParenR"/>
                </a:pPr>
                <a:r>
                  <a:rPr lang="en-US" sz="1200" dirty="0" err="1"/>
                  <a:t>Menghitung</a:t>
                </a:r>
                <a:r>
                  <a:rPr lang="en-US" sz="1200" dirty="0"/>
                  <a:t> </a:t>
                </a:r>
                <a:r>
                  <a:rPr lang="en-US" sz="1200" dirty="0" err="1"/>
                  <a:t>n</a:t>
                </a:r>
                <a:r>
                  <a:rPr lang="en-US" sz="1200" dirty="0" err="1" smtClean="0"/>
                  <a:t>ilai</a:t>
                </a:r>
                <a:r>
                  <a:rPr lang="en-US" sz="1200" dirty="0" smtClean="0"/>
                  <a:t> </a:t>
                </a:r>
                <a14:m>
                  <m:oMath xmlns:m="http://schemas.openxmlformats.org/officeDocument/2006/math">
                    <m:r>
                      <a:rPr lang="en-US" sz="1200" i="1" smtClean="0">
                        <a:latin typeface="Cambria Math" panose="02040503050406030204" pitchFamily="18" charset="0"/>
                      </a:rPr>
                      <m:t>𝛽</m:t>
                    </m:r>
                  </m:oMath>
                </a14:m>
                <a:endParaRPr lang="en-US" sz="1200" dirty="0" smtClean="0"/>
              </a:p>
              <a:p>
                <a:pPr marL="514350" lvl="0" indent="-514350" algn="l">
                  <a:spcAft>
                    <a:spcPts val="1200"/>
                  </a:spcAft>
                  <a:buFont typeface="+mj-lt"/>
                  <a:buAutoNum type="arabicPeriod" startAt="3"/>
                </a:pPr>
                <a:r>
                  <a:rPr lang="en-US" sz="1200" i="1" dirty="0" smtClean="0"/>
                  <a:t>Testing</a:t>
                </a:r>
                <a:r>
                  <a:rPr lang="en-US" sz="1200" dirty="0" smtClean="0"/>
                  <a:t> </a:t>
                </a:r>
              </a:p>
              <a:p>
                <a:pPr marL="1044575" lvl="0" indent="-514350" algn="l">
                  <a:spcAft>
                    <a:spcPts val="1200"/>
                  </a:spcAft>
                  <a:buFont typeface="+mj-lt"/>
                  <a:buAutoNum type="arabicParenR"/>
                </a:pPr>
                <a:r>
                  <a:rPr lang="en" sz="1200" dirty="0" smtClean="0"/>
                  <a:t> </a:t>
                </a:r>
                <a:r>
                  <a:rPr lang="en-US" sz="1200" dirty="0"/>
                  <a:t>Input data </a:t>
                </a:r>
                <a:r>
                  <a:rPr lang="en-US" sz="1200" i="1" dirty="0" smtClean="0"/>
                  <a:t>testing</a:t>
                </a:r>
                <a:endParaRPr lang="en-US" sz="1200" i="1" dirty="0"/>
              </a:p>
              <a:p>
                <a:pPr marL="1044575" indent="-514350" algn="l">
                  <a:spcAft>
                    <a:spcPts val="1200"/>
                  </a:spcAft>
                  <a:buFont typeface="+mj-lt"/>
                  <a:buAutoNum type="arabicParenR"/>
                </a:pPr>
                <a:r>
                  <a:rPr lang="en-US" sz="1200" dirty="0" err="1" smtClean="0"/>
                  <a:t>Menghitung</a:t>
                </a:r>
                <a:r>
                  <a:rPr lang="en-US" sz="1200" dirty="0" smtClean="0"/>
                  <a:t> </a:t>
                </a:r>
                <a:r>
                  <a:rPr lang="en-US" sz="1200" dirty="0" err="1"/>
                  <a:t>matriks</a:t>
                </a:r>
                <a:r>
                  <a:rPr lang="en-US" sz="1200" dirty="0"/>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𝛺</m:t>
                        </m:r>
                      </m:e>
                      <m:sub>
                        <m:r>
                          <a:rPr lang="en-US" sz="1200" i="1">
                            <a:latin typeface="Cambria Math" panose="02040503050406030204" pitchFamily="18" charset="0"/>
                          </a:rPr>
                          <m:t>𝐾𝐸𝐿𝑀</m:t>
                        </m:r>
                      </m:sub>
                    </m:sSub>
                  </m:oMath>
                </a14:m>
                <a:endParaRPr lang="en-US" sz="1200" dirty="0"/>
              </a:p>
              <a:p>
                <a:pPr marL="1044575" indent="-514350" algn="l">
                  <a:spcAft>
                    <a:spcPts val="1200"/>
                  </a:spcAft>
                  <a:buFont typeface="+mj-lt"/>
                  <a:buAutoNum type="arabicParenR"/>
                </a:pPr>
                <a:r>
                  <a:rPr lang="en-US" sz="1200" dirty="0" err="1"/>
                  <a:t>Menghitung</a:t>
                </a:r>
                <a:r>
                  <a:rPr lang="en-US" sz="1200" dirty="0"/>
                  <a:t> </a:t>
                </a:r>
                <a:r>
                  <a:rPr lang="en-US" sz="1200" dirty="0" err="1" smtClean="0"/>
                  <a:t>nilai</a:t>
                </a:r>
                <a:r>
                  <a:rPr lang="en-US" sz="1200" dirty="0" smtClean="0"/>
                  <a:t> ̂</a:t>
                </a:r>
                <a14:m>
                  <m:oMath xmlns:m="http://schemas.openxmlformats.org/officeDocument/2006/math">
                    <m:acc>
                      <m:accPr>
                        <m:chr m:val="̂"/>
                        <m:ctrlPr>
                          <a:rPr lang="en-US" sz="1200" b="1" i="1" smtClean="0">
                            <a:latin typeface="Cambria Math" panose="02040503050406030204" pitchFamily="18" charset="0"/>
                          </a:rPr>
                        </m:ctrlPr>
                      </m:accPr>
                      <m:e>
                        <m:r>
                          <a:rPr lang="en-US" sz="1200" i="1">
                            <a:latin typeface="Cambria Math" panose="02040503050406030204" pitchFamily="18" charset="0"/>
                          </a:rPr>
                          <m:t>𝒚</m:t>
                        </m:r>
                        <m:r>
                          <m:rPr>
                            <m:nor/>
                          </m:rPr>
                          <a:rPr lang="en-US" sz="1200" dirty="0"/>
                          <m:t> </m:t>
                        </m:r>
                      </m:e>
                    </m:acc>
                  </m:oMath>
                </a14:m>
                <a:endParaRPr lang="en-US" sz="1200" b="1" dirty="0" smtClean="0"/>
              </a:p>
              <a:p>
                <a:pPr marL="228600" indent="-228600" algn="l">
                  <a:spcAft>
                    <a:spcPts val="1200"/>
                  </a:spcAft>
                  <a:buFont typeface="+mj-lt"/>
                  <a:buAutoNum type="arabicPeriod" startAt="4"/>
                </a:pPr>
                <a:r>
                  <a:rPr lang="en-US" sz="1200" dirty="0" smtClean="0"/>
                  <a:t>      </a:t>
                </a:r>
                <a:r>
                  <a:rPr lang="en-US" sz="1200" dirty="0" err="1" smtClean="0"/>
                  <a:t>Evaluasi</a:t>
                </a:r>
                <a:r>
                  <a:rPr lang="en-US" sz="1200" dirty="0" smtClean="0"/>
                  <a:t> </a:t>
                </a:r>
                <a:r>
                  <a:rPr lang="en-US" sz="1200" dirty="0"/>
                  <a:t>model</a:t>
                </a:r>
              </a:p>
            </p:txBody>
          </p:sp>
        </mc:Choice>
        <mc:Fallback xmlns="">
          <p:sp>
            <p:nvSpPr>
              <p:cNvPr id="27" name="Google Shape;522;p36"/>
              <p:cNvSpPr txBox="1">
                <a:spLocks noGrp="1" noRot="1" noChangeAspect="1" noMove="1" noResize="1" noEditPoints="1" noAdjustHandles="1" noChangeArrowheads="1" noChangeShapeType="1" noTextEdit="1"/>
              </p:cNvSpPr>
              <p:nvPr>
                <p:ph type="subTitle" idx="1"/>
              </p:nvPr>
            </p:nvSpPr>
            <p:spPr>
              <a:xfrm>
                <a:off x="4413310" y="840264"/>
                <a:ext cx="4763662" cy="5019411"/>
              </a:xfrm>
              <a:prstGeom prst="rect">
                <a:avLst/>
              </a:prstGeom>
              <a:blipFill>
                <a:blip r:embed="rId4"/>
                <a:stretch>
                  <a:fillRect l="-1024" t="-851"/>
                </a:stretch>
              </a:blipFill>
            </p:spPr>
            <p:txBody>
              <a:bodyPr/>
              <a:lstStyle/>
              <a:p>
                <a:r>
                  <a:rPr lang="en-US">
                    <a:noFill/>
                  </a:rPr>
                  <a:t> </a:t>
                </a:r>
              </a:p>
            </p:txBody>
          </p:sp>
        </mc:Fallback>
      </mc:AlternateContent>
      <p:sp>
        <p:nvSpPr>
          <p:cNvPr id="28" name="Rectangle 27"/>
          <p:cNvSpPr/>
          <p:nvPr/>
        </p:nvSpPr>
        <p:spPr>
          <a:xfrm>
            <a:off x="-1069137" y="-247249"/>
            <a:ext cx="10475108" cy="5451626"/>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marL="530225">
              <a:spcAft>
                <a:spcPts val="1200"/>
              </a:spcAft>
            </a:pPr>
            <a:endParaRPr lang="en-US" dirty="0"/>
          </a:p>
        </p:txBody>
      </p:sp>
      <p:sp>
        <p:nvSpPr>
          <p:cNvPr id="30" name="TextBox 6"/>
          <p:cNvSpPr txBox="1"/>
          <p:nvPr/>
        </p:nvSpPr>
        <p:spPr>
          <a:xfrm>
            <a:off x="3089155" y="9256"/>
            <a:ext cx="3408060" cy="6296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accent6"/>
              </a:buClr>
              <a:buSzPts val="3000"/>
              <a:buFont typeface="Josefin Sans"/>
              <a:buNone/>
              <a:defRPr sz="3000" b="1">
                <a:solidFill>
                  <a:schemeClr val="accent6"/>
                </a:solidFill>
                <a:latin typeface="Josefin Sans"/>
                <a:ea typeface="Josefin Sans"/>
                <a:cs typeface="Josefin Sans"/>
              </a:defRPr>
            </a:lvl1pPr>
            <a:lvl2pPr>
              <a:buClr>
                <a:schemeClr val="accent6"/>
              </a:buClr>
              <a:buSzPts val="3000"/>
              <a:buFont typeface="Josefin Sans"/>
              <a:buNone/>
              <a:defRPr sz="3000" b="1">
                <a:solidFill>
                  <a:schemeClr val="accent6"/>
                </a:solidFill>
                <a:latin typeface="Josefin Sans"/>
                <a:ea typeface="Josefin Sans"/>
                <a:cs typeface="Josefin Sans"/>
              </a:defRPr>
            </a:lvl2pPr>
            <a:lvl3pPr>
              <a:buClr>
                <a:schemeClr val="accent6"/>
              </a:buClr>
              <a:buSzPts val="3000"/>
              <a:buFont typeface="Josefin Sans"/>
              <a:buNone/>
              <a:defRPr sz="3000" b="1">
                <a:solidFill>
                  <a:schemeClr val="accent6"/>
                </a:solidFill>
                <a:latin typeface="Josefin Sans"/>
                <a:ea typeface="Josefin Sans"/>
                <a:cs typeface="Josefin Sans"/>
              </a:defRPr>
            </a:lvl3pPr>
            <a:lvl4pPr>
              <a:buClr>
                <a:schemeClr val="accent6"/>
              </a:buClr>
              <a:buSzPts val="3000"/>
              <a:buFont typeface="Josefin Sans"/>
              <a:buNone/>
              <a:defRPr sz="3000" b="1">
                <a:solidFill>
                  <a:schemeClr val="accent6"/>
                </a:solidFill>
                <a:latin typeface="Josefin Sans"/>
                <a:ea typeface="Josefin Sans"/>
                <a:cs typeface="Josefin Sans"/>
              </a:defRPr>
            </a:lvl4pPr>
            <a:lvl5pPr>
              <a:buClr>
                <a:schemeClr val="accent6"/>
              </a:buClr>
              <a:buSzPts val="3000"/>
              <a:buFont typeface="Josefin Sans"/>
              <a:buNone/>
              <a:defRPr sz="3000" b="1">
                <a:solidFill>
                  <a:schemeClr val="accent6"/>
                </a:solidFill>
                <a:latin typeface="Josefin Sans"/>
                <a:ea typeface="Josefin Sans"/>
                <a:cs typeface="Josefin Sans"/>
              </a:defRPr>
            </a:lvl5pPr>
            <a:lvl6pPr>
              <a:buClr>
                <a:schemeClr val="accent6"/>
              </a:buClr>
              <a:buSzPts val="3000"/>
              <a:buFont typeface="Josefin Sans"/>
              <a:buNone/>
              <a:defRPr sz="3000" b="1">
                <a:solidFill>
                  <a:schemeClr val="accent6"/>
                </a:solidFill>
                <a:latin typeface="Josefin Sans"/>
                <a:ea typeface="Josefin Sans"/>
                <a:cs typeface="Josefin Sans"/>
              </a:defRPr>
            </a:lvl6pPr>
            <a:lvl7pPr>
              <a:buClr>
                <a:schemeClr val="accent6"/>
              </a:buClr>
              <a:buSzPts val="3000"/>
              <a:buFont typeface="Josefin Sans"/>
              <a:buNone/>
              <a:defRPr sz="3000" b="1">
                <a:solidFill>
                  <a:schemeClr val="accent6"/>
                </a:solidFill>
                <a:latin typeface="Josefin Sans"/>
                <a:ea typeface="Josefin Sans"/>
                <a:cs typeface="Josefin Sans"/>
              </a:defRPr>
            </a:lvl7pPr>
            <a:lvl8pPr>
              <a:buClr>
                <a:schemeClr val="accent6"/>
              </a:buClr>
              <a:buSzPts val="3000"/>
              <a:buFont typeface="Josefin Sans"/>
              <a:buNone/>
              <a:defRPr sz="3000" b="1">
                <a:solidFill>
                  <a:schemeClr val="accent6"/>
                </a:solidFill>
                <a:latin typeface="Josefin Sans"/>
                <a:ea typeface="Josefin Sans"/>
                <a:cs typeface="Josefin Sans"/>
              </a:defRPr>
            </a:lvl8pPr>
            <a:lvl9pPr>
              <a:buClr>
                <a:schemeClr val="accent6"/>
              </a:buClr>
              <a:buSzPts val="3000"/>
              <a:buFont typeface="Josefin Sans"/>
              <a:buNone/>
              <a:defRPr sz="3000" b="1">
                <a:solidFill>
                  <a:schemeClr val="accent6"/>
                </a:solidFill>
                <a:latin typeface="Josefin Sans"/>
                <a:ea typeface="Josefin Sans"/>
                <a:cs typeface="Josefin Sans"/>
              </a:defRPr>
            </a:lvl9pPr>
          </a:lstStyle>
          <a:p>
            <a:r>
              <a:rPr lang="en-US" sz="2800" i="1" dirty="0" smtClean="0"/>
              <a:t>Training</a:t>
            </a:r>
            <a:endParaRPr lang="en-US" sz="2800" i="1" dirty="0"/>
          </a:p>
        </p:txBody>
      </p:sp>
      <p:sp>
        <p:nvSpPr>
          <p:cNvPr id="32" name="Google Shape;522;p36"/>
          <p:cNvSpPr txBox="1">
            <a:spLocks noGrp="1"/>
          </p:cNvSpPr>
          <p:nvPr>
            <p:ph type="subTitle" idx="1"/>
          </p:nvPr>
        </p:nvSpPr>
        <p:spPr>
          <a:xfrm>
            <a:off x="325542" y="503190"/>
            <a:ext cx="4763662" cy="503752"/>
          </a:xfrm>
          <a:prstGeom prst="rect">
            <a:avLst/>
          </a:prstGeom>
        </p:spPr>
        <p:txBody>
          <a:bodyPr spcFirstLastPara="1" wrap="square" lIns="91425" tIns="91425" rIns="91425" bIns="91425" anchor="t" anchorCtr="0">
            <a:noAutofit/>
          </a:bodyPr>
          <a:lstStyle/>
          <a:p>
            <a:pPr marL="1044575" lvl="0" indent="-514350" algn="l">
              <a:spcAft>
                <a:spcPts val="1200"/>
              </a:spcAft>
              <a:buFont typeface="+mj-lt"/>
              <a:buAutoNum type="arabicParenR"/>
            </a:pPr>
            <a:r>
              <a:rPr lang="en-US" sz="1200" dirty="0" smtClean="0"/>
              <a:t>Input data </a:t>
            </a:r>
            <a:r>
              <a:rPr lang="en-US" sz="1200" i="1" dirty="0" smtClean="0"/>
              <a:t>training</a:t>
            </a:r>
          </a:p>
        </p:txBody>
      </p:sp>
      <p:pic>
        <p:nvPicPr>
          <p:cNvPr id="6" name="Picture 5"/>
          <p:cNvPicPr>
            <a:picLocks noChangeAspect="1"/>
          </p:cNvPicPr>
          <p:nvPr/>
        </p:nvPicPr>
        <p:blipFill>
          <a:blip r:embed="rId5"/>
          <a:stretch>
            <a:fillRect/>
          </a:stretch>
        </p:blipFill>
        <p:spPr>
          <a:xfrm>
            <a:off x="537645" y="840264"/>
            <a:ext cx="3829050" cy="1638300"/>
          </a:xfrm>
          <a:prstGeom prst="rect">
            <a:avLst/>
          </a:prstGeom>
        </p:spPr>
      </p:pic>
      <mc:AlternateContent xmlns:mc="http://schemas.openxmlformats.org/markup-compatibility/2006" xmlns:a14="http://schemas.microsoft.com/office/drawing/2010/main">
        <mc:Choice Requires="a14">
          <p:sp>
            <p:nvSpPr>
              <p:cNvPr id="33" name="Google Shape;522;p36"/>
              <p:cNvSpPr txBox="1">
                <a:spLocks noGrp="1"/>
              </p:cNvSpPr>
              <p:nvPr>
                <p:ph type="subTitle" idx="1"/>
              </p:nvPr>
            </p:nvSpPr>
            <p:spPr>
              <a:xfrm>
                <a:off x="187819" y="2233709"/>
                <a:ext cx="4763662" cy="1090263"/>
              </a:xfrm>
              <a:prstGeom prst="rect">
                <a:avLst/>
              </a:prstGeom>
            </p:spPr>
            <p:txBody>
              <a:bodyPr spcFirstLastPara="1" wrap="square" lIns="91425" tIns="91425" rIns="91425" bIns="91425" anchor="t" anchorCtr="0">
                <a:noAutofit/>
              </a:bodyPr>
              <a:lstStyle/>
              <a:p>
                <a:pPr marL="530225" lvl="0" indent="0" algn="l">
                  <a:spcAft>
                    <a:spcPts val="1200"/>
                  </a:spcAft>
                </a:pPr>
                <a:endParaRPr lang="en-US" sz="1200" i="1" dirty="0" smtClean="0"/>
              </a:p>
              <a:p>
                <a:pPr marL="1044575" indent="-514350" algn="l">
                  <a:spcAft>
                    <a:spcPts val="1200"/>
                  </a:spcAft>
                  <a:buFont typeface="+mj-lt"/>
                  <a:buAutoNum type="arabicParenR" startAt="2"/>
                </a:pPr>
                <a:r>
                  <a:rPr lang="en-US" sz="1200" dirty="0" err="1" smtClean="0"/>
                  <a:t>Inisialisasi</a:t>
                </a:r>
                <a:r>
                  <a:rPr lang="en-US" sz="1200" dirty="0" smtClean="0"/>
                  <a:t> </a:t>
                </a:r>
                <a:r>
                  <a:rPr lang="en-US" sz="1200" dirty="0" err="1" smtClean="0"/>
                  <a:t>fungsi</a:t>
                </a:r>
                <a:r>
                  <a:rPr lang="en-US" sz="1200" dirty="0" smtClean="0"/>
                  <a:t> kernel, </a:t>
                </a:r>
                <a:r>
                  <a:rPr lang="en-US" sz="1200" dirty="0"/>
                  <a:t>C,  </a:t>
                </a:r>
                <a:r>
                  <a:rPr lang="en-US" sz="1200" dirty="0" err="1"/>
                  <a:t>dan</a:t>
                </a:r>
                <a:r>
                  <a:rPr lang="en-US" sz="1200" dirty="0"/>
                  <a:t> </a:t>
                </a:r>
                <a14:m>
                  <m:oMath xmlns:m="http://schemas.openxmlformats.org/officeDocument/2006/math">
                    <m:r>
                      <m:rPr>
                        <m:sty m:val="p"/>
                      </m:rPr>
                      <a:rPr lang="en-US" sz="1200">
                        <a:latin typeface="Cambria Math" panose="02040503050406030204" pitchFamily="18" charset="0"/>
                      </a:rPr>
                      <m:t>σ</m:t>
                    </m:r>
                  </m:oMath>
                </a14:m>
                <a:endParaRPr lang="en-US" sz="1200" dirty="0" smtClean="0"/>
              </a:p>
              <a:p>
                <a:pPr marL="530225" indent="0" algn="l">
                  <a:spcAft>
                    <a:spcPts val="1200"/>
                  </a:spcAft>
                </a:pPr>
                <a:r>
                  <a:rPr lang="en-US" sz="1200" dirty="0" smtClean="0"/>
                  <a:t>	    kernel linear </a:t>
                </a:r>
                <a:r>
                  <a:rPr lang="en-US" sz="1200" dirty="0" err="1" smtClean="0"/>
                  <a:t>dan</a:t>
                </a:r>
                <a:r>
                  <a:rPr lang="en-US" sz="1200" dirty="0" smtClean="0"/>
                  <a:t> C=1</a:t>
                </a:r>
              </a:p>
            </p:txBody>
          </p:sp>
        </mc:Choice>
        <mc:Fallback xmlns="">
          <p:sp>
            <p:nvSpPr>
              <p:cNvPr id="33" name="Google Shape;522;p36"/>
              <p:cNvSpPr txBox="1">
                <a:spLocks noGrp="1" noRot="1" noChangeAspect="1" noMove="1" noResize="1" noEditPoints="1" noAdjustHandles="1" noChangeArrowheads="1" noChangeShapeType="1" noTextEdit="1"/>
              </p:cNvSpPr>
              <p:nvPr>
                <p:ph type="subTitle" idx="1"/>
              </p:nvPr>
            </p:nvSpPr>
            <p:spPr>
              <a:xfrm>
                <a:off x="187819" y="2233709"/>
                <a:ext cx="4763662" cy="109026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Google Shape;522;p36"/>
              <p:cNvSpPr txBox="1">
                <a:spLocks noGrp="1"/>
              </p:cNvSpPr>
              <p:nvPr>
                <p:ph type="subTitle" idx="1"/>
              </p:nvPr>
            </p:nvSpPr>
            <p:spPr>
              <a:xfrm>
                <a:off x="192323" y="3361677"/>
                <a:ext cx="4763662" cy="564392"/>
              </a:xfrm>
              <a:prstGeom prst="rect">
                <a:avLst/>
              </a:prstGeom>
            </p:spPr>
            <p:txBody>
              <a:bodyPr spcFirstLastPara="1" wrap="square" lIns="91425" tIns="91425" rIns="91425" bIns="91425" anchor="t" anchorCtr="0">
                <a:noAutofit/>
              </a:bodyPr>
              <a:lstStyle/>
              <a:p>
                <a:pPr marL="1044575" indent="-514350" algn="l">
                  <a:spcAft>
                    <a:spcPts val="1200"/>
                  </a:spcAft>
                  <a:buFont typeface="+mj-lt"/>
                  <a:buAutoNum type="arabicParenR" startAt="3"/>
                </a:pPr>
                <a:r>
                  <a:rPr lang="en-US" sz="1200" dirty="0" err="1" smtClean="0"/>
                  <a:t>Menghitung</a:t>
                </a:r>
                <a:r>
                  <a:rPr lang="en-US" sz="1200" dirty="0" smtClean="0"/>
                  <a:t> </a:t>
                </a:r>
                <a:r>
                  <a:rPr lang="en-US" sz="1200" dirty="0" err="1"/>
                  <a:t>m</a:t>
                </a:r>
                <a:r>
                  <a:rPr lang="en-US" sz="1200" dirty="0" err="1" smtClean="0"/>
                  <a:t>atriks</a:t>
                </a:r>
                <a:r>
                  <a:rPr lang="en-US" sz="1200" dirty="0" smtClean="0"/>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𝛺</m:t>
                        </m:r>
                      </m:e>
                      <m:sub>
                        <m:r>
                          <a:rPr lang="en-US" sz="1200" i="1">
                            <a:latin typeface="Cambria Math" panose="02040503050406030204" pitchFamily="18" charset="0"/>
                          </a:rPr>
                          <m:t>𝐾𝐸𝐿𝑀</m:t>
                        </m:r>
                      </m:sub>
                    </m:sSub>
                  </m:oMath>
                </a14:m>
                <a:endParaRPr lang="en-US" sz="1200" dirty="0"/>
              </a:p>
            </p:txBody>
          </p:sp>
        </mc:Choice>
        <mc:Fallback xmlns="">
          <p:sp>
            <p:nvSpPr>
              <p:cNvPr id="34" name="Google Shape;522;p36"/>
              <p:cNvSpPr txBox="1">
                <a:spLocks noGrp="1" noRot="1" noChangeAspect="1" noMove="1" noResize="1" noEditPoints="1" noAdjustHandles="1" noChangeArrowheads="1" noChangeShapeType="1" noTextEdit="1"/>
              </p:cNvSpPr>
              <p:nvPr>
                <p:ph type="subTitle" idx="1"/>
              </p:nvPr>
            </p:nvSpPr>
            <p:spPr>
              <a:xfrm>
                <a:off x="192323" y="3361677"/>
                <a:ext cx="4763662" cy="564392"/>
              </a:xfrm>
              <a:prstGeom prst="rect">
                <a:avLst/>
              </a:prstGeom>
              <a:blipFill>
                <a:blip r:embed="rId7"/>
                <a:stretch>
                  <a:fillRect t="-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Google Shape;522;p36"/>
              <p:cNvSpPr txBox="1">
                <a:spLocks noGrp="1"/>
              </p:cNvSpPr>
              <p:nvPr>
                <p:ph type="subTitle" idx="1"/>
              </p:nvPr>
            </p:nvSpPr>
            <p:spPr>
              <a:xfrm>
                <a:off x="4716818" y="2010481"/>
                <a:ext cx="4763662" cy="735286"/>
              </a:xfrm>
              <a:prstGeom prst="rect">
                <a:avLst/>
              </a:prstGeom>
            </p:spPr>
            <p:txBody>
              <a:bodyPr spcFirstLastPara="1" wrap="square" lIns="91425" tIns="91425" rIns="91425" bIns="91425" anchor="t" anchorCtr="0">
                <a:noAutofit/>
              </a:bodyPr>
              <a:lstStyle/>
              <a:p>
                <a:pPr marL="530225" lvl="0" indent="0" algn="l">
                  <a:spcAft>
                    <a:spcPts val="1200"/>
                  </a:spcAft>
                </a:pPr>
                <a:endParaRPr lang="en-US" sz="1200" dirty="0" smtClean="0"/>
              </a:p>
              <a:p>
                <a:pPr marL="1044575" indent="-514350" algn="l">
                  <a:spcAft>
                    <a:spcPts val="1200"/>
                  </a:spcAft>
                  <a:buFont typeface="+mj-lt"/>
                  <a:buAutoNum type="arabicParenR" startAt="4"/>
                </a:pPr>
                <a:r>
                  <a:rPr lang="en-US" sz="1200" dirty="0" err="1"/>
                  <a:t>Menghitung</a:t>
                </a:r>
                <a:r>
                  <a:rPr lang="en-US" sz="1200" dirty="0"/>
                  <a:t> </a:t>
                </a:r>
                <a:r>
                  <a:rPr lang="en-US" sz="1200" dirty="0" err="1"/>
                  <a:t>n</a:t>
                </a:r>
                <a:r>
                  <a:rPr lang="en-US" sz="1200" dirty="0" err="1" smtClean="0"/>
                  <a:t>ilai</a:t>
                </a:r>
                <a:r>
                  <a:rPr lang="en-US" sz="1200" dirty="0" smtClean="0"/>
                  <a:t> </a:t>
                </a:r>
                <a14:m>
                  <m:oMath xmlns:m="http://schemas.openxmlformats.org/officeDocument/2006/math">
                    <m:r>
                      <a:rPr lang="en-US" sz="1200" i="1" smtClean="0">
                        <a:latin typeface="Cambria Math" panose="02040503050406030204" pitchFamily="18" charset="0"/>
                      </a:rPr>
                      <m:t>𝛽</m:t>
                    </m:r>
                  </m:oMath>
                </a14:m>
                <a:endParaRPr lang="en-US" sz="1200" dirty="0" smtClean="0"/>
              </a:p>
            </p:txBody>
          </p:sp>
        </mc:Choice>
        <mc:Fallback xmlns="">
          <p:sp>
            <p:nvSpPr>
              <p:cNvPr id="35" name="Google Shape;522;p36"/>
              <p:cNvSpPr txBox="1">
                <a:spLocks noGrp="1" noRot="1" noChangeAspect="1" noMove="1" noResize="1" noEditPoints="1" noAdjustHandles="1" noChangeArrowheads="1" noChangeShapeType="1" noTextEdit="1"/>
              </p:cNvSpPr>
              <p:nvPr>
                <p:ph type="subTitle" idx="1"/>
              </p:nvPr>
            </p:nvSpPr>
            <p:spPr>
              <a:xfrm>
                <a:off x="4716818" y="2010481"/>
                <a:ext cx="4763662" cy="735286"/>
              </a:xfrm>
              <a:prstGeom prst="rect">
                <a:avLst/>
              </a:prstGeom>
              <a:blipFill>
                <a:blip r:embed="rId8"/>
                <a:stretch>
                  <a:fillRect b="-5000"/>
                </a:stretch>
              </a:blipFill>
            </p:spPr>
            <p:txBody>
              <a:bodyPr/>
              <a:lstStyle/>
              <a:p>
                <a:r>
                  <a:rPr lang="en-US">
                    <a:noFill/>
                  </a:rPr>
                  <a:t> </a:t>
                </a:r>
              </a:p>
            </p:txBody>
          </p:sp>
        </mc:Fallback>
      </mc:AlternateContent>
      <p:pic>
        <p:nvPicPr>
          <p:cNvPr id="7" name="Picture 6"/>
          <p:cNvPicPr>
            <a:picLocks noChangeAspect="1"/>
          </p:cNvPicPr>
          <p:nvPr/>
        </p:nvPicPr>
        <p:blipFill>
          <a:blip r:embed="rId9"/>
          <a:stretch>
            <a:fillRect/>
          </a:stretch>
        </p:blipFill>
        <p:spPr>
          <a:xfrm>
            <a:off x="1164454" y="3749796"/>
            <a:ext cx="1409700" cy="609600"/>
          </a:xfrm>
          <a:prstGeom prst="rect">
            <a:avLst/>
          </a:prstGeom>
        </p:spPr>
      </p:pic>
      <p:pic>
        <p:nvPicPr>
          <p:cNvPr id="8" name="Picture 7"/>
          <p:cNvPicPr>
            <a:picLocks noChangeAspect="1"/>
          </p:cNvPicPr>
          <p:nvPr/>
        </p:nvPicPr>
        <p:blipFill>
          <a:blip r:embed="rId10"/>
          <a:stretch>
            <a:fillRect/>
          </a:stretch>
        </p:blipFill>
        <p:spPr>
          <a:xfrm>
            <a:off x="5608474" y="607005"/>
            <a:ext cx="3190875" cy="1628775"/>
          </a:xfrm>
          <a:prstGeom prst="rect">
            <a:avLst/>
          </a:prstGeom>
        </p:spPr>
      </p:pic>
      <p:pic>
        <p:nvPicPr>
          <p:cNvPr id="9" name="Picture 8"/>
          <p:cNvPicPr>
            <a:picLocks noChangeAspect="1"/>
          </p:cNvPicPr>
          <p:nvPr/>
        </p:nvPicPr>
        <p:blipFill>
          <a:blip r:embed="rId11"/>
          <a:stretch>
            <a:fillRect/>
          </a:stretch>
        </p:blipFill>
        <p:spPr>
          <a:xfrm>
            <a:off x="5766786" y="2669373"/>
            <a:ext cx="1495425" cy="409575"/>
          </a:xfrm>
          <a:prstGeom prst="rect">
            <a:avLst/>
          </a:prstGeom>
        </p:spPr>
      </p:pic>
      <p:pic>
        <p:nvPicPr>
          <p:cNvPr id="10" name="Picture 9"/>
          <p:cNvPicPr>
            <a:picLocks noChangeAspect="1"/>
          </p:cNvPicPr>
          <p:nvPr/>
        </p:nvPicPr>
        <p:blipFill>
          <a:blip r:embed="rId12"/>
          <a:stretch>
            <a:fillRect/>
          </a:stretch>
        </p:blipFill>
        <p:spPr>
          <a:xfrm>
            <a:off x="5848000" y="3082442"/>
            <a:ext cx="2628900" cy="1628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down)">
                                      <p:cBhvr>
                                        <p:cTn id="13" dur="580">
                                          <p:stCondLst>
                                            <p:cond delay="0"/>
                                          </p:stCondLst>
                                        </p:cTn>
                                        <p:tgtEl>
                                          <p:spTgt spid="20"/>
                                        </p:tgtEl>
                                      </p:cBhvr>
                                    </p:animEffect>
                                    <p:anim calcmode="lin" valueType="num">
                                      <p:cBhvr>
                                        <p:cTn id="14"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9" dur="26">
                                          <p:stCondLst>
                                            <p:cond delay="650"/>
                                          </p:stCondLst>
                                        </p:cTn>
                                        <p:tgtEl>
                                          <p:spTgt spid="20"/>
                                        </p:tgtEl>
                                      </p:cBhvr>
                                      <p:to x="100000" y="60000"/>
                                    </p:animScale>
                                    <p:animScale>
                                      <p:cBhvr>
                                        <p:cTn id="20" dur="166" decel="50000">
                                          <p:stCondLst>
                                            <p:cond delay="676"/>
                                          </p:stCondLst>
                                        </p:cTn>
                                        <p:tgtEl>
                                          <p:spTgt spid="20"/>
                                        </p:tgtEl>
                                      </p:cBhvr>
                                      <p:to x="100000" y="100000"/>
                                    </p:animScale>
                                    <p:animScale>
                                      <p:cBhvr>
                                        <p:cTn id="21" dur="26">
                                          <p:stCondLst>
                                            <p:cond delay="1312"/>
                                          </p:stCondLst>
                                        </p:cTn>
                                        <p:tgtEl>
                                          <p:spTgt spid="20"/>
                                        </p:tgtEl>
                                      </p:cBhvr>
                                      <p:to x="100000" y="80000"/>
                                    </p:animScale>
                                    <p:animScale>
                                      <p:cBhvr>
                                        <p:cTn id="22" dur="166" decel="50000">
                                          <p:stCondLst>
                                            <p:cond delay="1338"/>
                                          </p:stCondLst>
                                        </p:cTn>
                                        <p:tgtEl>
                                          <p:spTgt spid="20"/>
                                        </p:tgtEl>
                                      </p:cBhvr>
                                      <p:to x="100000" y="100000"/>
                                    </p:animScale>
                                    <p:animScale>
                                      <p:cBhvr>
                                        <p:cTn id="23" dur="26">
                                          <p:stCondLst>
                                            <p:cond delay="1642"/>
                                          </p:stCondLst>
                                        </p:cTn>
                                        <p:tgtEl>
                                          <p:spTgt spid="20"/>
                                        </p:tgtEl>
                                      </p:cBhvr>
                                      <p:to x="100000" y="90000"/>
                                    </p:animScale>
                                    <p:animScale>
                                      <p:cBhvr>
                                        <p:cTn id="24" dur="166" decel="50000">
                                          <p:stCondLst>
                                            <p:cond delay="1668"/>
                                          </p:stCondLst>
                                        </p:cTn>
                                        <p:tgtEl>
                                          <p:spTgt spid="20"/>
                                        </p:tgtEl>
                                      </p:cBhvr>
                                      <p:to x="100000" y="100000"/>
                                    </p:animScale>
                                    <p:animScale>
                                      <p:cBhvr>
                                        <p:cTn id="25" dur="26">
                                          <p:stCondLst>
                                            <p:cond delay="1808"/>
                                          </p:stCondLst>
                                        </p:cTn>
                                        <p:tgtEl>
                                          <p:spTgt spid="20"/>
                                        </p:tgtEl>
                                      </p:cBhvr>
                                      <p:to x="100000" y="95000"/>
                                    </p:animScale>
                                    <p:animScale>
                                      <p:cBhvr>
                                        <p:cTn id="26" dur="166" decel="50000">
                                          <p:stCondLst>
                                            <p:cond delay="1834"/>
                                          </p:stCondLst>
                                        </p:cTn>
                                        <p:tgtEl>
                                          <p:spTgt spid="20"/>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27">
                                            <p:txEl>
                                              <p:pRg st="0" end="0"/>
                                            </p:txEl>
                                          </p:spTgt>
                                        </p:tgtEl>
                                        <p:attrNameLst>
                                          <p:attrName>style.visibility</p:attrName>
                                        </p:attrNameLst>
                                      </p:cBhvr>
                                      <p:to>
                                        <p:strVal val="visible"/>
                                      </p:to>
                                    </p:set>
                                    <p:animEffect transition="in" filter="randombar(horizontal)">
                                      <p:cBhvr>
                                        <p:cTn id="31" dur="500"/>
                                        <p:tgtEl>
                                          <p:spTgt spid="27">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27">
                                            <p:txEl>
                                              <p:pRg st="1" end="1"/>
                                            </p:txEl>
                                          </p:spTgt>
                                        </p:tgtEl>
                                        <p:attrNameLst>
                                          <p:attrName>style.visibility</p:attrName>
                                        </p:attrNameLst>
                                      </p:cBhvr>
                                      <p:to>
                                        <p:strVal val="visible"/>
                                      </p:to>
                                    </p:set>
                                    <p:animEffect transition="in" filter="randombar(horizontal)">
                                      <p:cBhvr>
                                        <p:cTn id="36" dur="500"/>
                                        <p:tgtEl>
                                          <p:spTgt spid="27">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7">
                                            <p:txEl>
                                              <p:pRg st="2" end="2"/>
                                            </p:txEl>
                                          </p:spTgt>
                                        </p:tgtEl>
                                        <p:attrNameLst>
                                          <p:attrName>style.visibility</p:attrName>
                                        </p:attrNameLst>
                                      </p:cBhvr>
                                      <p:to>
                                        <p:strVal val="visible"/>
                                      </p:to>
                                    </p:set>
                                    <p:animEffect transition="in" filter="randombar(horizontal)">
                                      <p:cBhvr>
                                        <p:cTn id="41" dur="500"/>
                                        <p:tgtEl>
                                          <p:spTgt spid="27">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27">
                                            <p:txEl>
                                              <p:pRg st="3" end="3"/>
                                            </p:txEl>
                                          </p:spTgt>
                                        </p:tgtEl>
                                        <p:attrNameLst>
                                          <p:attrName>style.visibility</p:attrName>
                                        </p:attrNameLst>
                                      </p:cBhvr>
                                      <p:to>
                                        <p:strVal val="visible"/>
                                      </p:to>
                                    </p:set>
                                    <p:animEffect transition="in" filter="randombar(horizontal)">
                                      <p:cBhvr>
                                        <p:cTn id="46" dur="500"/>
                                        <p:tgtEl>
                                          <p:spTgt spid="27">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27">
                                            <p:txEl>
                                              <p:pRg st="4" end="4"/>
                                            </p:txEl>
                                          </p:spTgt>
                                        </p:tgtEl>
                                        <p:attrNameLst>
                                          <p:attrName>style.visibility</p:attrName>
                                        </p:attrNameLst>
                                      </p:cBhvr>
                                      <p:to>
                                        <p:strVal val="visible"/>
                                      </p:to>
                                    </p:set>
                                    <p:animEffect transition="in" filter="randombar(horizontal)">
                                      <p:cBhvr>
                                        <p:cTn id="51" dur="500"/>
                                        <p:tgtEl>
                                          <p:spTgt spid="27">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27">
                                            <p:txEl>
                                              <p:pRg st="5" end="5"/>
                                            </p:txEl>
                                          </p:spTgt>
                                        </p:tgtEl>
                                        <p:attrNameLst>
                                          <p:attrName>style.visibility</p:attrName>
                                        </p:attrNameLst>
                                      </p:cBhvr>
                                      <p:to>
                                        <p:strVal val="visible"/>
                                      </p:to>
                                    </p:set>
                                    <p:animEffect transition="in" filter="randombar(horizontal)">
                                      <p:cBhvr>
                                        <p:cTn id="56" dur="500"/>
                                        <p:tgtEl>
                                          <p:spTgt spid="27">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grpId="0" nodeType="clickEffect">
                                  <p:stCondLst>
                                    <p:cond delay="0"/>
                                  </p:stCondLst>
                                  <p:childTnLst>
                                    <p:set>
                                      <p:cBhvr>
                                        <p:cTn id="60" dur="1" fill="hold">
                                          <p:stCondLst>
                                            <p:cond delay="0"/>
                                          </p:stCondLst>
                                        </p:cTn>
                                        <p:tgtEl>
                                          <p:spTgt spid="27">
                                            <p:txEl>
                                              <p:pRg st="6" end="6"/>
                                            </p:txEl>
                                          </p:spTgt>
                                        </p:tgtEl>
                                        <p:attrNameLst>
                                          <p:attrName>style.visibility</p:attrName>
                                        </p:attrNameLst>
                                      </p:cBhvr>
                                      <p:to>
                                        <p:strVal val="visible"/>
                                      </p:to>
                                    </p:set>
                                    <p:animEffect transition="in" filter="randombar(horizontal)">
                                      <p:cBhvr>
                                        <p:cTn id="61" dur="500"/>
                                        <p:tgtEl>
                                          <p:spTgt spid="27">
                                            <p:txEl>
                                              <p:pRg st="6" end="6"/>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27">
                                            <p:txEl>
                                              <p:pRg st="7" end="7"/>
                                            </p:txEl>
                                          </p:spTgt>
                                        </p:tgtEl>
                                        <p:attrNameLst>
                                          <p:attrName>style.visibility</p:attrName>
                                        </p:attrNameLst>
                                      </p:cBhvr>
                                      <p:to>
                                        <p:strVal val="visible"/>
                                      </p:to>
                                    </p:set>
                                    <p:animEffect transition="in" filter="randombar(horizontal)">
                                      <p:cBhvr>
                                        <p:cTn id="66" dur="500"/>
                                        <p:tgtEl>
                                          <p:spTgt spid="27">
                                            <p:txEl>
                                              <p:pRg st="7" end="7"/>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27">
                                            <p:txEl>
                                              <p:pRg st="8" end="8"/>
                                            </p:txEl>
                                          </p:spTgt>
                                        </p:tgtEl>
                                        <p:attrNameLst>
                                          <p:attrName>style.visibility</p:attrName>
                                        </p:attrNameLst>
                                      </p:cBhvr>
                                      <p:to>
                                        <p:strVal val="visible"/>
                                      </p:to>
                                    </p:set>
                                    <p:animEffect transition="in" filter="randombar(horizontal)">
                                      <p:cBhvr>
                                        <p:cTn id="71" dur="500"/>
                                        <p:tgtEl>
                                          <p:spTgt spid="27">
                                            <p:txEl>
                                              <p:pRg st="8" end="8"/>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27">
                                            <p:txEl>
                                              <p:pRg st="9" end="9"/>
                                            </p:txEl>
                                          </p:spTgt>
                                        </p:tgtEl>
                                        <p:attrNameLst>
                                          <p:attrName>style.visibility</p:attrName>
                                        </p:attrNameLst>
                                      </p:cBhvr>
                                      <p:to>
                                        <p:strVal val="visible"/>
                                      </p:to>
                                    </p:set>
                                    <p:animEffect transition="in" filter="randombar(horizontal)">
                                      <p:cBhvr>
                                        <p:cTn id="76" dur="500"/>
                                        <p:tgtEl>
                                          <p:spTgt spid="27">
                                            <p:txEl>
                                              <p:pRg st="9" end="9"/>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ntr" presetSubtype="10" fill="hold" grpId="0" nodeType="clickEffect">
                                  <p:stCondLst>
                                    <p:cond delay="0"/>
                                  </p:stCondLst>
                                  <p:childTnLst>
                                    <p:set>
                                      <p:cBhvr>
                                        <p:cTn id="80" dur="1" fill="hold">
                                          <p:stCondLst>
                                            <p:cond delay="0"/>
                                          </p:stCondLst>
                                        </p:cTn>
                                        <p:tgtEl>
                                          <p:spTgt spid="27">
                                            <p:txEl>
                                              <p:pRg st="10" end="10"/>
                                            </p:txEl>
                                          </p:spTgt>
                                        </p:tgtEl>
                                        <p:attrNameLst>
                                          <p:attrName>style.visibility</p:attrName>
                                        </p:attrNameLst>
                                      </p:cBhvr>
                                      <p:to>
                                        <p:strVal val="visible"/>
                                      </p:to>
                                    </p:set>
                                    <p:animEffect transition="in" filter="randombar(horizontal)">
                                      <p:cBhvr>
                                        <p:cTn id="81" dur="500"/>
                                        <p:tgtEl>
                                          <p:spTgt spid="27">
                                            <p:txEl>
                                              <p:pRg st="10" end="10"/>
                                            </p:txEl>
                                          </p:spTgt>
                                        </p:tgtEl>
                                      </p:cBhvr>
                                    </p:animEffect>
                                  </p:childTnLst>
                                </p:cTn>
                              </p:par>
                              <p:par>
                                <p:cTn id="82" presetID="2" presetClass="entr" presetSubtype="4" fill="hold" grpId="0" nodeType="withEffect">
                                  <p:stCondLst>
                                    <p:cond delay="0"/>
                                  </p:stCondLst>
                                  <p:childTnLst>
                                    <p:set>
                                      <p:cBhvr>
                                        <p:cTn id="83" dur="1" fill="hold">
                                          <p:stCondLst>
                                            <p:cond delay="0"/>
                                          </p:stCondLst>
                                        </p:cTn>
                                        <p:tgtEl>
                                          <p:spTgt spid="28"/>
                                        </p:tgtEl>
                                        <p:attrNameLst>
                                          <p:attrName>style.visibility</p:attrName>
                                        </p:attrNameLst>
                                      </p:cBhvr>
                                      <p:to>
                                        <p:strVal val="visible"/>
                                      </p:to>
                                    </p:set>
                                    <p:anim calcmode="lin" valueType="num">
                                      <p:cBhvr additive="base">
                                        <p:cTn id="84" dur="500" fill="hold"/>
                                        <p:tgtEl>
                                          <p:spTgt spid="28"/>
                                        </p:tgtEl>
                                        <p:attrNameLst>
                                          <p:attrName>ppt_x</p:attrName>
                                        </p:attrNameLst>
                                      </p:cBhvr>
                                      <p:tavLst>
                                        <p:tav tm="0">
                                          <p:val>
                                            <p:strVal val="#ppt_x"/>
                                          </p:val>
                                        </p:tav>
                                        <p:tav tm="100000">
                                          <p:val>
                                            <p:strVal val="#ppt_x"/>
                                          </p:val>
                                        </p:tav>
                                      </p:tavLst>
                                    </p:anim>
                                    <p:anim calcmode="lin" valueType="num">
                                      <p:cBhvr additive="base">
                                        <p:cTn id="85" dur="500" fill="hold"/>
                                        <p:tgtEl>
                                          <p:spTgt spid="28"/>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30"/>
                                        </p:tgtEl>
                                        <p:attrNameLst>
                                          <p:attrName>style.visibility</p:attrName>
                                        </p:attrNameLst>
                                      </p:cBhvr>
                                      <p:to>
                                        <p:strVal val="visible"/>
                                      </p:to>
                                    </p:set>
                                    <p:anim calcmode="lin" valueType="num">
                                      <p:cBhvr additive="base">
                                        <p:cTn id="88" dur="500" fill="hold"/>
                                        <p:tgtEl>
                                          <p:spTgt spid="30"/>
                                        </p:tgtEl>
                                        <p:attrNameLst>
                                          <p:attrName>ppt_x</p:attrName>
                                        </p:attrNameLst>
                                      </p:cBhvr>
                                      <p:tavLst>
                                        <p:tav tm="0">
                                          <p:val>
                                            <p:strVal val="#ppt_x"/>
                                          </p:val>
                                        </p:tav>
                                        <p:tav tm="100000">
                                          <p:val>
                                            <p:strVal val="#ppt_x"/>
                                          </p:val>
                                        </p:tav>
                                      </p:tavLst>
                                    </p:anim>
                                    <p:anim calcmode="lin" valueType="num">
                                      <p:cBhvr additive="base">
                                        <p:cTn id="89" dur="500" fill="hold"/>
                                        <p:tgtEl>
                                          <p:spTgt spid="30"/>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32">
                                            <p:txEl>
                                              <p:pRg st="0" end="0"/>
                                            </p:txEl>
                                          </p:spTgt>
                                        </p:tgtEl>
                                        <p:attrNameLst>
                                          <p:attrName>style.visibility</p:attrName>
                                        </p:attrNameLst>
                                      </p:cBhvr>
                                      <p:to>
                                        <p:strVal val="visible"/>
                                      </p:to>
                                    </p:set>
                                    <p:anim calcmode="lin" valueType="num">
                                      <p:cBhvr additive="base">
                                        <p:cTn id="92"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6"/>
                                        </p:tgtEl>
                                        <p:attrNameLst>
                                          <p:attrName>style.visibility</p:attrName>
                                        </p:attrNameLst>
                                      </p:cBhvr>
                                      <p:to>
                                        <p:strVal val="visible"/>
                                      </p:to>
                                    </p:set>
                                    <p:anim calcmode="lin" valueType="num">
                                      <p:cBhvr additive="base">
                                        <p:cTn id="96" dur="500" fill="hold"/>
                                        <p:tgtEl>
                                          <p:spTgt spid="6"/>
                                        </p:tgtEl>
                                        <p:attrNameLst>
                                          <p:attrName>ppt_x</p:attrName>
                                        </p:attrNameLst>
                                      </p:cBhvr>
                                      <p:tavLst>
                                        <p:tav tm="0">
                                          <p:val>
                                            <p:strVal val="#ppt_x"/>
                                          </p:val>
                                        </p:tav>
                                        <p:tav tm="100000">
                                          <p:val>
                                            <p:strVal val="#ppt_x"/>
                                          </p:val>
                                        </p:tav>
                                      </p:tavLst>
                                    </p:anim>
                                    <p:anim calcmode="lin" valueType="num">
                                      <p:cBhvr additive="base">
                                        <p:cTn id="97" dur="500" fill="hold"/>
                                        <p:tgtEl>
                                          <p:spTgt spid="6"/>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33">
                                            <p:txEl>
                                              <p:pRg st="1" end="1"/>
                                            </p:txEl>
                                          </p:spTgt>
                                        </p:tgtEl>
                                        <p:attrNameLst>
                                          <p:attrName>style.visibility</p:attrName>
                                        </p:attrNameLst>
                                      </p:cBhvr>
                                      <p:to>
                                        <p:strVal val="visible"/>
                                      </p:to>
                                    </p:set>
                                    <p:anim calcmode="lin" valueType="num">
                                      <p:cBhvr additive="base">
                                        <p:cTn id="100" dur="500" fill="hold"/>
                                        <p:tgtEl>
                                          <p:spTgt spid="33">
                                            <p:txEl>
                                              <p:pRg st="1" end="1"/>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33">
                                            <p:txEl>
                                              <p:pRg st="2" end="2"/>
                                            </p:txEl>
                                          </p:spTgt>
                                        </p:tgtEl>
                                        <p:attrNameLst>
                                          <p:attrName>style.visibility</p:attrName>
                                        </p:attrNameLst>
                                      </p:cBhvr>
                                      <p:to>
                                        <p:strVal val="visible"/>
                                      </p:to>
                                    </p:set>
                                    <p:anim calcmode="lin" valueType="num">
                                      <p:cBhvr additive="base">
                                        <p:cTn id="106" dur="500" fill="hold"/>
                                        <p:tgtEl>
                                          <p:spTgt spid="33">
                                            <p:txEl>
                                              <p:pRg st="2" end="2"/>
                                            </p:txEl>
                                          </p:spTgt>
                                        </p:tgtEl>
                                        <p:attrNameLst>
                                          <p:attrName>ppt_x</p:attrName>
                                        </p:attrNameLst>
                                      </p:cBhvr>
                                      <p:tavLst>
                                        <p:tav tm="0">
                                          <p:val>
                                            <p:strVal val="#ppt_x"/>
                                          </p:val>
                                        </p:tav>
                                        <p:tav tm="100000">
                                          <p:val>
                                            <p:strVal val="#ppt_x"/>
                                          </p:val>
                                        </p:tav>
                                      </p:tavLst>
                                    </p:anim>
                                    <p:anim calcmode="lin" valueType="num">
                                      <p:cBhvr additive="base">
                                        <p:cTn id="107" dur="500" fill="hold"/>
                                        <p:tgtEl>
                                          <p:spTgt spid="33">
                                            <p:txEl>
                                              <p:pRg st="2" end="2"/>
                                            </p:txEl>
                                          </p:spTgt>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34">
                                            <p:txEl>
                                              <p:pRg st="0" end="0"/>
                                            </p:txEl>
                                          </p:spTgt>
                                        </p:tgtEl>
                                        <p:attrNameLst>
                                          <p:attrName>style.visibility</p:attrName>
                                        </p:attrNameLst>
                                      </p:cBhvr>
                                      <p:to>
                                        <p:strVal val="visible"/>
                                      </p:to>
                                    </p:set>
                                    <p:anim calcmode="lin" valueType="num">
                                      <p:cBhvr additive="base">
                                        <p:cTn id="110"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35">
                                            <p:txEl>
                                              <p:pRg st="1" end="1"/>
                                            </p:txEl>
                                          </p:spTgt>
                                        </p:tgtEl>
                                        <p:attrNameLst>
                                          <p:attrName>style.visibility</p:attrName>
                                        </p:attrNameLst>
                                      </p:cBhvr>
                                      <p:to>
                                        <p:strVal val="visible"/>
                                      </p:to>
                                    </p:set>
                                    <p:anim calcmode="lin" valueType="num">
                                      <p:cBhvr additive="base">
                                        <p:cTn id="114" dur="500" fill="hold"/>
                                        <p:tgtEl>
                                          <p:spTgt spid="35">
                                            <p:txEl>
                                              <p:pRg st="1" end="1"/>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35">
                                            <p:txEl>
                                              <p:pRg st="1" end="1"/>
                                            </p:txEl>
                                          </p:spTgt>
                                        </p:tgtEl>
                                        <p:attrNameLst>
                                          <p:attrName>ppt_y</p:attrName>
                                        </p:attrNameLst>
                                      </p:cBhvr>
                                      <p:tavLst>
                                        <p:tav tm="0">
                                          <p:val>
                                            <p:strVal val="1+#ppt_h/2"/>
                                          </p:val>
                                        </p:tav>
                                        <p:tav tm="100000">
                                          <p:val>
                                            <p:strVal val="#ppt_y"/>
                                          </p:val>
                                        </p:tav>
                                      </p:tavLst>
                                    </p:anim>
                                  </p:childTnLst>
                                </p:cTn>
                              </p:par>
                              <p:par>
                                <p:cTn id="116" presetID="2" presetClass="entr" presetSubtype="4" fill="hold" nodeType="withEffect">
                                  <p:stCondLst>
                                    <p:cond delay="0"/>
                                  </p:stCondLst>
                                  <p:childTnLst>
                                    <p:set>
                                      <p:cBhvr>
                                        <p:cTn id="117" dur="1" fill="hold">
                                          <p:stCondLst>
                                            <p:cond delay="0"/>
                                          </p:stCondLst>
                                        </p:cTn>
                                        <p:tgtEl>
                                          <p:spTgt spid="7"/>
                                        </p:tgtEl>
                                        <p:attrNameLst>
                                          <p:attrName>style.visibility</p:attrName>
                                        </p:attrNameLst>
                                      </p:cBhvr>
                                      <p:to>
                                        <p:strVal val="visible"/>
                                      </p:to>
                                    </p:set>
                                    <p:anim calcmode="lin" valueType="num">
                                      <p:cBhvr additive="base">
                                        <p:cTn id="118" dur="500" fill="hold"/>
                                        <p:tgtEl>
                                          <p:spTgt spid="7"/>
                                        </p:tgtEl>
                                        <p:attrNameLst>
                                          <p:attrName>ppt_x</p:attrName>
                                        </p:attrNameLst>
                                      </p:cBhvr>
                                      <p:tavLst>
                                        <p:tav tm="0">
                                          <p:val>
                                            <p:strVal val="#ppt_x"/>
                                          </p:val>
                                        </p:tav>
                                        <p:tav tm="100000">
                                          <p:val>
                                            <p:strVal val="#ppt_x"/>
                                          </p:val>
                                        </p:tav>
                                      </p:tavLst>
                                    </p:anim>
                                    <p:anim calcmode="lin" valueType="num">
                                      <p:cBhvr additive="base">
                                        <p:cTn id="119" dur="500" fill="hold"/>
                                        <p:tgtEl>
                                          <p:spTgt spid="7"/>
                                        </p:tgtEl>
                                        <p:attrNameLst>
                                          <p:attrName>ppt_y</p:attrName>
                                        </p:attrNameLst>
                                      </p:cBhvr>
                                      <p:tavLst>
                                        <p:tav tm="0">
                                          <p:val>
                                            <p:strVal val="1+#ppt_h/2"/>
                                          </p:val>
                                        </p:tav>
                                        <p:tav tm="100000">
                                          <p:val>
                                            <p:strVal val="#ppt_y"/>
                                          </p:val>
                                        </p:tav>
                                      </p:tavLst>
                                    </p:anim>
                                  </p:childTnLst>
                                </p:cTn>
                              </p:par>
                              <p:par>
                                <p:cTn id="120" presetID="2" presetClass="entr" presetSubtype="4" fill="hold" nodeType="withEffect">
                                  <p:stCondLst>
                                    <p:cond delay="0"/>
                                  </p:stCondLst>
                                  <p:childTnLst>
                                    <p:set>
                                      <p:cBhvr>
                                        <p:cTn id="121" dur="1" fill="hold">
                                          <p:stCondLst>
                                            <p:cond delay="0"/>
                                          </p:stCondLst>
                                        </p:cTn>
                                        <p:tgtEl>
                                          <p:spTgt spid="8"/>
                                        </p:tgtEl>
                                        <p:attrNameLst>
                                          <p:attrName>style.visibility</p:attrName>
                                        </p:attrNameLst>
                                      </p:cBhvr>
                                      <p:to>
                                        <p:strVal val="visible"/>
                                      </p:to>
                                    </p:set>
                                    <p:anim calcmode="lin" valueType="num">
                                      <p:cBhvr additive="base">
                                        <p:cTn id="122" dur="500" fill="hold"/>
                                        <p:tgtEl>
                                          <p:spTgt spid="8"/>
                                        </p:tgtEl>
                                        <p:attrNameLst>
                                          <p:attrName>ppt_x</p:attrName>
                                        </p:attrNameLst>
                                      </p:cBhvr>
                                      <p:tavLst>
                                        <p:tav tm="0">
                                          <p:val>
                                            <p:strVal val="#ppt_x"/>
                                          </p:val>
                                        </p:tav>
                                        <p:tav tm="100000">
                                          <p:val>
                                            <p:strVal val="#ppt_x"/>
                                          </p:val>
                                        </p:tav>
                                      </p:tavLst>
                                    </p:anim>
                                    <p:anim calcmode="lin" valueType="num">
                                      <p:cBhvr additive="base">
                                        <p:cTn id="123" dur="500" fill="hold"/>
                                        <p:tgtEl>
                                          <p:spTgt spid="8"/>
                                        </p:tgtEl>
                                        <p:attrNameLst>
                                          <p:attrName>ppt_y</p:attrName>
                                        </p:attrNameLst>
                                      </p:cBhvr>
                                      <p:tavLst>
                                        <p:tav tm="0">
                                          <p:val>
                                            <p:strVal val="1+#ppt_h/2"/>
                                          </p:val>
                                        </p:tav>
                                        <p:tav tm="100000">
                                          <p:val>
                                            <p:strVal val="#ppt_y"/>
                                          </p:val>
                                        </p:tav>
                                      </p:tavLst>
                                    </p:anim>
                                  </p:childTnLst>
                                </p:cTn>
                              </p:par>
                              <p:par>
                                <p:cTn id="124" presetID="2" presetClass="entr" presetSubtype="4" fill="hold" nodeType="withEffect">
                                  <p:stCondLst>
                                    <p:cond delay="0"/>
                                  </p:stCondLst>
                                  <p:childTnLst>
                                    <p:set>
                                      <p:cBhvr>
                                        <p:cTn id="125" dur="1" fill="hold">
                                          <p:stCondLst>
                                            <p:cond delay="0"/>
                                          </p:stCondLst>
                                        </p:cTn>
                                        <p:tgtEl>
                                          <p:spTgt spid="9"/>
                                        </p:tgtEl>
                                        <p:attrNameLst>
                                          <p:attrName>style.visibility</p:attrName>
                                        </p:attrNameLst>
                                      </p:cBhvr>
                                      <p:to>
                                        <p:strVal val="visible"/>
                                      </p:to>
                                    </p:set>
                                    <p:anim calcmode="lin" valueType="num">
                                      <p:cBhvr additive="base">
                                        <p:cTn id="126" dur="500" fill="hold"/>
                                        <p:tgtEl>
                                          <p:spTgt spid="9"/>
                                        </p:tgtEl>
                                        <p:attrNameLst>
                                          <p:attrName>ppt_x</p:attrName>
                                        </p:attrNameLst>
                                      </p:cBhvr>
                                      <p:tavLst>
                                        <p:tav tm="0">
                                          <p:val>
                                            <p:strVal val="#ppt_x"/>
                                          </p:val>
                                        </p:tav>
                                        <p:tav tm="100000">
                                          <p:val>
                                            <p:strVal val="#ppt_x"/>
                                          </p:val>
                                        </p:tav>
                                      </p:tavLst>
                                    </p:anim>
                                    <p:anim calcmode="lin" valueType="num">
                                      <p:cBhvr additive="base">
                                        <p:cTn id="127" dur="500" fill="hold"/>
                                        <p:tgtEl>
                                          <p:spTgt spid="9"/>
                                        </p:tgtEl>
                                        <p:attrNameLst>
                                          <p:attrName>ppt_y</p:attrName>
                                        </p:attrNameLst>
                                      </p:cBhvr>
                                      <p:tavLst>
                                        <p:tav tm="0">
                                          <p:val>
                                            <p:strVal val="1+#ppt_h/2"/>
                                          </p:val>
                                        </p:tav>
                                        <p:tav tm="100000">
                                          <p:val>
                                            <p:strVal val="#ppt_y"/>
                                          </p:val>
                                        </p:tav>
                                      </p:tavLst>
                                    </p:anim>
                                  </p:childTnLst>
                                </p:cTn>
                              </p:par>
                              <p:par>
                                <p:cTn id="128" presetID="2" presetClass="entr" presetSubtype="4" fill="hold" nodeType="withEffect">
                                  <p:stCondLst>
                                    <p:cond delay="0"/>
                                  </p:stCondLst>
                                  <p:childTnLst>
                                    <p:set>
                                      <p:cBhvr>
                                        <p:cTn id="129" dur="1" fill="hold">
                                          <p:stCondLst>
                                            <p:cond delay="0"/>
                                          </p:stCondLst>
                                        </p:cTn>
                                        <p:tgtEl>
                                          <p:spTgt spid="10"/>
                                        </p:tgtEl>
                                        <p:attrNameLst>
                                          <p:attrName>style.visibility</p:attrName>
                                        </p:attrNameLst>
                                      </p:cBhvr>
                                      <p:to>
                                        <p:strVal val="visible"/>
                                      </p:to>
                                    </p:set>
                                    <p:anim calcmode="lin" valueType="num">
                                      <p:cBhvr additive="base">
                                        <p:cTn id="130" dur="500" fill="hold"/>
                                        <p:tgtEl>
                                          <p:spTgt spid="10"/>
                                        </p:tgtEl>
                                        <p:attrNameLst>
                                          <p:attrName>ppt_x</p:attrName>
                                        </p:attrNameLst>
                                      </p:cBhvr>
                                      <p:tavLst>
                                        <p:tav tm="0">
                                          <p:val>
                                            <p:strVal val="#ppt_x"/>
                                          </p:val>
                                        </p:tav>
                                        <p:tav tm="100000">
                                          <p:val>
                                            <p:strVal val="#ppt_x"/>
                                          </p:val>
                                        </p:tav>
                                      </p:tavLst>
                                    </p:anim>
                                    <p:anim calcmode="lin" valueType="num">
                                      <p:cBhvr additive="base">
                                        <p:cTn id="13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build="p"/>
      <p:bldP spid="28" grpId="0" animBg="1"/>
      <p:bldP spid="30" grpId="0"/>
      <p:bldP spid="32" grpId="0" build="p"/>
      <p:bldP spid="33" grpId="0" build="p"/>
      <p:bldP spid="34" grpId="0" build="p"/>
      <p:bldP spid="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20" name="TextBox 6"/>
          <p:cNvSpPr txBox="1"/>
          <p:nvPr/>
        </p:nvSpPr>
        <p:spPr>
          <a:xfrm>
            <a:off x="2612905" y="128070"/>
            <a:ext cx="3408060" cy="6296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accent6"/>
              </a:buClr>
              <a:buSzPts val="3000"/>
              <a:buFont typeface="Josefin Sans"/>
              <a:buNone/>
              <a:defRPr sz="3000" b="1">
                <a:solidFill>
                  <a:schemeClr val="accent6"/>
                </a:solidFill>
                <a:latin typeface="Josefin Sans"/>
                <a:ea typeface="Josefin Sans"/>
                <a:cs typeface="Josefin Sans"/>
              </a:defRPr>
            </a:lvl1pPr>
            <a:lvl2pPr>
              <a:buClr>
                <a:schemeClr val="accent6"/>
              </a:buClr>
              <a:buSzPts val="3000"/>
              <a:buFont typeface="Josefin Sans"/>
              <a:buNone/>
              <a:defRPr sz="3000" b="1">
                <a:solidFill>
                  <a:schemeClr val="accent6"/>
                </a:solidFill>
                <a:latin typeface="Josefin Sans"/>
                <a:ea typeface="Josefin Sans"/>
                <a:cs typeface="Josefin Sans"/>
              </a:defRPr>
            </a:lvl2pPr>
            <a:lvl3pPr>
              <a:buClr>
                <a:schemeClr val="accent6"/>
              </a:buClr>
              <a:buSzPts val="3000"/>
              <a:buFont typeface="Josefin Sans"/>
              <a:buNone/>
              <a:defRPr sz="3000" b="1">
                <a:solidFill>
                  <a:schemeClr val="accent6"/>
                </a:solidFill>
                <a:latin typeface="Josefin Sans"/>
                <a:ea typeface="Josefin Sans"/>
                <a:cs typeface="Josefin Sans"/>
              </a:defRPr>
            </a:lvl3pPr>
            <a:lvl4pPr>
              <a:buClr>
                <a:schemeClr val="accent6"/>
              </a:buClr>
              <a:buSzPts val="3000"/>
              <a:buFont typeface="Josefin Sans"/>
              <a:buNone/>
              <a:defRPr sz="3000" b="1">
                <a:solidFill>
                  <a:schemeClr val="accent6"/>
                </a:solidFill>
                <a:latin typeface="Josefin Sans"/>
                <a:ea typeface="Josefin Sans"/>
                <a:cs typeface="Josefin Sans"/>
              </a:defRPr>
            </a:lvl4pPr>
            <a:lvl5pPr>
              <a:buClr>
                <a:schemeClr val="accent6"/>
              </a:buClr>
              <a:buSzPts val="3000"/>
              <a:buFont typeface="Josefin Sans"/>
              <a:buNone/>
              <a:defRPr sz="3000" b="1">
                <a:solidFill>
                  <a:schemeClr val="accent6"/>
                </a:solidFill>
                <a:latin typeface="Josefin Sans"/>
                <a:ea typeface="Josefin Sans"/>
                <a:cs typeface="Josefin Sans"/>
              </a:defRPr>
            </a:lvl5pPr>
            <a:lvl6pPr>
              <a:buClr>
                <a:schemeClr val="accent6"/>
              </a:buClr>
              <a:buSzPts val="3000"/>
              <a:buFont typeface="Josefin Sans"/>
              <a:buNone/>
              <a:defRPr sz="3000" b="1">
                <a:solidFill>
                  <a:schemeClr val="accent6"/>
                </a:solidFill>
                <a:latin typeface="Josefin Sans"/>
                <a:ea typeface="Josefin Sans"/>
                <a:cs typeface="Josefin Sans"/>
              </a:defRPr>
            </a:lvl6pPr>
            <a:lvl7pPr>
              <a:buClr>
                <a:schemeClr val="accent6"/>
              </a:buClr>
              <a:buSzPts val="3000"/>
              <a:buFont typeface="Josefin Sans"/>
              <a:buNone/>
              <a:defRPr sz="3000" b="1">
                <a:solidFill>
                  <a:schemeClr val="accent6"/>
                </a:solidFill>
                <a:latin typeface="Josefin Sans"/>
                <a:ea typeface="Josefin Sans"/>
                <a:cs typeface="Josefin Sans"/>
              </a:defRPr>
            </a:lvl7pPr>
            <a:lvl8pPr>
              <a:buClr>
                <a:schemeClr val="accent6"/>
              </a:buClr>
              <a:buSzPts val="3000"/>
              <a:buFont typeface="Josefin Sans"/>
              <a:buNone/>
              <a:defRPr sz="3000" b="1">
                <a:solidFill>
                  <a:schemeClr val="accent6"/>
                </a:solidFill>
                <a:latin typeface="Josefin Sans"/>
                <a:ea typeface="Josefin Sans"/>
                <a:cs typeface="Josefin Sans"/>
              </a:defRPr>
            </a:lvl8pPr>
            <a:lvl9pPr>
              <a:buClr>
                <a:schemeClr val="accent6"/>
              </a:buClr>
              <a:buSzPts val="3000"/>
              <a:buFont typeface="Josefin Sans"/>
              <a:buNone/>
              <a:defRPr sz="3000" b="1">
                <a:solidFill>
                  <a:schemeClr val="accent6"/>
                </a:solidFill>
                <a:latin typeface="Josefin Sans"/>
                <a:ea typeface="Josefin Sans"/>
                <a:cs typeface="Josefin Sans"/>
              </a:defRPr>
            </a:lvl9pPr>
          </a:lstStyle>
          <a:p>
            <a:r>
              <a:rPr lang="en-US" sz="2800" i="1" dirty="0" smtClean="0"/>
              <a:t>Testing</a:t>
            </a:r>
            <a:endParaRPr lang="en-US" sz="2800" i="1" dirty="0"/>
          </a:p>
        </p:txBody>
      </p:sp>
      <p:sp>
        <p:nvSpPr>
          <p:cNvPr id="21" name="Google Shape;522;p36"/>
          <p:cNvSpPr txBox="1">
            <a:spLocks/>
          </p:cNvSpPr>
          <p:nvPr/>
        </p:nvSpPr>
        <p:spPr>
          <a:xfrm>
            <a:off x="-236596" y="903931"/>
            <a:ext cx="4763662" cy="5037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1044575" indent="-514350">
              <a:spcAft>
                <a:spcPts val="1200"/>
              </a:spcAft>
              <a:buClr>
                <a:schemeClr val="dk1"/>
              </a:buClr>
              <a:buSzPts val="2100"/>
              <a:buFont typeface="+mj-lt"/>
              <a:buAutoNum type="arabicParenR" startAt="3"/>
              <a:defRPr sz="1200" b="1">
                <a:solidFill>
                  <a:schemeClr val="dk1"/>
                </a:solidFill>
                <a:latin typeface="Josefin Sans"/>
                <a:ea typeface="Josefin Sans"/>
                <a:cs typeface="Josefin Sans"/>
              </a:defRPr>
            </a:lvl1pPr>
            <a:lvl2pPr marL="914400" indent="-317500" algn="ctr">
              <a:lnSpc>
                <a:spcPct val="115000"/>
              </a:lnSpc>
              <a:buClr>
                <a:schemeClr val="dk1"/>
              </a:buClr>
              <a:buSzPts val="2100"/>
              <a:buFont typeface="Josefin Sans"/>
              <a:buNone/>
              <a:defRPr sz="2100" b="1">
                <a:solidFill>
                  <a:schemeClr val="dk1"/>
                </a:solidFill>
                <a:latin typeface="Josefin Sans"/>
                <a:ea typeface="Josefin Sans"/>
                <a:cs typeface="Josefin Sans"/>
              </a:defRPr>
            </a:lvl2pPr>
            <a:lvl3pPr marL="1371600" indent="-317500" algn="ctr">
              <a:lnSpc>
                <a:spcPct val="115000"/>
              </a:lnSpc>
              <a:spcBef>
                <a:spcPts val="1600"/>
              </a:spcBef>
              <a:buClr>
                <a:schemeClr val="dk1"/>
              </a:buClr>
              <a:buSzPts val="2100"/>
              <a:buFont typeface="Josefin Sans"/>
              <a:buNone/>
              <a:defRPr sz="2100" b="1">
                <a:solidFill>
                  <a:schemeClr val="dk1"/>
                </a:solidFill>
                <a:latin typeface="Josefin Sans"/>
                <a:ea typeface="Josefin Sans"/>
                <a:cs typeface="Josefin Sans"/>
              </a:defRPr>
            </a:lvl3pPr>
            <a:lvl4pPr marL="1828800" indent="-317500" algn="ctr">
              <a:lnSpc>
                <a:spcPct val="115000"/>
              </a:lnSpc>
              <a:spcBef>
                <a:spcPts val="1600"/>
              </a:spcBef>
              <a:buClr>
                <a:schemeClr val="dk1"/>
              </a:buClr>
              <a:buSzPts val="2100"/>
              <a:buFont typeface="Josefin Sans"/>
              <a:buNone/>
              <a:defRPr sz="2100" b="1">
                <a:solidFill>
                  <a:schemeClr val="dk1"/>
                </a:solidFill>
                <a:latin typeface="Josefin Sans"/>
                <a:ea typeface="Josefin Sans"/>
                <a:cs typeface="Josefin Sans"/>
              </a:defRPr>
            </a:lvl4pPr>
            <a:lvl5pPr marL="2286000" indent="-317500" algn="ctr">
              <a:lnSpc>
                <a:spcPct val="115000"/>
              </a:lnSpc>
              <a:spcBef>
                <a:spcPts val="1600"/>
              </a:spcBef>
              <a:buClr>
                <a:schemeClr val="dk1"/>
              </a:buClr>
              <a:buSzPts val="2100"/>
              <a:buFont typeface="Josefin Sans"/>
              <a:buNone/>
              <a:defRPr sz="2100" b="1">
                <a:solidFill>
                  <a:schemeClr val="dk1"/>
                </a:solidFill>
                <a:latin typeface="Josefin Sans"/>
                <a:ea typeface="Josefin Sans"/>
                <a:cs typeface="Josefin Sans"/>
              </a:defRPr>
            </a:lvl5pPr>
            <a:lvl6pPr marL="2743200" indent="-317500" algn="ctr">
              <a:lnSpc>
                <a:spcPct val="115000"/>
              </a:lnSpc>
              <a:spcBef>
                <a:spcPts val="1600"/>
              </a:spcBef>
              <a:buClr>
                <a:schemeClr val="dk1"/>
              </a:buClr>
              <a:buSzPts val="2100"/>
              <a:buFont typeface="Josefin Sans"/>
              <a:buNone/>
              <a:defRPr sz="2100" b="1">
                <a:solidFill>
                  <a:schemeClr val="dk1"/>
                </a:solidFill>
                <a:latin typeface="Josefin Sans"/>
                <a:ea typeface="Josefin Sans"/>
                <a:cs typeface="Josefin Sans"/>
              </a:defRPr>
            </a:lvl6pPr>
            <a:lvl7pPr marL="3200400" indent="-317500" algn="ctr">
              <a:lnSpc>
                <a:spcPct val="115000"/>
              </a:lnSpc>
              <a:spcBef>
                <a:spcPts val="1600"/>
              </a:spcBef>
              <a:buClr>
                <a:schemeClr val="dk1"/>
              </a:buClr>
              <a:buSzPts val="2100"/>
              <a:buFont typeface="Josefin Sans"/>
              <a:buNone/>
              <a:defRPr sz="2100" b="1">
                <a:solidFill>
                  <a:schemeClr val="dk1"/>
                </a:solidFill>
                <a:latin typeface="Josefin Sans"/>
                <a:ea typeface="Josefin Sans"/>
                <a:cs typeface="Josefin Sans"/>
              </a:defRPr>
            </a:lvl7pPr>
            <a:lvl8pPr marL="3657600" indent="-317500" algn="ctr">
              <a:lnSpc>
                <a:spcPct val="115000"/>
              </a:lnSpc>
              <a:spcBef>
                <a:spcPts val="1600"/>
              </a:spcBef>
              <a:buClr>
                <a:schemeClr val="dk1"/>
              </a:buClr>
              <a:buSzPts val="2100"/>
              <a:buFont typeface="Josefin Sans"/>
              <a:buNone/>
              <a:defRPr sz="2100" b="1">
                <a:solidFill>
                  <a:schemeClr val="dk1"/>
                </a:solidFill>
                <a:latin typeface="Josefin Sans"/>
                <a:ea typeface="Josefin Sans"/>
                <a:cs typeface="Josefin Sans"/>
              </a:defRPr>
            </a:lvl8pPr>
            <a:lvl9pPr marL="4114800" indent="-317500"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defRPr>
            </a:lvl9pPr>
          </a:lstStyle>
          <a:p>
            <a:pPr>
              <a:buFont typeface="+mj-lt"/>
              <a:buAutoNum type="arabicParenR"/>
            </a:pPr>
            <a:r>
              <a:rPr lang="en-US" dirty="0"/>
              <a:t>Input data </a:t>
            </a:r>
            <a:r>
              <a:rPr lang="en-US" i="1" dirty="0" smtClean="0"/>
              <a:t>testing</a:t>
            </a:r>
            <a:endParaRPr lang="en-US" dirty="0"/>
          </a:p>
        </p:txBody>
      </p:sp>
      <mc:AlternateContent xmlns:mc="http://schemas.openxmlformats.org/markup-compatibility/2006" xmlns:a14="http://schemas.microsoft.com/office/drawing/2010/main">
        <mc:Choice Requires="a14">
          <p:sp>
            <p:nvSpPr>
              <p:cNvPr id="23" name="Google Shape;522;p36"/>
              <p:cNvSpPr txBox="1">
                <a:spLocks/>
              </p:cNvSpPr>
              <p:nvPr/>
            </p:nvSpPr>
            <p:spPr>
              <a:xfrm>
                <a:off x="-236596" y="3103198"/>
                <a:ext cx="4763662" cy="5643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1044575" indent="-514350">
                  <a:spcAft>
                    <a:spcPts val="1200"/>
                  </a:spcAft>
                  <a:buClr>
                    <a:schemeClr val="dk1"/>
                  </a:buClr>
                  <a:buSzPts val="2100"/>
                  <a:buFont typeface="+mj-lt"/>
                  <a:buAutoNum type="arabicParenR" startAt="3"/>
                  <a:defRPr sz="1200" b="1">
                    <a:solidFill>
                      <a:schemeClr val="dk1"/>
                    </a:solidFill>
                    <a:latin typeface="Josefin Sans"/>
                    <a:ea typeface="Josefin Sans"/>
                    <a:cs typeface="Josefin Sans"/>
                  </a:defRPr>
                </a:lvl1pPr>
                <a:lvl2pPr marL="914400" indent="-317500" algn="ctr">
                  <a:lnSpc>
                    <a:spcPct val="115000"/>
                  </a:lnSpc>
                  <a:buClr>
                    <a:schemeClr val="dk1"/>
                  </a:buClr>
                  <a:buSzPts val="2100"/>
                  <a:buFont typeface="Josefin Sans"/>
                  <a:buNone/>
                  <a:defRPr sz="2100" b="1">
                    <a:solidFill>
                      <a:schemeClr val="dk1"/>
                    </a:solidFill>
                    <a:latin typeface="Josefin Sans"/>
                    <a:ea typeface="Josefin Sans"/>
                    <a:cs typeface="Josefin Sans"/>
                  </a:defRPr>
                </a:lvl2pPr>
                <a:lvl3pPr marL="1371600" indent="-317500" algn="ctr">
                  <a:lnSpc>
                    <a:spcPct val="115000"/>
                  </a:lnSpc>
                  <a:spcBef>
                    <a:spcPts val="1600"/>
                  </a:spcBef>
                  <a:buClr>
                    <a:schemeClr val="dk1"/>
                  </a:buClr>
                  <a:buSzPts val="2100"/>
                  <a:buFont typeface="Josefin Sans"/>
                  <a:buNone/>
                  <a:defRPr sz="2100" b="1">
                    <a:solidFill>
                      <a:schemeClr val="dk1"/>
                    </a:solidFill>
                    <a:latin typeface="Josefin Sans"/>
                    <a:ea typeface="Josefin Sans"/>
                    <a:cs typeface="Josefin Sans"/>
                  </a:defRPr>
                </a:lvl3pPr>
                <a:lvl4pPr marL="1828800" indent="-317500" algn="ctr">
                  <a:lnSpc>
                    <a:spcPct val="115000"/>
                  </a:lnSpc>
                  <a:spcBef>
                    <a:spcPts val="1600"/>
                  </a:spcBef>
                  <a:buClr>
                    <a:schemeClr val="dk1"/>
                  </a:buClr>
                  <a:buSzPts val="2100"/>
                  <a:buFont typeface="Josefin Sans"/>
                  <a:buNone/>
                  <a:defRPr sz="2100" b="1">
                    <a:solidFill>
                      <a:schemeClr val="dk1"/>
                    </a:solidFill>
                    <a:latin typeface="Josefin Sans"/>
                    <a:ea typeface="Josefin Sans"/>
                    <a:cs typeface="Josefin Sans"/>
                  </a:defRPr>
                </a:lvl4pPr>
                <a:lvl5pPr marL="2286000" indent="-317500" algn="ctr">
                  <a:lnSpc>
                    <a:spcPct val="115000"/>
                  </a:lnSpc>
                  <a:spcBef>
                    <a:spcPts val="1600"/>
                  </a:spcBef>
                  <a:buClr>
                    <a:schemeClr val="dk1"/>
                  </a:buClr>
                  <a:buSzPts val="2100"/>
                  <a:buFont typeface="Josefin Sans"/>
                  <a:buNone/>
                  <a:defRPr sz="2100" b="1">
                    <a:solidFill>
                      <a:schemeClr val="dk1"/>
                    </a:solidFill>
                    <a:latin typeface="Josefin Sans"/>
                    <a:ea typeface="Josefin Sans"/>
                    <a:cs typeface="Josefin Sans"/>
                  </a:defRPr>
                </a:lvl5pPr>
                <a:lvl6pPr marL="2743200" indent="-317500" algn="ctr">
                  <a:lnSpc>
                    <a:spcPct val="115000"/>
                  </a:lnSpc>
                  <a:spcBef>
                    <a:spcPts val="1600"/>
                  </a:spcBef>
                  <a:buClr>
                    <a:schemeClr val="dk1"/>
                  </a:buClr>
                  <a:buSzPts val="2100"/>
                  <a:buFont typeface="Josefin Sans"/>
                  <a:buNone/>
                  <a:defRPr sz="2100" b="1">
                    <a:solidFill>
                      <a:schemeClr val="dk1"/>
                    </a:solidFill>
                    <a:latin typeface="Josefin Sans"/>
                    <a:ea typeface="Josefin Sans"/>
                    <a:cs typeface="Josefin Sans"/>
                  </a:defRPr>
                </a:lvl6pPr>
                <a:lvl7pPr marL="3200400" indent="-317500" algn="ctr">
                  <a:lnSpc>
                    <a:spcPct val="115000"/>
                  </a:lnSpc>
                  <a:spcBef>
                    <a:spcPts val="1600"/>
                  </a:spcBef>
                  <a:buClr>
                    <a:schemeClr val="dk1"/>
                  </a:buClr>
                  <a:buSzPts val="2100"/>
                  <a:buFont typeface="Josefin Sans"/>
                  <a:buNone/>
                  <a:defRPr sz="2100" b="1">
                    <a:solidFill>
                      <a:schemeClr val="dk1"/>
                    </a:solidFill>
                    <a:latin typeface="Josefin Sans"/>
                    <a:ea typeface="Josefin Sans"/>
                    <a:cs typeface="Josefin Sans"/>
                  </a:defRPr>
                </a:lvl7pPr>
                <a:lvl8pPr marL="3657600" indent="-317500" algn="ctr">
                  <a:lnSpc>
                    <a:spcPct val="115000"/>
                  </a:lnSpc>
                  <a:spcBef>
                    <a:spcPts val="1600"/>
                  </a:spcBef>
                  <a:buClr>
                    <a:schemeClr val="dk1"/>
                  </a:buClr>
                  <a:buSzPts val="2100"/>
                  <a:buFont typeface="Josefin Sans"/>
                  <a:buNone/>
                  <a:defRPr sz="2100" b="1">
                    <a:solidFill>
                      <a:schemeClr val="dk1"/>
                    </a:solidFill>
                    <a:latin typeface="Josefin Sans"/>
                    <a:ea typeface="Josefin Sans"/>
                    <a:cs typeface="Josefin Sans"/>
                  </a:defRPr>
                </a:lvl8pPr>
                <a:lvl9pPr marL="4114800" indent="-317500"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defRPr>
                </a:lvl9pPr>
              </a:lstStyle>
              <a:p>
                <a:pPr>
                  <a:buFont typeface="+mj-lt"/>
                  <a:buAutoNum type="arabicParenR" startAt="2"/>
                </a:pPr>
                <a:r>
                  <a:rPr lang="en-US" dirty="0"/>
                  <a:t>Menghitung </a:t>
                </a:r>
                <a:r>
                  <a:rPr lang="en-US" dirty="0" err="1"/>
                  <a:t>matriks</a:t>
                </a:r>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𝛺</m:t>
                        </m:r>
                      </m:e>
                      <m:sub>
                        <m:r>
                          <a:rPr lang="en-US">
                            <a:latin typeface="Cambria Math" panose="02040503050406030204" pitchFamily="18" charset="0"/>
                          </a:rPr>
                          <m:t>𝐾𝐸𝐿𝑀</m:t>
                        </m:r>
                      </m:sub>
                    </m:sSub>
                  </m:oMath>
                </a14:m>
                <a:endParaRPr lang="en-US" dirty="0"/>
              </a:p>
            </p:txBody>
          </p:sp>
        </mc:Choice>
        <mc:Fallback xmlns="">
          <p:sp>
            <p:nvSpPr>
              <p:cNvPr id="23" name="Google Shape;522;p36"/>
              <p:cNvSpPr txBox="1">
                <a:spLocks noRot="1" noChangeAspect="1" noMove="1" noResize="1" noEditPoints="1" noAdjustHandles="1" noChangeArrowheads="1" noChangeShapeType="1" noTextEdit="1"/>
              </p:cNvSpPr>
              <p:nvPr/>
            </p:nvSpPr>
            <p:spPr>
              <a:xfrm>
                <a:off x="-236596" y="3103198"/>
                <a:ext cx="4763662" cy="564392"/>
              </a:xfrm>
              <a:prstGeom prst="rect">
                <a:avLst/>
              </a:prstGeom>
              <a:blipFill>
                <a:blip r:embed="rId3"/>
                <a:stretch>
                  <a:fillRect t="-645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Google Shape;522;p36"/>
              <p:cNvSpPr txBox="1">
                <a:spLocks/>
              </p:cNvSpPr>
              <p:nvPr/>
            </p:nvSpPr>
            <p:spPr>
              <a:xfrm>
                <a:off x="4334470" y="2366260"/>
                <a:ext cx="4763662" cy="7352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1044575" indent="-514350">
                  <a:spcAft>
                    <a:spcPts val="1200"/>
                  </a:spcAft>
                  <a:buClr>
                    <a:schemeClr val="dk1"/>
                  </a:buClr>
                  <a:buSzPts val="2100"/>
                  <a:buFont typeface="+mj-lt"/>
                  <a:buAutoNum type="arabicParenR" startAt="3"/>
                  <a:defRPr sz="1200" b="1">
                    <a:solidFill>
                      <a:schemeClr val="dk1"/>
                    </a:solidFill>
                    <a:latin typeface="Josefin Sans"/>
                    <a:ea typeface="Josefin Sans"/>
                    <a:cs typeface="Josefin Sans"/>
                  </a:defRPr>
                </a:lvl1pPr>
                <a:lvl2pPr marL="914400" indent="-317500" algn="ctr">
                  <a:lnSpc>
                    <a:spcPct val="115000"/>
                  </a:lnSpc>
                  <a:buClr>
                    <a:schemeClr val="dk1"/>
                  </a:buClr>
                  <a:buSzPts val="2100"/>
                  <a:buFont typeface="Josefin Sans"/>
                  <a:buNone/>
                  <a:defRPr sz="2100" b="1">
                    <a:solidFill>
                      <a:schemeClr val="dk1"/>
                    </a:solidFill>
                    <a:latin typeface="Josefin Sans"/>
                    <a:ea typeface="Josefin Sans"/>
                    <a:cs typeface="Josefin Sans"/>
                  </a:defRPr>
                </a:lvl2pPr>
                <a:lvl3pPr marL="1371600" indent="-317500" algn="ctr">
                  <a:lnSpc>
                    <a:spcPct val="115000"/>
                  </a:lnSpc>
                  <a:spcBef>
                    <a:spcPts val="1600"/>
                  </a:spcBef>
                  <a:buClr>
                    <a:schemeClr val="dk1"/>
                  </a:buClr>
                  <a:buSzPts val="2100"/>
                  <a:buFont typeface="Josefin Sans"/>
                  <a:buNone/>
                  <a:defRPr sz="2100" b="1">
                    <a:solidFill>
                      <a:schemeClr val="dk1"/>
                    </a:solidFill>
                    <a:latin typeface="Josefin Sans"/>
                    <a:ea typeface="Josefin Sans"/>
                    <a:cs typeface="Josefin Sans"/>
                  </a:defRPr>
                </a:lvl3pPr>
                <a:lvl4pPr marL="1828800" indent="-317500" algn="ctr">
                  <a:lnSpc>
                    <a:spcPct val="115000"/>
                  </a:lnSpc>
                  <a:spcBef>
                    <a:spcPts val="1600"/>
                  </a:spcBef>
                  <a:buClr>
                    <a:schemeClr val="dk1"/>
                  </a:buClr>
                  <a:buSzPts val="2100"/>
                  <a:buFont typeface="Josefin Sans"/>
                  <a:buNone/>
                  <a:defRPr sz="2100" b="1">
                    <a:solidFill>
                      <a:schemeClr val="dk1"/>
                    </a:solidFill>
                    <a:latin typeface="Josefin Sans"/>
                    <a:ea typeface="Josefin Sans"/>
                    <a:cs typeface="Josefin Sans"/>
                  </a:defRPr>
                </a:lvl4pPr>
                <a:lvl5pPr marL="2286000" indent="-317500" algn="ctr">
                  <a:lnSpc>
                    <a:spcPct val="115000"/>
                  </a:lnSpc>
                  <a:spcBef>
                    <a:spcPts val="1600"/>
                  </a:spcBef>
                  <a:buClr>
                    <a:schemeClr val="dk1"/>
                  </a:buClr>
                  <a:buSzPts val="2100"/>
                  <a:buFont typeface="Josefin Sans"/>
                  <a:buNone/>
                  <a:defRPr sz="2100" b="1">
                    <a:solidFill>
                      <a:schemeClr val="dk1"/>
                    </a:solidFill>
                    <a:latin typeface="Josefin Sans"/>
                    <a:ea typeface="Josefin Sans"/>
                    <a:cs typeface="Josefin Sans"/>
                  </a:defRPr>
                </a:lvl5pPr>
                <a:lvl6pPr marL="2743200" indent="-317500" algn="ctr">
                  <a:lnSpc>
                    <a:spcPct val="115000"/>
                  </a:lnSpc>
                  <a:spcBef>
                    <a:spcPts val="1600"/>
                  </a:spcBef>
                  <a:buClr>
                    <a:schemeClr val="dk1"/>
                  </a:buClr>
                  <a:buSzPts val="2100"/>
                  <a:buFont typeface="Josefin Sans"/>
                  <a:buNone/>
                  <a:defRPr sz="2100" b="1">
                    <a:solidFill>
                      <a:schemeClr val="dk1"/>
                    </a:solidFill>
                    <a:latin typeface="Josefin Sans"/>
                    <a:ea typeface="Josefin Sans"/>
                    <a:cs typeface="Josefin Sans"/>
                  </a:defRPr>
                </a:lvl6pPr>
                <a:lvl7pPr marL="3200400" indent="-317500" algn="ctr">
                  <a:lnSpc>
                    <a:spcPct val="115000"/>
                  </a:lnSpc>
                  <a:spcBef>
                    <a:spcPts val="1600"/>
                  </a:spcBef>
                  <a:buClr>
                    <a:schemeClr val="dk1"/>
                  </a:buClr>
                  <a:buSzPts val="2100"/>
                  <a:buFont typeface="Josefin Sans"/>
                  <a:buNone/>
                  <a:defRPr sz="2100" b="1">
                    <a:solidFill>
                      <a:schemeClr val="dk1"/>
                    </a:solidFill>
                    <a:latin typeface="Josefin Sans"/>
                    <a:ea typeface="Josefin Sans"/>
                    <a:cs typeface="Josefin Sans"/>
                  </a:defRPr>
                </a:lvl7pPr>
                <a:lvl8pPr marL="3657600" indent="-317500" algn="ctr">
                  <a:lnSpc>
                    <a:spcPct val="115000"/>
                  </a:lnSpc>
                  <a:spcBef>
                    <a:spcPts val="1600"/>
                  </a:spcBef>
                  <a:buClr>
                    <a:schemeClr val="dk1"/>
                  </a:buClr>
                  <a:buSzPts val="2100"/>
                  <a:buFont typeface="Josefin Sans"/>
                  <a:buNone/>
                  <a:defRPr sz="2100" b="1">
                    <a:solidFill>
                      <a:schemeClr val="dk1"/>
                    </a:solidFill>
                    <a:latin typeface="Josefin Sans"/>
                    <a:ea typeface="Josefin Sans"/>
                    <a:cs typeface="Josefin Sans"/>
                  </a:defRPr>
                </a:lvl8pPr>
                <a:lvl9pPr marL="4114800" indent="-317500"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defRPr>
                </a:lvl9pPr>
              </a:lstStyle>
              <a:p>
                <a:endParaRPr lang="en-US" dirty="0" smtClean="0"/>
              </a:p>
              <a:p>
                <a:r>
                  <a:rPr lang="en-US" dirty="0" err="1"/>
                  <a:t>Menghitung</a:t>
                </a:r>
                <a:r>
                  <a:rPr lang="en-US" dirty="0"/>
                  <a:t> </a:t>
                </a:r>
                <a:r>
                  <a:rPr lang="en-US" dirty="0" err="1" smtClean="0"/>
                  <a:t>nilai</a:t>
                </a:r>
                <a:r>
                  <a:rPr lang="en-US" dirty="0" smtClean="0"/>
                  <a:t> </a:t>
                </a:r>
                <a14:m>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𝒚</m:t>
                        </m:r>
                      </m:e>
                    </m:acc>
                  </m:oMath>
                </a14:m>
                <a:endParaRPr lang="en-US" dirty="0"/>
              </a:p>
            </p:txBody>
          </p:sp>
        </mc:Choice>
        <mc:Fallback xmlns="">
          <p:sp>
            <p:nvSpPr>
              <p:cNvPr id="24" name="Google Shape;522;p36"/>
              <p:cNvSpPr txBox="1">
                <a:spLocks noRot="1" noChangeAspect="1" noMove="1" noResize="1" noEditPoints="1" noAdjustHandles="1" noChangeArrowheads="1" noChangeShapeType="1" noTextEdit="1"/>
              </p:cNvSpPr>
              <p:nvPr/>
            </p:nvSpPr>
            <p:spPr>
              <a:xfrm>
                <a:off x="4334470" y="2366260"/>
                <a:ext cx="4763662" cy="735286"/>
              </a:xfrm>
              <a:prstGeom prst="rect">
                <a:avLst/>
              </a:prstGeom>
              <a:blipFill>
                <a:blip r:embed="rId4"/>
                <a:stretch>
                  <a:fillRect b="-4959"/>
                </a:stretch>
              </a:blipFill>
              <a:ln>
                <a:noFill/>
              </a:ln>
            </p:spPr>
            <p:txBody>
              <a:bodyPr/>
              <a:lstStyle/>
              <a:p>
                <a:r>
                  <a:rPr lang="en-US">
                    <a:noFill/>
                  </a:rPr>
                  <a:t> </a:t>
                </a:r>
              </a:p>
            </p:txBody>
          </p:sp>
        </mc:Fallback>
      </mc:AlternateContent>
      <p:pic>
        <p:nvPicPr>
          <p:cNvPr id="4" name="Picture 3"/>
          <p:cNvPicPr>
            <a:picLocks noChangeAspect="1"/>
          </p:cNvPicPr>
          <p:nvPr/>
        </p:nvPicPr>
        <p:blipFill>
          <a:blip r:embed="rId5"/>
          <a:stretch>
            <a:fillRect/>
          </a:stretch>
        </p:blipFill>
        <p:spPr>
          <a:xfrm>
            <a:off x="302150" y="1338728"/>
            <a:ext cx="3533775" cy="1552575"/>
          </a:xfrm>
          <a:prstGeom prst="rect">
            <a:avLst/>
          </a:prstGeom>
        </p:spPr>
      </p:pic>
      <p:pic>
        <p:nvPicPr>
          <p:cNvPr id="5" name="Picture 4"/>
          <p:cNvPicPr>
            <a:picLocks noChangeAspect="1"/>
          </p:cNvPicPr>
          <p:nvPr/>
        </p:nvPicPr>
        <p:blipFill>
          <a:blip r:embed="rId6"/>
          <a:stretch>
            <a:fillRect/>
          </a:stretch>
        </p:blipFill>
        <p:spPr>
          <a:xfrm>
            <a:off x="5349466" y="911673"/>
            <a:ext cx="3057525" cy="1724025"/>
          </a:xfrm>
          <a:prstGeom prst="rect">
            <a:avLst/>
          </a:prstGeom>
        </p:spPr>
      </p:pic>
      <p:pic>
        <p:nvPicPr>
          <p:cNvPr id="6" name="Picture 5"/>
          <p:cNvPicPr>
            <a:picLocks noChangeAspect="1"/>
          </p:cNvPicPr>
          <p:nvPr/>
        </p:nvPicPr>
        <p:blipFill>
          <a:blip r:embed="rId7"/>
          <a:stretch>
            <a:fillRect/>
          </a:stretch>
        </p:blipFill>
        <p:spPr>
          <a:xfrm>
            <a:off x="5412424" y="3164013"/>
            <a:ext cx="933450" cy="323850"/>
          </a:xfrm>
          <a:prstGeom prst="rect">
            <a:avLst/>
          </a:prstGeom>
        </p:spPr>
      </p:pic>
      <p:pic>
        <p:nvPicPr>
          <p:cNvPr id="7" name="Picture 6"/>
          <p:cNvPicPr>
            <a:picLocks noChangeAspect="1"/>
          </p:cNvPicPr>
          <p:nvPr/>
        </p:nvPicPr>
        <p:blipFill>
          <a:blip r:embed="rId8"/>
          <a:stretch>
            <a:fillRect/>
          </a:stretch>
        </p:blipFill>
        <p:spPr>
          <a:xfrm>
            <a:off x="5499197" y="3507558"/>
            <a:ext cx="3419475" cy="1009650"/>
          </a:xfrm>
          <a:prstGeom prst="rect">
            <a:avLst/>
          </a:prstGeom>
        </p:spPr>
      </p:pic>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0072" y="3487863"/>
            <a:ext cx="1312259" cy="5868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ircle(in)">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randombar(horizontal)">
                                      <p:cBhvr>
                                        <p:cTn id="12" dur="500"/>
                                        <p:tgtEl>
                                          <p:spTgt spid="21"/>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randombar(horizontal)">
                                      <p:cBhvr>
                                        <p:cTn id="15" dur="500"/>
                                        <p:tgtEl>
                                          <p:spTgt spid="23"/>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randombar(horizontal)">
                                      <p:cBhvr>
                                        <p:cTn id="18" dur="500"/>
                                        <p:tgtEl>
                                          <p:spTgt spid="24"/>
                                        </p:tgtEl>
                                      </p:cBhvr>
                                    </p:animEffect>
                                  </p:childTnLst>
                                </p:cTn>
                              </p:par>
                              <p:par>
                                <p:cTn id="19" presetID="14" presetClass="entr" presetSubtype="1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par>
                                <p:cTn id="22" presetID="14" presetClass="entr" presetSubtype="1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randombar(horizontal)">
                                      <p:cBhvr>
                                        <p:cTn id="24" dur="500"/>
                                        <p:tgtEl>
                                          <p:spTgt spid="5"/>
                                        </p:tgtEl>
                                      </p:cBhvr>
                                    </p:animEffect>
                                  </p:childTnLst>
                                </p:cTn>
                              </p:par>
                              <p:par>
                                <p:cTn id="25" presetID="14" presetClass="entr" presetSubtype="1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par>
                                <p:cTn id="28" presetID="14" presetClass="entr" presetSubtype="1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randombar(horizontal)">
                                      <p:cBhvr>
                                        <p:cTn id="30" dur="500"/>
                                        <p:tgtEl>
                                          <p:spTgt spid="7"/>
                                        </p:tgtEl>
                                      </p:cBhvr>
                                    </p:animEffect>
                                  </p:childTnLst>
                                </p:cTn>
                              </p:par>
                              <p:par>
                                <p:cTn id="31" presetID="14" presetClass="entr" presetSubtype="1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randombar(horizontal)">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3" grpId="0"/>
      <p:bldP spid="24" grpId="0"/>
    </p:bldLst>
  </p:timing>
</p:sld>
</file>

<file path=ppt/theme/theme1.xml><?xml version="1.0" encoding="utf-8"?>
<a:theme xmlns:a="http://schemas.openxmlformats.org/drawingml/2006/main" name="Aquatic and Physical Therapy Center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1911</TotalTime>
  <Words>685</Words>
  <Application>Microsoft Office PowerPoint</Application>
  <PresentationFormat>On-screen Show (16:9)</PresentationFormat>
  <Paragraphs>256</Paragraphs>
  <Slides>14</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Cabin</vt:lpstr>
      <vt:lpstr>Cambria Math</vt:lpstr>
      <vt:lpstr>Times New Roman</vt:lpstr>
      <vt:lpstr>Tahoma</vt:lpstr>
      <vt:lpstr>Josefin Sans</vt:lpstr>
      <vt:lpstr>Muli</vt:lpstr>
      <vt:lpstr>Open Sans</vt:lpstr>
      <vt:lpstr>TT Ramillas</vt:lpstr>
      <vt:lpstr>Calibri</vt:lpstr>
      <vt:lpstr>Wingdings</vt:lpstr>
      <vt:lpstr>Aquatic and Physical Therapy Center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INTEGRASI KEILMUAN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tami</dc:creator>
  <cp:lastModifiedBy>ali</cp:lastModifiedBy>
  <cp:revision>51</cp:revision>
  <dcterms:modified xsi:type="dcterms:W3CDTF">2022-01-13T00:58:20Z</dcterms:modified>
</cp:coreProperties>
</file>