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F3DCA-3620-4C5F-9B39-2A17F64F9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Introducción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FAC94-3B6B-48B8-BE06-82F6DE20C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sz="2800" dirty="0"/>
              <a:t>Explicación de unos minutos de loque va tratar el trabajo de forma resumida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1727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07C80-8443-4A42-A00D-0A92920A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CalenDARIO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65A0B0-27B2-430F-BB1D-0FB319B5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Resumen cortito de para que se usaría este apartado </a:t>
            </a:r>
          </a:p>
        </p:txBody>
      </p:sp>
    </p:spTree>
    <p:extLst>
      <p:ext uri="{BB962C8B-B14F-4D97-AF65-F5344CB8AC3E}">
        <p14:creationId xmlns:p14="http://schemas.microsoft.com/office/powerpoint/2010/main" val="32648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556-73B3-47D5-8701-AB72E7F7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Análisis y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CC1F4-D73B-445D-B44A-B1139218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Puntos importantes de cada parte</a:t>
            </a:r>
          </a:p>
          <a:p>
            <a:r>
              <a:rPr lang="es-ES" dirty="0"/>
              <a:t>Dedicación en tiempo a cada apartado</a:t>
            </a:r>
          </a:p>
          <a:p>
            <a:r>
              <a:rPr lang="es-ES" dirty="0"/>
              <a:t>Y diseño de los diagramas y requisitos funcionales  </a:t>
            </a:r>
          </a:p>
          <a:p>
            <a:r>
              <a:rPr lang="es-ES" dirty="0"/>
              <a:t>No funcionales</a:t>
            </a:r>
          </a:p>
        </p:txBody>
      </p:sp>
    </p:spTree>
    <p:extLst>
      <p:ext uri="{BB962C8B-B14F-4D97-AF65-F5344CB8AC3E}">
        <p14:creationId xmlns:p14="http://schemas.microsoft.com/office/powerpoint/2010/main" val="210928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77F4C-BD4C-4DD5-AFEE-0A24F6B1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Programación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72EA8-C5A0-459E-89CB-B8BBB7BD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Resumen de la programación  que he intentado realizar del proyecto  con algunas partes importantes  y otras que no lo son tanto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97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FB73-EE12-4167-B3D6-A54B3EC0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PORQUE ME HA INTERESADO EL 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4369D-0965-46B0-B4A8-7D1B4C902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  <a:p>
            <a:r>
              <a:rPr lang="es-ES" dirty="0"/>
              <a:t>Intereses</a:t>
            </a:r>
          </a:p>
          <a:p>
            <a:r>
              <a:rPr lang="es-ES" dirty="0"/>
              <a:t>Usabilidad</a:t>
            </a:r>
          </a:p>
          <a:p>
            <a:r>
              <a:rPr lang="es-ES" dirty="0"/>
              <a:t>Facilidades en usar un tipo de aplicación </a:t>
            </a:r>
            <a:r>
              <a:rPr lang="es-ES" dirty="0" err="1"/>
              <a:t>asi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86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073D2-C456-4D6C-B639-7C8F4D3B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Resolución del trabajo</a:t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77F0F-35F8-41F3-AD1E-85FE0137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Resolución final de las impresiones de la parte escrita y </a:t>
            </a:r>
            <a:r>
              <a:rPr lang="es-ES" dirty="0" err="1"/>
              <a:t>teorica</a:t>
            </a:r>
            <a:r>
              <a:rPr lang="es-ES" dirty="0"/>
              <a:t> que me ha dado haciendo el trabajo </a:t>
            </a:r>
          </a:p>
          <a:p>
            <a:r>
              <a:rPr lang="es-ES" dirty="0"/>
              <a:t>Análisis.</a:t>
            </a:r>
          </a:p>
        </p:txBody>
      </p:sp>
    </p:spTree>
    <p:extLst>
      <p:ext uri="{BB962C8B-B14F-4D97-AF65-F5344CB8AC3E}">
        <p14:creationId xmlns:p14="http://schemas.microsoft.com/office/powerpoint/2010/main" val="142551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34715-F0BE-47A9-9248-2BBE2005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Proyecto actualizaciones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DBC452-862F-46E0-84A3-9EEC6BB8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Resolución  de actualizaciones futuras que se han pesado en haberle añadido que al final no han tenido el resultado esperado</a:t>
            </a:r>
          </a:p>
          <a:p>
            <a:r>
              <a:rPr lang="es-ES" dirty="0"/>
              <a:t>Organización del proyecto por partes </a:t>
            </a:r>
          </a:p>
          <a:p>
            <a:r>
              <a:rPr lang="es-ES" dirty="0"/>
              <a:t>Justificación </a:t>
            </a:r>
          </a:p>
        </p:txBody>
      </p:sp>
    </p:spTree>
    <p:extLst>
      <p:ext uri="{BB962C8B-B14F-4D97-AF65-F5344CB8AC3E}">
        <p14:creationId xmlns:p14="http://schemas.microsoft.com/office/powerpoint/2010/main" val="75984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D1BF7-F910-4FFF-AD85-57CFC211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066E2-D1A7-4051-B1B1-79172B83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Puntos del código</a:t>
            </a:r>
          </a:p>
          <a:p>
            <a:r>
              <a:rPr lang="es-ES" dirty="0"/>
              <a:t>Errores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3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A6D66-027B-404F-A5AA-E5D937A5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lo dividiré por partes como 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805B8-4E31-471D-A992-0030E28E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133" y="2015732"/>
            <a:ext cx="9945721" cy="3944801"/>
          </a:xfrm>
        </p:spPr>
        <p:txBody>
          <a:bodyPr>
            <a:normAutofit/>
          </a:bodyPr>
          <a:lstStyle/>
          <a:p>
            <a:r>
              <a:rPr lang="es-ES" dirty="0"/>
              <a:t>1Login						9Analisis y diseño</a:t>
            </a:r>
          </a:p>
          <a:p>
            <a:r>
              <a:rPr lang="es-ES" dirty="0"/>
              <a:t>2Registro					10 Programación resumen</a:t>
            </a:r>
          </a:p>
          <a:p>
            <a:r>
              <a:rPr lang="es-ES" dirty="0"/>
              <a:t>3Olvidar Contraseña				11Porque me he interesado en el tema</a:t>
            </a:r>
          </a:p>
          <a:p>
            <a:r>
              <a:rPr lang="es-ES" dirty="0"/>
              <a:t>4Menu Principal				12 Resolución del trabajo</a:t>
            </a:r>
          </a:p>
          <a:p>
            <a:r>
              <a:rPr lang="es-ES" dirty="0"/>
              <a:t>5Menu de Eventos				13Proyecto actualizaciones futuras</a:t>
            </a:r>
          </a:p>
          <a:p>
            <a:r>
              <a:rPr lang="es-ES" dirty="0"/>
              <a:t>6Menu de Documentos				 14 Resultados 	</a:t>
            </a:r>
          </a:p>
          <a:p>
            <a:r>
              <a:rPr lang="es-ES" dirty="0"/>
              <a:t>7 Como crear eventos y documentos		</a:t>
            </a:r>
          </a:p>
          <a:p>
            <a:r>
              <a:rPr lang="es-ES" dirty="0"/>
              <a:t>8Calendario					</a:t>
            </a:r>
          </a:p>
        </p:txBody>
      </p:sp>
    </p:spTree>
    <p:extLst>
      <p:ext uri="{BB962C8B-B14F-4D97-AF65-F5344CB8AC3E}">
        <p14:creationId xmlns:p14="http://schemas.microsoft.com/office/powerpoint/2010/main" val="2970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AB100-28C9-4C5A-898B-FCA2E371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Login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506BF-8995-4FD7-BFDB-429804C2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 de  lo que hemos intentado hacer este apartado y funciones importantes que se realizan en este apartado </a:t>
            </a:r>
          </a:p>
          <a:p>
            <a:r>
              <a:rPr lang="es-ES" dirty="0"/>
              <a:t>Resumen de esta parte y lo que hemos intentado hacer</a:t>
            </a:r>
          </a:p>
        </p:txBody>
      </p:sp>
    </p:spTree>
    <p:extLst>
      <p:ext uri="{BB962C8B-B14F-4D97-AF65-F5344CB8AC3E}">
        <p14:creationId xmlns:p14="http://schemas.microsoft.com/office/powerpoint/2010/main" val="355062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DBE5-3253-4B75-A2C9-3D495570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0D91E-61FD-43C0-9B53-23EA9C72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  un resumen de las características principales para que exponer los requisitos mínimos obligatorios que le vamos añadir .</a:t>
            </a:r>
          </a:p>
        </p:txBody>
      </p:sp>
    </p:spTree>
    <p:extLst>
      <p:ext uri="{BB962C8B-B14F-4D97-AF65-F5344CB8AC3E}">
        <p14:creationId xmlns:p14="http://schemas.microsoft.com/office/powerpoint/2010/main" val="297816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C80D0-1107-497F-892E-64DFF45B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Olvidar contraseña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B6E93-F368-40B3-AA52-D4787F87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apartado nos encargaríamos atraves del código  explicar esta parte de manera  sencilla será  con un poco de metodología y conocimientos y  una parte breve en resumen del código</a:t>
            </a:r>
          </a:p>
          <a:p>
            <a:r>
              <a:rPr lang="es-ES" dirty="0"/>
              <a:t>Para meter en contexto de lo  como he decidido de meter y añadir este apartado</a:t>
            </a:r>
          </a:p>
          <a:p>
            <a:r>
              <a:rPr lang="es-ES" dirty="0"/>
              <a:t>Y una explicación breve de como he decidido hacerlo.</a:t>
            </a:r>
          </a:p>
        </p:txBody>
      </p:sp>
    </p:spTree>
    <p:extLst>
      <p:ext uri="{BB962C8B-B14F-4D97-AF65-F5344CB8AC3E}">
        <p14:creationId xmlns:p14="http://schemas.microsoft.com/office/powerpoint/2010/main" val="3379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393EE-1B4D-4989-9A8E-B30C58D8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Menú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4E868-BDF0-4434-A601-8730B4C9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 por encima de todas las características que tendría este menú para el uso de la aplicación  porque luego nos meteríamos en cada apartado para explicarlo de manera mas minuciosa y tendríamos un botón de cerrado de sesión para no tener que estar minimizando la aplicación </a:t>
            </a:r>
          </a:p>
          <a:p>
            <a:r>
              <a:rPr lang="es-ES" dirty="0"/>
              <a:t>Este seria el menú principal de la aplicación y  hare un resumen por encima de la funcionalidad de cada apartado</a:t>
            </a:r>
          </a:p>
          <a:p>
            <a:r>
              <a:rPr lang="es-ES" dirty="0"/>
              <a:t>Luego le he decidido añadir una función de cierre de la aplicación para no tener </a:t>
            </a:r>
            <a:r>
              <a:rPr lang="es-ES" dirty="0" err="1"/>
              <a:t>qe</a:t>
            </a:r>
            <a:r>
              <a:rPr lang="es-ES" dirty="0"/>
              <a:t> estar minimizando la aplicación.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576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5F69B-F8BD-42F8-ABB6-92A91ADC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Menú 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07F06-0774-42FF-A92D-523D38AA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Explicación practica  de para que utilizaríamos este apartado y las distintas funciones  tanto de registro y botones que le habíamos añadido con su código editado para cada  necesidad en función a los datos y registro de subidas y descargas</a:t>
            </a:r>
          </a:p>
        </p:txBody>
      </p:sp>
    </p:spTree>
    <p:extLst>
      <p:ext uri="{BB962C8B-B14F-4D97-AF65-F5344CB8AC3E}">
        <p14:creationId xmlns:p14="http://schemas.microsoft.com/office/powerpoint/2010/main" val="34589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B841F-B9A2-49E0-B4EF-847E0914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Menú de documentos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E3FA1-42DA-4D20-8EC9-09E28DC8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 practica  de para que utilizaríamos este apartado y las distintas funciones  tanto de registro y botones que le habíamos añadido con su código editado para cada  necesidad en función a los datos y registro de subidas y descargas</a:t>
            </a:r>
          </a:p>
          <a:p>
            <a:r>
              <a:rPr lang="es-ES" dirty="0"/>
              <a:t>Muy parecido al menú de Eventos pero con distintas opciones de optimización y uso en algunos datos que cambiarían la funcionalidad en algunos casos</a:t>
            </a:r>
          </a:p>
        </p:txBody>
      </p:sp>
    </p:spTree>
    <p:extLst>
      <p:ext uri="{BB962C8B-B14F-4D97-AF65-F5344CB8AC3E}">
        <p14:creationId xmlns:p14="http://schemas.microsoft.com/office/powerpoint/2010/main" val="306910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4F070-59AB-4CA2-BA6F-68112B96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Como crear eventos y documentos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A93E7-3F0E-4C7F-BBDB-525D0781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Características de uso para  lo que se usaría este apartado en la aplicación correspondiente y incremento de  los datos con valores y resultados</a:t>
            </a:r>
          </a:p>
          <a:p>
            <a:r>
              <a:rPr lang="es-ES" dirty="0"/>
              <a:t>Y guardado de  los argumentos en cuestión para posterior uso personal en el Firebase room.</a:t>
            </a:r>
          </a:p>
          <a:p>
            <a:r>
              <a:rPr lang="es-ES" dirty="0"/>
              <a:t>Y vuelta del botón de la aplicación  atrás.</a:t>
            </a:r>
          </a:p>
        </p:txBody>
      </p:sp>
    </p:spTree>
    <p:extLst>
      <p:ext uri="{BB962C8B-B14F-4D97-AF65-F5344CB8AC3E}">
        <p14:creationId xmlns:p14="http://schemas.microsoft.com/office/powerpoint/2010/main" val="6005935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600</TotalTime>
  <Words>586</Words>
  <Application>Microsoft Office PowerPoint</Application>
  <PresentationFormat>Panorámica</PresentationFormat>
  <Paragraphs>58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Galería</vt:lpstr>
      <vt:lpstr>Introducción </vt:lpstr>
      <vt:lpstr> lo dividiré por partes como el trabajo</vt:lpstr>
      <vt:lpstr>Login</vt:lpstr>
      <vt:lpstr>Registro</vt:lpstr>
      <vt:lpstr>Olvidar contraseña</vt:lpstr>
      <vt:lpstr>Menú principal</vt:lpstr>
      <vt:lpstr>Menú eventos</vt:lpstr>
      <vt:lpstr>Menú de documentos</vt:lpstr>
      <vt:lpstr>Como crear eventos y documentos</vt:lpstr>
      <vt:lpstr>CalenDARIO</vt:lpstr>
      <vt:lpstr>Análisis y diseño</vt:lpstr>
      <vt:lpstr>Programación </vt:lpstr>
      <vt:lpstr>PORQUE ME HA INTERESADO EL TEMA</vt:lpstr>
      <vt:lpstr>Resolución del trabajo </vt:lpstr>
      <vt:lpstr>Proyecto actualizaciones futuras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Fanelli</dc:creator>
  <cp:lastModifiedBy>Fanelli</cp:lastModifiedBy>
  <cp:revision>27</cp:revision>
  <dcterms:created xsi:type="dcterms:W3CDTF">2023-12-02T11:53:51Z</dcterms:created>
  <dcterms:modified xsi:type="dcterms:W3CDTF">2023-12-02T23:44:26Z</dcterms:modified>
</cp:coreProperties>
</file>