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56449-96C2-4605-A808-BA2F24E0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819D-DDA2-4B10-A39F-DE1B863DB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85856-2E96-4CCF-839F-22675ED4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D7875-34E1-4E7A-88A5-97DD17CE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295C6-ED50-4AFF-A4E5-71E106C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36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7F31B-A444-4338-9231-5581CF9C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CD238-743F-4FFC-B52E-A0E4788C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0F6C8-1409-4321-B62E-486FE28B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C5CD3-C62D-40D7-8C3B-DE878F24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7E344-D63B-4E14-9CFE-52BE90F3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727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C529B5-8694-457B-9218-AAD1F1936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D17678-BF28-47E5-BCCA-78462DB8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DBBC2-9952-4D2E-A6C8-0B111A8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F8B67-46D6-4E3B-80C0-F4BC64DD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807C8-99A0-4DF4-89C1-44F0C120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55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44BA3-AD1C-4C22-BA9C-38DA3B5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8D8C3-9BE1-4D27-BA89-D10EF444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77C2E-C829-4F6A-94C6-C2EC50B0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BFCD3-5E1A-4FD7-8E0D-754912B9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B57A4-4115-4C4F-8882-38E3D778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20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1E96A-C7EA-46E8-814E-AD3F15A7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BE10-53E7-440B-94B8-0C9296FD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881D4-5F80-43CB-9CC4-9E31F258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2E9CC-048E-47DF-B01B-716D15AD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243D3-64F0-41FD-8F87-07579E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4102-8E1F-4263-96CB-D73950C6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17441-2CCF-4E2D-A2A9-DC578B28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CD5CA-F1F2-4EDF-ACA5-EE8EBFA5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7E6A11-A79F-4C91-9E0E-07044EA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9D19B4-52E3-48C2-B0B7-26EDB91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70A06-9510-429D-A253-D834EF8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77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0DD0-EECF-4EA5-B162-D3DFBF0C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0232F1-E94D-4D24-B2B0-3D131D83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0F768-9D97-4F28-81F5-D5F35253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BEE49-E790-41C5-A201-FE9B15DC1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6EA838-4CCE-4EE7-A896-B05E414E5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C979DD-E7BF-47C7-80F7-F31E6C9E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8291D5-05DB-425C-9449-7588F12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EC5718-54A0-4E39-9B49-2D49CA6C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018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C4A07-8D42-41DF-B1E6-FDB01994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026C07-86C1-4296-A067-C7CEA2C7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FA23E0-B62E-4DFD-AA7A-AD16591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9AAD48-9A1A-46FB-8B2E-59D803C0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9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33BD25-C429-43C3-B05C-50AB4865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A7CCA4-E26E-4B53-863A-B60D3046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420E2F-686A-4D9D-988C-0BB6E188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6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4D4D9-6E5B-47F2-9E9C-4D148846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8CAE5-18B5-432B-B6CC-87CD3B08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DC9BDD-2A72-4DF2-80E9-415133BF4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CDE66-4939-4E2D-98BF-1CC4AA70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810A9-B980-4780-8618-20A7D2D5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2C1EB-EF65-4FFB-A9C7-DD70FDCB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38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1ABE2-FDCB-4C34-8FFB-2C60036D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B392F8-528A-45E8-9C07-27F0E40A0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F82BB5-A418-465B-9802-B49078990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00DBF-DF92-4271-9F47-47F3C66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64EBCE-25EF-46D1-9F5D-8B13AB5B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F5D665-F20B-4F70-A29A-D11E878B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175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DEED0C-88E3-463E-8938-9183E616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614448-0E81-466C-ABA5-5AC7BE87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34B86-76C6-4B28-93DC-9D716D28B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54C3-9C6F-4F1F-ADC6-0D32E6500A8A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621F1-E288-4D25-B5D7-35FFDF77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3090F-F59E-4021-9B22-8B11A935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3C5A-D024-491D-822F-E391D25C75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2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00154-4326-4AFD-B256-9F1794A1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Grüner Pass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A3CAF-4EE9-4B87-B387-356397F7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8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Grüner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Grüner Pass</dc:title>
  <dc:creator>Fischer Fabian</dc:creator>
  <cp:lastModifiedBy>Fischer Fabian</cp:lastModifiedBy>
  <cp:revision>1</cp:revision>
  <dcterms:created xsi:type="dcterms:W3CDTF">2022-02-07T10:24:21Z</dcterms:created>
  <dcterms:modified xsi:type="dcterms:W3CDTF">2022-02-07T10:24:40Z</dcterms:modified>
</cp:coreProperties>
</file>