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36"/>
  </p:notesMasterIdLst>
  <p:sldIdLst>
    <p:sldId id="258" r:id="rId2"/>
    <p:sldId id="257" r:id="rId3"/>
    <p:sldId id="289" r:id="rId4"/>
    <p:sldId id="271" r:id="rId5"/>
    <p:sldId id="259" r:id="rId6"/>
    <p:sldId id="290" r:id="rId7"/>
    <p:sldId id="260" r:id="rId8"/>
    <p:sldId id="261" r:id="rId9"/>
    <p:sldId id="281" r:id="rId10"/>
    <p:sldId id="284" r:id="rId11"/>
    <p:sldId id="282" r:id="rId12"/>
    <p:sldId id="283" r:id="rId13"/>
    <p:sldId id="263" r:id="rId14"/>
    <p:sldId id="264" r:id="rId15"/>
    <p:sldId id="265" r:id="rId16"/>
    <p:sldId id="266" r:id="rId17"/>
    <p:sldId id="292" r:id="rId18"/>
    <p:sldId id="293" r:id="rId19"/>
    <p:sldId id="291" r:id="rId20"/>
    <p:sldId id="267" r:id="rId21"/>
    <p:sldId id="294" r:id="rId22"/>
    <p:sldId id="288" r:id="rId23"/>
    <p:sldId id="268" r:id="rId24"/>
    <p:sldId id="269" r:id="rId25"/>
    <p:sldId id="272" r:id="rId26"/>
    <p:sldId id="286" r:id="rId27"/>
    <p:sldId id="285" r:id="rId28"/>
    <p:sldId id="295" r:id="rId29"/>
    <p:sldId id="287" r:id="rId30"/>
    <p:sldId id="279" r:id="rId31"/>
    <p:sldId id="277" r:id="rId32"/>
    <p:sldId id="280" r:id="rId33"/>
    <p:sldId id="296" r:id="rId34"/>
    <p:sldId id="276" r:id="rId3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CDE1E-8AE7-4A08-9524-197C857F50B1}" v="142" dt="2022-09-08T12:40:58.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57" autoAdjust="0"/>
    <p:restoredTop sz="94660"/>
  </p:normalViewPr>
  <p:slideViewPr>
    <p:cSldViewPr snapToGrid="0">
      <p:cViewPr varScale="1">
        <p:scale>
          <a:sx n="98" d="100"/>
          <a:sy n="98" d="100"/>
        </p:scale>
        <p:origin x="48" y="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ema Nafa" userId="5b1d71c7-ffa0-4e5c-955f-150c0edeeb3f" providerId="ADAL" clId="{4ACCDE1E-8AE7-4A08-9524-197C857F50B1}"/>
    <pc:docChg chg="undo custSel addSld delSld modSld sldOrd modMainMaster">
      <pc:chgData name="Fatema Nafa" userId="5b1d71c7-ffa0-4e5c-955f-150c0edeeb3f" providerId="ADAL" clId="{4ACCDE1E-8AE7-4A08-9524-197C857F50B1}" dt="2022-09-08T12:47:04.690" v="621" actId="478"/>
      <pc:docMkLst>
        <pc:docMk/>
      </pc:docMkLst>
      <pc:sldChg chg="addSp delSp modSp add mod">
        <pc:chgData name="Fatema Nafa" userId="5b1d71c7-ffa0-4e5c-955f-150c0edeeb3f" providerId="ADAL" clId="{4ACCDE1E-8AE7-4A08-9524-197C857F50B1}" dt="2022-09-06T00:19:30.700" v="589" actId="478"/>
        <pc:sldMkLst>
          <pc:docMk/>
          <pc:sldMk cId="0" sldId="257"/>
        </pc:sldMkLst>
        <pc:spChg chg="add del mod">
          <ac:chgData name="Fatema Nafa" userId="5b1d71c7-ffa0-4e5c-955f-150c0edeeb3f" providerId="ADAL" clId="{4ACCDE1E-8AE7-4A08-9524-197C857F50B1}" dt="2022-09-06T00:19:30.700" v="589" actId="478"/>
          <ac:spMkLst>
            <pc:docMk/>
            <pc:sldMk cId="0" sldId="257"/>
            <ac:spMk id="3" creationId="{2611CADD-9E67-A759-275D-2BE17BAA3694}"/>
          </ac:spMkLst>
        </pc:spChg>
        <pc:spChg chg="mod">
          <ac:chgData name="Fatema Nafa" userId="5b1d71c7-ffa0-4e5c-955f-150c0edeeb3f" providerId="ADAL" clId="{4ACCDE1E-8AE7-4A08-9524-197C857F50B1}" dt="2022-09-05T20:00:50.797" v="232" actId="20577"/>
          <ac:spMkLst>
            <pc:docMk/>
            <pc:sldMk cId="0" sldId="257"/>
            <ac:spMk id="6146" creationId="{3B21F856-08C1-4692-B2D4-AEF54F6E17F7}"/>
          </ac:spMkLst>
        </pc:spChg>
        <pc:spChg chg="del mod">
          <ac:chgData name="Fatema Nafa" userId="5b1d71c7-ffa0-4e5c-955f-150c0edeeb3f" providerId="ADAL" clId="{4ACCDE1E-8AE7-4A08-9524-197C857F50B1}" dt="2022-09-06T00:19:25.603" v="588" actId="478"/>
          <ac:spMkLst>
            <pc:docMk/>
            <pc:sldMk cId="0" sldId="257"/>
            <ac:spMk id="6147" creationId="{92FEC224-178F-403B-9D72-0A66C4E83A23}"/>
          </ac:spMkLst>
        </pc:spChg>
        <pc:picChg chg="mod">
          <ac:chgData name="Fatema Nafa" userId="5b1d71c7-ffa0-4e5c-955f-150c0edeeb3f" providerId="ADAL" clId="{4ACCDE1E-8AE7-4A08-9524-197C857F50B1}" dt="2022-09-05T19:58:54.518" v="202" actId="1076"/>
          <ac:picMkLst>
            <pc:docMk/>
            <pc:sldMk cId="0" sldId="257"/>
            <ac:picMk id="4" creationId="{7EA03228-E4AF-43F2-8F2A-1CADE14EE233}"/>
          </ac:picMkLst>
        </pc:picChg>
      </pc:sldChg>
      <pc:sldChg chg="addSp modSp mod setBg setFolMasterObjs addAnim modAnim">
        <pc:chgData name="Fatema Nafa" userId="5b1d71c7-ffa0-4e5c-955f-150c0edeeb3f" providerId="ADAL" clId="{4ACCDE1E-8AE7-4A08-9524-197C857F50B1}" dt="2022-09-06T00:18:44.870" v="587"/>
        <pc:sldMkLst>
          <pc:docMk/>
          <pc:sldMk cId="4154293502" sldId="258"/>
        </pc:sldMkLst>
        <pc:spChg chg="mod ord">
          <ac:chgData name="Fatema Nafa" userId="5b1d71c7-ffa0-4e5c-955f-150c0edeeb3f" providerId="ADAL" clId="{4ACCDE1E-8AE7-4A08-9524-197C857F50B1}" dt="2022-09-06T00:14:53.058" v="546" actId="14100"/>
          <ac:spMkLst>
            <pc:docMk/>
            <pc:sldMk cId="4154293502" sldId="258"/>
            <ac:spMk id="2" creationId="{00000000-0000-0000-0000-000000000000}"/>
          </ac:spMkLst>
        </pc:spChg>
        <pc:spChg chg="mod ord">
          <ac:chgData name="Fatema Nafa" userId="5b1d71c7-ffa0-4e5c-955f-150c0edeeb3f" providerId="ADAL" clId="{4ACCDE1E-8AE7-4A08-9524-197C857F50B1}" dt="2022-09-06T00:15:08.336" v="548" actId="113"/>
          <ac:spMkLst>
            <pc:docMk/>
            <pc:sldMk cId="4154293502" sldId="258"/>
            <ac:spMk id="3" creationId="{00000000-0000-0000-0000-000000000000}"/>
          </ac:spMkLst>
        </pc:spChg>
        <pc:spChg chg="mod">
          <ac:chgData name="Fatema Nafa" userId="5b1d71c7-ffa0-4e5c-955f-150c0edeeb3f" providerId="ADAL" clId="{4ACCDE1E-8AE7-4A08-9524-197C857F50B1}" dt="2022-09-05T19:55:18.703" v="112" actId="26606"/>
          <ac:spMkLst>
            <pc:docMk/>
            <pc:sldMk cId="4154293502" sldId="258"/>
            <ac:spMk id="4" creationId="{00000000-0000-0000-0000-000000000000}"/>
          </ac:spMkLst>
        </pc:spChg>
        <pc:spChg chg="add">
          <ac:chgData name="Fatema Nafa" userId="5b1d71c7-ffa0-4e5c-955f-150c0edeeb3f" providerId="ADAL" clId="{4ACCDE1E-8AE7-4A08-9524-197C857F50B1}" dt="2022-09-05T19:55:18.703" v="112" actId="26606"/>
          <ac:spMkLst>
            <pc:docMk/>
            <pc:sldMk cId="4154293502" sldId="258"/>
            <ac:spMk id="9" creationId="{88294908-8B00-4F58-BBBA-20F71A40AA9E}"/>
          </ac:spMkLst>
        </pc:spChg>
        <pc:spChg chg="add">
          <ac:chgData name="Fatema Nafa" userId="5b1d71c7-ffa0-4e5c-955f-150c0edeeb3f" providerId="ADAL" clId="{4ACCDE1E-8AE7-4A08-9524-197C857F50B1}" dt="2022-09-05T19:55:18.703" v="112" actId="26606"/>
          <ac:spMkLst>
            <pc:docMk/>
            <pc:sldMk cId="4154293502" sldId="258"/>
            <ac:spMk id="11" creationId="{4364C879-1404-4203-8E9D-CC5DE0A621A2}"/>
          </ac:spMkLst>
        </pc:spChg>
        <pc:spChg chg="add">
          <ac:chgData name="Fatema Nafa" userId="5b1d71c7-ffa0-4e5c-955f-150c0edeeb3f" providerId="ADAL" clId="{4ACCDE1E-8AE7-4A08-9524-197C857F50B1}" dt="2022-09-05T19:55:18.703" v="112" actId="26606"/>
          <ac:spMkLst>
            <pc:docMk/>
            <pc:sldMk cId="4154293502" sldId="258"/>
            <ac:spMk id="13" creationId="{84617302-4B0D-4351-A6BB-6F0930D943AC}"/>
          </ac:spMkLst>
        </pc:spChg>
        <pc:spChg chg="add">
          <ac:chgData name="Fatema Nafa" userId="5b1d71c7-ffa0-4e5c-955f-150c0edeeb3f" providerId="ADAL" clId="{4ACCDE1E-8AE7-4A08-9524-197C857F50B1}" dt="2022-09-05T19:55:18.703" v="112" actId="26606"/>
          <ac:spMkLst>
            <pc:docMk/>
            <pc:sldMk cId="4154293502" sldId="258"/>
            <ac:spMk id="15" creationId="{DA2C7802-C2E0-4218-8F89-8DD7CCD2CD1C}"/>
          </ac:spMkLst>
        </pc:spChg>
        <pc:spChg chg="add">
          <ac:chgData name="Fatema Nafa" userId="5b1d71c7-ffa0-4e5c-955f-150c0edeeb3f" providerId="ADAL" clId="{4ACCDE1E-8AE7-4A08-9524-197C857F50B1}" dt="2022-09-05T19:55:18.703" v="112" actId="26606"/>
          <ac:spMkLst>
            <pc:docMk/>
            <pc:sldMk cId="4154293502" sldId="258"/>
            <ac:spMk id="17" creationId="{A6D7111A-21E5-4EE9-8A78-10E5530F0116}"/>
          </ac:spMkLst>
        </pc:spChg>
        <pc:spChg chg="add">
          <ac:chgData name="Fatema Nafa" userId="5b1d71c7-ffa0-4e5c-955f-150c0edeeb3f" providerId="ADAL" clId="{4ACCDE1E-8AE7-4A08-9524-197C857F50B1}" dt="2022-09-05T19:55:18.703" v="112" actId="26606"/>
          <ac:spMkLst>
            <pc:docMk/>
            <pc:sldMk cId="4154293502" sldId="258"/>
            <ac:spMk id="19" creationId="{A3969E80-A77B-49FC-9122-D89AFD5EE118}"/>
          </ac:spMkLst>
        </pc:spChg>
        <pc:spChg chg="add">
          <ac:chgData name="Fatema Nafa" userId="5b1d71c7-ffa0-4e5c-955f-150c0edeeb3f" providerId="ADAL" clId="{4ACCDE1E-8AE7-4A08-9524-197C857F50B1}" dt="2022-09-05T19:55:18.703" v="112" actId="26606"/>
          <ac:spMkLst>
            <pc:docMk/>
            <pc:sldMk cId="4154293502" sldId="258"/>
            <ac:spMk id="21" creationId="{1849CA57-76BD-4CF2-80BA-D7A46A01B7B1}"/>
          </ac:spMkLst>
        </pc:spChg>
        <pc:spChg chg="add">
          <ac:chgData name="Fatema Nafa" userId="5b1d71c7-ffa0-4e5c-955f-150c0edeeb3f" providerId="ADAL" clId="{4ACCDE1E-8AE7-4A08-9524-197C857F50B1}" dt="2022-09-05T19:55:18.703" v="112" actId="26606"/>
          <ac:spMkLst>
            <pc:docMk/>
            <pc:sldMk cId="4154293502" sldId="258"/>
            <ac:spMk id="23" creationId="{35E9085E-E730-4768-83D4-6CB7E9897153}"/>
          </ac:spMkLst>
        </pc:spChg>
        <pc:spChg chg="add">
          <ac:chgData name="Fatema Nafa" userId="5b1d71c7-ffa0-4e5c-955f-150c0edeeb3f" providerId="ADAL" clId="{4ACCDE1E-8AE7-4A08-9524-197C857F50B1}" dt="2022-09-05T19:55:18.703" v="112" actId="26606"/>
          <ac:spMkLst>
            <pc:docMk/>
            <pc:sldMk cId="4154293502" sldId="258"/>
            <ac:spMk id="25" creationId="{973272FE-A474-4CAE-8CA2-BCC8B476C3F4}"/>
          </ac:spMkLst>
        </pc:spChg>
        <pc:spChg chg="add">
          <ac:chgData name="Fatema Nafa" userId="5b1d71c7-ffa0-4e5c-955f-150c0edeeb3f" providerId="ADAL" clId="{4ACCDE1E-8AE7-4A08-9524-197C857F50B1}" dt="2022-09-05T19:55:18.703" v="112" actId="26606"/>
          <ac:spMkLst>
            <pc:docMk/>
            <pc:sldMk cId="4154293502" sldId="258"/>
            <ac:spMk id="27" creationId="{E07981EA-05A6-437C-88D7-B377B92B031D}"/>
          </ac:spMkLst>
        </pc:spChg>
        <pc:spChg chg="add">
          <ac:chgData name="Fatema Nafa" userId="5b1d71c7-ffa0-4e5c-955f-150c0edeeb3f" providerId="ADAL" clId="{4ACCDE1E-8AE7-4A08-9524-197C857F50B1}" dt="2022-09-05T19:55:18.703" v="112" actId="26606"/>
          <ac:spMkLst>
            <pc:docMk/>
            <pc:sldMk cId="4154293502" sldId="258"/>
            <ac:spMk id="29" creationId="{15E3C750-986E-4769-B1AE-49289FBEE757}"/>
          </ac:spMkLst>
        </pc:spChg>
      </pc:sldChg>
      <pc:sldChg chg="delSp modSp mod ord">
        <pc:chgData name="Fatema Nafa" userId="5b1d71c7-ffa0-4e5c-955f-150c0edeeb3f" providerId="ADAL" clId="{4ACCDE1E-8AE7-4A08-9524-197C857F50B1}" dt="2022-09-06T00:15:36.371" v="551" actId="27636"/>
        <pc:sldMkLst>
          <pc:docMk/>
          <pc:sldMk cId="1672783614" sldId="259"/>
        </pc:sldMkLst>
        <pc:spChg chg="mod">
          <ac:chgData name="Fatema Nafa" userId="5b1d71c7-ffa0-4e5c-955f-150c0edeeb3f" providerId="ADAL" clId="{4ACCDE1E-8AE7-4A08-9524-197C857F50B1}" dt="2022-09-06T00:15:36.371" v="551" actId="27636"/>
          <ac:spMkLst>
            <pc:docMk/>
            <pc:sldMk cId="1672783614" sldId="259"/>
            <ac:spMk id="2" creationId="{00000000-0000-0000-0000-000000000000}"/>
          </ac:spMkLst>
        </pc:spChg>
        <pc:spChg chg="mod">
          <ac:chgData name="Fatema Nafa" userId="5b1d71c7-ffa0-4e5c-955f-150c0edeeb3f" providerId="ADAL" clId="{4ACCDE1E-8AE7-4A08-9524-197C857F50B1}" dt="2022-09-05T19:55:15.047" v="99" actId="27636"/>
          <ac:spMkLst>
            <pc:docMk/>
            <pc:sldMk cId="1672783614" sldId="259"/>
            <ac:spMk id="3" creationId="{00000000-0000-0000-0000-000000000000}"/>
          </ac:spMkLst>
        </pc:spChg>
        <pc:spChg chg="mod">
          <ac:chgData name="Fatema Nafa" userId="5b1d71c7-ffa0-4e5c-955f-150c0edeeb3f" providerId="ADAL" clId="{4ACCDE1E-8AE7-4A08-9524-197C857F50B1}" dt="2022-09-05T19:55:14.698" v="96"/>
          <ac:spMkLst>
            <pc:docMk/>
            <pc:sldMk cId="1672783614" sldId="259"/>
            <ac:spMk id="4" creationId="{00000000-0000-0000-0000-000000000000}"/>
          </ac:spMkLst>
        </pc:spChg>
        <pc:spChg chg="del">
          <ac:chgData name="Fatema Nafa" userId="5b1d71c7-ffa0-4e5c-955f-150c0edeeb3f" providerId="ADAL" clId="{4ACCDE1E-8AE7-4A08-9524-197C857F50B1}" dt="2022-09-05T20:06:10.655" v="321" actId="478"/>
          <ac:spMkLst>
            <pc:docMk/>
            <pc:sldMk cId="1672783614" sldId="259"/>
            <ac:spMk id="5" creationId="{00000000-0000-0000-0000-000000000000}"/>
          </ac:spMkLst>
        </pc:spChg>
      </pc:sldChg>
      <pc:sldChg chg="delSp modSp mod delAnim">
        <pc:chgData name="Fatema Nafa" userId="5b1d71c7-ffa0-4e5c-955f-150c0edeeb3f" providerId="ADAL" clId="{4ACCDE1E-8AE7-4A08-9524-197C857F50B1}" dt="2022-09-06T00:15:50.536" v="554" actId="207"/>
        <pc:sldMkLst>
          <pc:docMk/>
          <pc:sldMk cId="1934980942" sldId="260"/>
        </pc:sldMkLst>
        <pc:spChg chg="mod">
          <ac:chgData name="Fatema Nafa" userId="5b1d71c7-ffa0-4e5c-955f-150c0edeeb3f" providerId="ADAL" clId="{4ACCDE1E-8AE7-4A08-9524-197C857F50B1}" dt="2022-09-06T00:15:50.536" v="554" actId="207"/>
          <ac:spMkLst>
            <pc:docMk/>
            <pc:sldMk cId="1934980942" sldId="260"/>
            <ac:spMk id="2" creationId="{00000000-0000-0000-0000-000000000000}"/>
          </ac:spMkLst>
        </pc:spChg>
        <pc:spChg chg="mod">
          <ac:chgData name="Fatema Nafa" userId="5b1d71c7-ffa0-4e5c-955f-150c0edeeb3f" providerId="ADAL" clId="{4ACCDE1E-8AE7-4A08-9524-197C857F50B1}" dt="2022-09-05T19:55:14.698" v="96"/>
          <ac:spMkLst>
            <pc:docMk/>
            <pc:sldMk cId="1934980942" sldId="260"/>
            <ac:spMk id="3" creationId="{00000000-0000-0000-0000-000000000000}"/>
          </ac:spMkLst>
        </pc:spChg>
        <pc:spChg chg="mod">
          <ac:chgData name="Fatema Nafa" userId="5b1d71c7-ffa0-4e5c-955f-150c0edeeb3f" providerId="ADAL" clId="{4ACCDE1E-8AE7-4A08-9524-197C857F50B1}" dt="2022-09-05T19:55:14.698" v="96"/>
          <ac:spMkLst>
            <pc:docMk/>
            <pc:sldMk cId="1934980942" sldId="260"/>
            <ac:spMk id="4" creationId="{00000000-0000-0000-0000-000000000000}"/>
          </ac:spMkLst>
        </pc:spChg>
        <pc:spChg chg="del">
          <ac:chgData name="Fatema Nafa" userId="5b1d71c7-ffa0-4e5c-955f-150c0edeeb3f" providerId="ADAL" clId="{4ACCDE1E-8AE7-4A08-9524-197C857F50B1}" dt="2022-09-05T20:07:03.869" v="326" actId="478"/>
          <ac:spMkLst>
            <pc:docMk/>
            <pc:sldMk cId="1934980942" sldId="260"/>
            <ac:spMk id="5" creationId="{48E4EBE6-6ADB-4A8D-A017-C06B061A11D6}"/>
          </ac:spMkLst>
        </pc:spChg>
        <pc:picChg chg="mod">
          <ac:chgData name="Fatema Nafa" userId="5b1d71c7-ffa0-4e5c-955f-150c0edeeb3f" providerId="ADAL" clId="{4ACCDE1E-8AE7-4A08-9524-197C857F50B1}" dt="2022-09-05T20:06:54.697" v="323" actId="14100"/>
          <ac:picMkLst>
            <pc:docMk/>
            <pc:sldMk cId="1934980942" sldId="260"/>
            <ac:picMk id="8" creationId="{21A4B277-6F7A-46EE-8088-E20305634180}"/>
          </ac:picMkLst>
        </pc:picChg>
        <pc:picChg chg="mod">
          <ac:chgData name="Fatema Nafa" userId="5b1d71c7-ffa0-4e5c-955f-150c0edeeb3f" providerId="ADAL" clId="{4ACCDE1E-8AE7-4A08-9524-197C857F50B1}" dt="2022-09-05T20:06:58.310" v="325" actId="1076"/>
          <ac:picMkLst>
            <pc:docMk/>
            <pc:sldMk cId="1934980942" sldId="260"/>
            <ac:picMk id="1028" creationId="{5055A3D1-83B0-4C74-A00A-40B1DDB4424F}"/>
          </ac:picMkLst>
        </pc:picChg>
      </pc:sldChg>
      <pc:sldChg chg="modSp mod modAnim">
        <pc:chgData name="Fatema Nafa" userId="5b1d71c7-ffa0-4e5c-955f-150c0edeeb3f" providerId="ADAL" clId="{4ACCDE1E-8AE7-4A08-9524-197C857F50B1}" dt="2022-09-08T12:35:31.193" v="602" actId="207"/>
        <pc:sldMkLst>
          <pc:docMk/>
          <pc:sldMk cId="3367963699" sldId="261"/>
        </pc:sldMkLst>
        <pc:spChg chg="mod">
          <ac:chgData name="Fatema Nafa" userId="5b1d71c7-ffa0-4e5c-955f-150c0edeeb3f" providerId="ADAL" clId="{4ACCDE1E-8AE7-4A08-9524-197C857F50B1}" dt="2022-09-06T00:16:00.335" v="557" actId="207"/>
          <ac:spMkLst>
            <pc:docMk/>
            <pc:sldMk cId="3367963699" sldId="261"/>
            <ac:spMk id="2" creationId="{00000000-0000-0000-0000-000000000000}"/>
          </ac:spMkLst>
        </pc:spChg>
        <pc:spChg chg="mod">
          <ac:chgData name="Fatema Nafa" userId="5b1d71c7-ffa0-4e5c-955f-150c0edeeb3f" providerId="ADAL" clId="{4ACCDE1E-8AE7-4A08-9524-197C857F50B1}" dt="2022-09-08T12:35:31.193" v="602" actId="207"/>
          <ac:spMkLst>
            <pc:docMk/>
            <pc:sldMk cId="3367963699" sldId="261"/>
            <ac:spMk id="3" creationId="{00000000-0000-0000-0000-000000000000}"/>
          </ac:spMkLst>
        </pc:spChg>
        <pc:spChg chg="mod">
          <ac:chgData name="Fatema Nafa" userId="5b1d71c7-ffa0-4e5c-955f-150c0edeeb3f" providerId="ADAL" clId="{4ACCDE1E-8AE7-4A08-9524-197C857F50B1}" dt="2022-09-05T19:55:14.698" v="96"/>
          <ac:spMkLst>
            <pc:docMk/>
            <pc:sldMk cId="3367963699" sldId="261"/>
            <ac:spMk id="4" creationId="{00000000-0000-0000-0000-000000000000}"/>
          </ac:spMkLst>
        </pc:spChg>
      </pc:sldChg>
      <pc:sldChg chg="modSp mod">
        <pc:chgData name="Fatema Nafa" userId="5b1d71c7-ffa0-4e5c-955f-150c0edeeb3f" providerId="ADAL" clId="{4ACCDE1E-8AE7-4A08-9524-197C857F50B1}" dt="2022-09-06T00:16:45.801" v="572" actId="207"/>
        <pc:sldMkLst>
          <pc:docMk/>
          <pc:sldMk cId="2884451023" sldId="263"/>
        </pc:sldMkLst>
        <pc:spChg chg="mod">
          <ac:chgData name="Fatema Nafa" userId="5b1d71c7-ffa0-4e5c-955f-150c0edeeb3f" providerId="ADAL" clId="{4ACCDE1E-8AE7-4A08-9524-197C857F50B1}" dt="2022-09-06T00:16:45.801" v="572" actId="207"/>
          <ac:spMkLst>
            <pc:docMk/>
            <pc:sldMk cId="2884451023" sldId="263"/>
            <ac:spMk id="2" creationId="{00000000-0000-0000-0000-000000000000}"/>
          </ac:spMkLst>
        </pc:spChg>
        <pc:spChg chg="mod">
          <ac:chgData name="Fatema Nafa" userId="5b1d71c7-ffa0-4e5c-955f-150c0edeeb3f" providerId="ADAL" clId="{4ACCDE1E-8AE7-4A08-9524-197C857F50B1}" dt="2022-09-05T19:55:14.698" v="96"/>
          <ac:spMkLst>
            <pc:docMk/>
            <pc:sldMk cId="2884451023" sldId="263"/>
            <ac:spMk id="4" creationId="{00000000-0000-0000-0000-000000000000}"/>
          </ac:spMkLst>
        </pc:spChg>
      </pc:sldChg>
      <pc:sldChg chg="modSp mod">
        <pc:chgData name="Fatema Nafa" userId="5b1d71c7-ffa0-4e5c-955f-150c0edeeb3f" providerId="ADAL" clId="{4ACCDE1E-8AE7-4A08-9524-197C857F50B1}" dt="2022-09-06T00:16:55.196" v="575" actId="207"/>
        <pc:sldMkLst>
          <pc:docMk/>
          <pc:sldMk cId="3701493468" sldId="264"/>
        </pc:sldMkLst>
        <pc:spChg chg="mod">
          <ac:chgData name="Fatema Nafa" userId="5b1d71c7-ffa0-4e5c-955f-150c0edeeb3f" providerId="ADAL" clId="{4ACCDE1E-8AE7-4A08-9524-197C857F50B1}" dt="2022-09-06T00:16:55.196" v="575" actId="207"/>
          <ac:spMkLst>
            <pc:docMk/>
            <pc:sldMk cId="3701493468" sldId="264"/>
            <ac:spMk id="2" creationId="{00000000-0000-0000-0000-000000000000}"/>
          </ac:spMkLst>
        </pc:spChg>
        <pc:spChg chg="mod">
          <ac:chgData name="Fatema Nafa" userId="5b1d71c7-ffa0-4e5c-955f-150c0edeeb3f" providerId="ADAL" clId="{4ACCDE1E-8AE7-4A08-9524-197C857F50B1}" dt="2022-09-05T19:55:15.156" v="104" actId="27636"/>
          <ac:spMkLst>
            <pc:docMk/>
            <pc:sldMk cId="3701493468" sldId="264"/>
            <ac:spMk id="3" creationId="{00000000-0000-0000-0000-000000000000}"/>
          </ac:spMkLst>
        </pc:spChg>
        <pc:spChg chg="mod">
          <ac:chgData name="Fatema Nafa" userId="5b1d71c7-ffa0-4e5c-955f-150c0edeeb3f" providerId="ADAL" clId="{4ACCDE1E-8AE7-4A08-9524-197C857F50B1}" dt="2022-09-05T19:55:14.698" v="96"/>
          <ac:spMkLst>
            <pc:docMk/>
            <pc:sldMk cId="3701493468" sldId="264"/>
            <ac:spMk id="4" creationId="{00000000-0000-0000-0000-000000000000}"/>
          </ac:spMkLst>
        </pc:spChg>
      </pc:sldChg>
      <pc:sldChg chg="modSp mod">
        <pc:chgData name="Fatema Nafa" userId="5b1d71c7-ffa0-4e5c-955f-150c0edeeb3f" providerId="ADAL" clId="{4ACCDE1E-8AE7-4A08-9524-197C857F50B1}" dt="2022-09-06T00:17:06.438" v="578" actId="207"/>
        <pc:sldMkLst>
          <pc:docMk/>
          <pc:sldMk cId="829985980" sldId="265"/>
        </pc:sldMkLst>
        <pc:spChg chg="mod">
          <ac:chgData name="Fatema Nafa" userId="5b1d71c7-ffa0-4e5c-955f-150c0edeeb3f" providerId="ADAL" clId="{4ACCDE1E-8AE7-4A08-9524-197C857F50B1}" dt="2022-09-06T00:17:06.438" v="578" actId="207"/>
          <ac:spMkLst>
            <pc:docMk/>
            <pc:sldMk cId="829985980" sldId="265"/>
            <ac:spMk id="2" creationId="{00000000-0000-0000-0000-000000000000}"/>
          </ac:spMkLst>
        </pc:spChg>
        <pc:spChg chg="mod">
          <ac:chgData name="Fatema Nafa" userId="5b1d71c7-ffa0-4e5c-955f-150c0edeeb3f" providerId="ADAL" clId="{4ACCDE1E-8AE7-4A08-9524-197C857F50B1}" dt="2022-09-05T19:55:15.180" v="105" actId="27636"/>
          <ac:spMkLst>
            <pc:docMk/>
            <pc:sldMk cId="829985980" sldId="265"/>
            <ac:spMk id="3" creationId="{00000000-0000-0000-0000-000000000000}"/>
          </ac:spMkLst>
        </pc:spChg>
        <pc:spChg chg="mod">
          <ac:chgData name="Fatema Nafa" userId="5b1d71c7-ffa0-4e5c-955f-150c0edeeb3f" providerId="ADAL" clId="{4ACCDE1E-8AE7-4A08-9524-197C857F50B1}" dt="2022-09-05T19:55:14.698" v="96"/>
          <ac:spMkLst>
            <pc:docMk/>
            <pc:sldMk cId="829985980" sldId="265"/>
            <ac:spMk id="4" creationId="{00000000-0000-0000-0000-000000000000}"/>
          </ac:spMkLst>
        </pc:spChg>
      </pc:sldChg>
      <pc:sldChg chg="modSp mod">
        <pc:chgData name="Fatema Nafa" userId="5b1d71c7-ffa0-4e5c-955f-150c0edeeb3f" providerId="ADAL" clId="{4ACCDE1E-8AE7-4A08-9524-197C857F50B1}" dt="2022-09-06T00:17:29.951" v="581" actId="207"/>
        <pc:sldMkLst>
          <pc:docMk/>
          <pc:sldMk cId="699879649" sldId="266"/>
        </pc:sldMkLst>
        <pc:spChg chg="mod">
          <ac:chgData name="Fatema Nafa" userId="5b1d71c7-ffa0-4e5c-955f-150c0edeeb3f" providerId="ADAL" clId="{4ACCDE1E-8AE7-4A08-9524-197C857F50B1}" dt="2022-09-06T00:17:29.951" v="581" actId="207"/>
          <ac:spMkLst>
            <pc:docMk/>
            <pc:sldMk cId="699879649" sldId="266"/>
            <ac:spMk id="2" creationId="{00000000-0000-0000-0000-000000000000}"/>
          </ac:spMkLst>
        </pc:spChg>
        <pc:spChg chg="mod">
          <ac:chgData name="Fatema Nafa" userId="5b1d71c7-ffa0-4e5c-955f-150c0edeeb3f" providerId="ADAL" clId="{4ACCDE1E-8AE7-4A08-9524-197C857F50B1}" dt="2022-09-05T19:55:14.698" v="96"/>
          <ac:spMkLst>
            <pc:docMk/>
            <pc:sldMk cId="699879649" sldId="266"/>
            <ac:spMk id="4" creationId="{00000000-0000-0000-0000-000000000000}"/>
          </ac:spMkLst>
        </pc:spChg>
      </pc:sldChg>
      <pc:sldChg chg="modSp mod">
        <pc:chgData name="Fatema Nafa" userId="5b1d71c7-ffa0-4e5c-955f-150c0edeeb3f" providerId="ADAL" clId="{4ACCDE1E-8AE7-4A08-9524-197C857F50B1}" dt="2022-09-06T00:10:51.513" v="499" actId="207"/>
        <pc:sldMkLst>
          <pc:docMk/>
          <pc:sldMk cId="3172369853" sldId="267"/>
        </pc:sldMkLst>
        <pc:spChg chg="mod">
          <ac:chgData name="Fatema Nafa" userId="5b1d71c7-ffa0-4e5c-955f-150c0edeeb3f" providerId="ADAL" clId="{4ACCDE1E-8AE7-4A08-9524-197C857F50B1}" dt="2022-09-06T00:10:51.513" v="499" actId="207"/>
          <ac:spMkLst>
            <pc:docMk/>
            <pc:sldMk cId="3172369853" sldId="267"/>
            <ac:spMk id="2" creationId="{00000000-0000-0000-0000-000000000000}"/>
          </ac:spMkLst>
        </pc:spChg>
        <pc:spChg chg="mod">
          <ac:chgData name="Fatema Nafa" userId="5b1d71c7-ffa0-4e5c-955f-150c0edeeb3f" providerId="ADAL" clId="{4ACCDE1E-8AE7-4A08-9524-197C857F50B1}" dt="2022-09-05T19:55:15.185" v="106" actId="27636"/>
          <ac:spMkLst>
            <pc:docMk/>
            <pc:sldMk cId="3172369853" sldId="267"/>
            <ac:spMk id="3" creationId="{00000000-0000-0000-0000-000000000000}"/>
          </ac:spMkLst>
        </pc:spChg>
        <pc:spChg chg="mod">
          <ac:chgData name="Fatema Nafa" userId="5b1d71c7-ffa0-4e5c-955f-150c0edeeb3f" providerId="ADAL" clId="{4ACCDE1E-8AE7-4A08-9524-197C857F50B1}" dt="2022-09-05T19:55:14.698" v="96"/>
          <ac:spMkLst>
            <pc:docMk/>
            <pc:sldMk cId="3172369853" sldId="267"/>
            <ac:spMk id="4" creationId="{00000000-0000-0000-0000-000000000000}"/>
          </ac:spMkLst>
        </pc:spChg>
      </pc:sldChg>
      <pc:sldChg chg="modSp mod">
        <pc:chgData name="Fatema Nafa" userId="5b1d71c7-ffa0-4e5c-955f-150c0edeeb3f" providerId="ADAL" clId="{4ACCDE1E-8AE7-4A08-9524-197C857F50B1}" dt="2022-09-06T00:11:37.327" v="509" actId="207"/>
        <pc:sldMkLst>
          <pc:docMk/>
          <pc:sldMk cId="2265251888" sldId="268"/>
        </pc:sldMkLst>
        <pc:spChg chg="mod">
          <ac:chgData name="Fatema Nafa" userId="5b1d71c7-ffa0-4e5c-955f-150c0edeeb3f" providerId="ADAL" clId="{4ACCDE1E-8AE7-4A08-9524-197C857F50B1}" dt="2022-09-06T00:11:37.327" v="509" actId="207"/>
          <ac:spMkLst>
            <pc:docMk/>
            <pc:sldMk cId="2265251888" sldId="268"/>
            <ac:spMk id="2" creationId="{00000000-0000-0000-0000-000000000000}"/>
          </ac:spMkLst>
        </pc:spChg>
        <pc:spChg chg="mod">
          <ac:chgData name="Fatema Nafa" userId="5b1d71c7-ffa0-4e5c-955f-150c0edeeb3f" providerId="ADAL" clId="{4ACCDE1E-8AE7-4A08-9524-197C857F50B1}" dt="2022-09-05T19:55:15.227" v="107" actId="27636"/>
          <ac:spMkLst>
            <pc:docMk/>
            <pc:sldMk cId="2265251888" sldId="268"/>
            <ac:spMk id="3" creationId="{00000000-0000-0000-0000-000000000000}"/>
          </ac:spMkLst>
        </pc:spChg>
        <pc:spChg chg="mod">
          <ac:chgData name="Fatema Nafa" userId="5b1d71c7-ffa0-4e5c-955f-150c0edeeb3f" providerId="ADAL" clId="{4ACCDE1E-8AE7-4A08-9524-197C857F50B1}" dt="2022-09-05T19:55:14.698" v="96"/>
          <ac:spMkLst>
            <pc:docMk/>
            <pc:sldMk cId="2265251888" sldId="268"/>
            <ac:spMk id="4" creationId="{00000000-0000-0000-0000-000000000000}"/>
          </ac:spMkLst>
        </pc:spChg>
      </pc:sldChg>
      <pc:sldChg chg="modSp mod">
        <pc:chgData name="Fatema Nafa" userId="5b1d71c7-ffa0-4e5c-955f-150c0edeeb3f" providerId="ADAL" clId="{4ACCDE1E-8AE7-4A08-9524-197C857F50B1}" dt="2022-09-06T00:11:48.995" v="512" actId="207"/>
        <pc:sldMkLst>
          <pc:docMk/>
          <pc:sldMk cId="2777771920" sldId="269"/>
        </pc:sldMkLst>
        <pc:spChg chg="mod">
          <ac:chgData name="Fatema Nafa" userId="5b1d71c7-ffa0-4e5c-955f-150c0edeeb3f" providerId="ADAL" clId="{4ACCDE1E-8AE7-4A08-9524-197C857F50B1}" dt="2022-09-06T00:11:48.995" v="512" actId="207"/>
          <ac:spMkLst>
            <pc:docMk/>
            <pc:sldMk cId="2777771920" sldId="269"/>
            <ac:spMk id="2" creationId="{00000000-0000-0000-0000-000000000000}"/>
          </ac:spMkLst>
        </pc:spChg>
        <pc:spChg chg="mod">
          <ac:chgData name="Fatema Nafa" userId="5b1d71c7-ffa0-4e5c-955f-150c0edeeb3f" providerId="ADAL" clId="{4ACCDE1E-8AE7-4A08-9524-197C857F50B1}" dt="2022-09-05T19:55:15.265" v="108" actId="27636"/>
          <ac:spMkLst>
            <pc:docMk/>
            <pc:sldMk cId="2777771920" sldId="269"/>
            <ac:spMk id="3" creationId="{00000000-0000-0000-0000-000000000000}"/>
          </ac:spMkLst>
        </pc:spChg>
        <pc:spChg chg="mod">
          <ac:chgData name="Fatema Nafa" userId="5b1d71c7-ffa0-4e5c-955f-150c0edeeb3f" providerId="ADAL" clId="{4ACCDE1E-8AE7-4A08-9524-197C857F50B1}" dt="2022-09-05T19:55:14.698" v="96"/>
          <ac:spMkLst>
            <pc:docMk/>
            <pc:sldMk cId="2777771920" sldId="269"/>
            <ac:spMk id="4" creationId="{00000000-0000-0000-0000-000000000000}"/>
          </ac:spMkLst>
        </pc:spChg>
      </pc:sldChg>
      <pc:sldChg chg="modSp add mod ord">
        <pc:chgData name="Fatema Nafa" userId="5b1d71c7-ffa0-4e5c-955f-150c0edeeb3f" providerId="ADAL" clId="{4ACCDE1E-8AE7-4A08-9524-197C857F50B1}" dt="2022-09-05T20:06:06.720" v="320"/>
        <pc:sldMkLst>
          <pc:docMk/>
          <pc:sldMk cId="1135827575" sldId="271"/>
        </pc:sldMkLst>
        <pc:spChg chg="mod">
          <ac:chgData name="Fatema Nafa" userId="5b1d71c7-ffa0-4e5c-955f-150c0edeeb3f" providerId="ADAL" clId="{4ACCDE1E-8AE7-4A08-9524-197C857F50B1}" dt="2022-09-05T20:03:32.384" v="279" actId="207"/>
          <ac:spMkLst>
            <pc:docMk/>
            <pc:sldMk cId="1135827575" sldId="271"/>
            <ac:spMk id="2" creationId="{00000000-0000-0000-0000-000000000000}"/>
          </ac:spMkLst>
        </pc:spChg>
      </pc:sldChg>
      <pc:sldChg chg="modSp del mod">
        <pc:chgData name="Fatema Nafa" userId="5b1d71c7-ffa0-4e5c-955f-150c0edeeb3f" providerId="ADAL" clId="{4ACCDE1E-8AE7-4A08-9524-197C857F50B1}" dt="2022-09-05T20:02:17.304" v="262" actId="2696"/>
        <pc:sldMkLst>
          <pc:docMk/>
          <pc:sldMk cId="1998553143" sldId="271"/>
        </pc:sldMkLst>
        <pc:spChg chg="mod">
          <ac:chgData name="Fatema Nafa" userId="5b1d71c7-ffa0-4e5c-955f-150c0edeeb3f" providerId="ADAL" clId="{4ACCDE1E-8AE7-4A08-9524-197C857F50B1}" dt="2022-09-05T19:55:14.698" v="96"/>
          <ac:spMkLst>
            <pc:docMk/>
            <pc:sldMk cId="1998553143" sldId="271"/>
            <ac:spMk id="2" creationId="{00000000-0000-0000-0000-000000000000}"/>
          </ac:spMkLst>
        </pc:spChg>
        <pc:spChg chg="mod">
          <ac:chgData name="Fatema Nafa" userId="5b1d71c7-ffa0-4e5c-955f-150c0edeeb3f" providerId="ADAL" clId="{4ACCDE1E-8AE7-4A08-9524-197C857F50B1}" dt="2022-09-05T19:55:15.041" v="98" actId="27636"/>
          <ac:spMkLst>
            <pc:docMk/>
            <pc:sldMk cId="1998553143" sldId="271"/>
            <ac:spMk id="3" creationId="{00000000-0000-0000-0000-000000000000}"/>
          </ac:spMkLst>
        </pc:spChg>
        <pc:spChg chg="mod">
          <ac:chgData name="Fatema Nafa" userId="5b1d71c7-ffa0-4e5c-955f-150c0edeeb3f" providerId="ADAL" clId="{4ACCDE1E-8AE7-4A08-9524-197C857F50B1}" dt="2022-09-05T19:55:14.698" v="96"/>
          <ac:spMkLst>
            <pc:docMk/>
            <pc:sldMk cId="1998553143" sldId="271"/>
            <ac:spMk id="4" creationId="{00000000-0000-0000-0000-000000000000}"/>
          </ac:spMkLst>
        </pc:spChg>
      </pc:sldChg>
      <pc:sldChg chg="modSp mod">
        <pc:chgData name="Fatema Nafa" userId="5b1d71c7-ffa0-4e5c-955f-150c0edeeb3f" providerId="ADAL" clId="{4ACCDE1E-8AE7-4A08-9524-197C857F50B1}" dt="2022-09-06T00:12:00.298" v="515" actId="207"/>
        <pc:sldMkLst>
          <pc:docMk/>
          <pc:sldMk cId="2237870590" sldId="272"/>
        </pc:sldMkLst>
        <pc:spChg chg="mod">
          <ac:chgData name="Fatema Nafa" userId="5b1d71c7-ffa0-4e5c-955f-150c0edeeb3f" providerId="ADAL" clId="{4ACCDE1E-8AE7-4A08-9524-197C857F50B1}" dt="2022-09-06T00:12:00.298" v="515" actId="207"/>
          <ac:spMkLst>
            <pc:docMk/>
            <pc:sldMk cId="2237870590" sldId="272"/>
            <ac:spMk id="2" creationId="{00000000-0000-0000-0000-000000000000}"/>
          </ac:spMkLst>
        </pc:spChg>
        <pc:spChg chg="mod">
          <ac:chgData name="Fatema Nafa" userId="5b1d71c7-ffa0-4e5c-955f-150c0edeeb3f" providerId="ADAL" clId="{4ACCDE1E-8AE7-4A08-9524-197C857F50B1}" dt="2022-09-05T19:55:14.698" v="96"/>
          <ac:spMkLst>
            <pc:docMk/>
            <pc:sldMk cId="2237870590" sldId="272"/>
            <ac:spMk id="3" creationId="{00000000-0000-0000-0000-000000000000}"/>
          </ac:spMkLst>
        </pc:spChg>
        <pc:spChg chg="mod">
          <ac:chgData name="Fatema Nafa" userId="5b1d71c7-ffa0-4e5c-955f-150c0edeeb3f" providerId="ADAL" clId="{4ACCDE1E-8AE7-4A08-9524-197C857F50B1}" dt="2022-09-05T19:55:14.698" v="96"/>
          <ac:spMkLst>
            <pc:docMk/>
            <pc:sldMk cId="2237870590" sldId="272"/>
            <ac:spMk id="4" creationId="{00000000-0000-0000-0000-000000000000}"/>
          </ac:spMkLst>
        </pc:spChg>
      </pc:sldChg>
      <pc:sldChg chg="modSp mod">
        <pc:chgData name="Fatema Nafa" userId="5b1d71c7-ffa0-4e5c-955f-150c0edeeb3f" providerId="ADAL" clId="{4ACCDE1E-8AE7-4A08-9524-197C857F50B1}" dt="2022-09-06T00:13:15.742" v="533" actId="207"/>
        <pc:sldMkLst>
          <pc:docMk/>
          <pc:sldMk cId="3083539472" sldId="276"/>
        </pc:sldMkLst>
        <pc:spChg chg="mod">
          <ac:chgData name="Fatema Nafa" userId="5b1d71c7-ffa0-4e5c-955f-150c0edeeb3f" providerId="ADAL" clId="{4ACCDE1E-8AE7-4A08-9524-197C857F50B1}" dt="2022-09-06T00:13:15.742" v="533" actId="207"/>
          <ac:spMkLst>
            <pc:docMk/>
            <pc:sldMk cId="3083539472" sldId="276"/>
            <ac:spMk id="2" creationId="{00000000-0000-0000-0000-000000000000}"/>
          </ac:spMkLst>
        </pc:spChg>
        <pc:spChg chg="mod">
          <ac:chgData name="Fatema Nafa" userId="5b1d71c7-ffa0-4e5c-955f-150c0edeeb3f" providerId="ADAL" clId="{4ACCDE1E-8AE7-4A08-9524-197C857F50B1}" dt="2022-09-05T19:55:14.698" v="96"/>
          <ac:spMkLst>
            <pc:docMk/>
            <pc:sldMk cId="3083539472" sldId="276"/>
            <ac:spMk id="3" creationId="{00000000-0000-0000-0000-000000000000}"/>
          </ac:spMkLst>
        </pc:spChg>
        <pc:spChg chg="mod">
          <ac:chgData name="Fatema Nafa" userId="5b1d71c7-ffa0-4e5c-955f-150c0edeeb3f" providerId="ADAL" clId="{4ACCDE1E-8AE7-4A08-9524-197C857F50B1}" dt="2022-09-05T19:55:14.698" v="96"/>
          <ac:spMkLst>
            <pc:docMk/>
            <pc:sldMk cId="3083539472" sldId="276"/>
            <ac:spMk id="4" creationId="{00000000-0000-0000-0000-000000000000}"/>
          </ac:spMkLst>
        </pc:spChg>
      </pc:sldChg>
      <pc:sldChg chg="modSp mod">
        <pc:chgData name="Fatema Nafa" userId="5b1d71c7-ffa0-4e5c-955f-150c0edeeb3f" providerId="ADAL" clId="{4ACCDE1E-8AE7-4A08-9524-197C857F50B1}" dt="2022-09-06T00:12:45.049" v="527" actId="207"/>
        <pc:sldMkLst>
          <pc:docMk/>
          <pc:sldMk cId="2094976286" sldId="277"/>
        </pc:sldMkLst>
        <pc:spChg chg="mod">
          <ac:chgData name="Fatema Nafa" userId="5b1d71c7-ffa0-4e5c-955f-150c0edeeb3f" providerId="ADAL" clId="{4ACCDE1E-8AE7-4A08-9524-197C857F50B1}" dt="2022-09-06T00:12:45.049" v="527" actId="207"/>
          <ac:spMkLst>
            <pc:docMk/>
            <pc:sldMk cId="2094976286" sldId="277"/>
            <ac:spMk id="2" creationId="{B16E8B40-51F8-4544-9755-4679E639ADE8}"/>
          </ac:spMkLst>
        </pc:spChg>
        <pc:spChg chg="mod">
          <ac:chgData name="Fatema Nafa" userId="5b1d71c7-ffa0-4e5c-955f-150c0edeeb3f" providerId="ADAL" clId="{4ACCDE1E-8AE7-4A08-9524-197C857F50B1}" dt="2022-09-05T19:55:14.698" v="96"/>
          <ac:spMkLst>
            <pc:docMk/>
            <pc:sldMk cId="2094976286" sldId="277"/>
            <ac:spMk id="3" creationId="{9B93E88E-28CB-42DD-9357-D14AE9CDF5E2}"/>
          </ac:spMkLst>
        </pc:spChg>
        <pc:spChg chg="mod">
          <ac:chgData name="Fatema Nafa" userId="5b1d71c7-ffa0-4e5c-955f-150c0edeeb3f" providerId="ADAL" clId="{4ACCDE1E-8AE7-4A08-9524-197C857F50B1}" dt="2022-09-05T19:55:14.698" v="96"/>
          <ac:spMkLst>
            <pc:docMk/>
            <pc:sldMk cId="2094976286" sldId="277"/>
            <ac:spMk id="4" creationId="{22489799-F044-4662-AD56-1867DCBDA703}"/>
          </ac:spMkLst>
        </pc:spChg>
      </pc:sldChg>
      <pc:sldChg chg="delSp modSp del mod">
        <pc:chgData name="Fatema Nafa" userId="5b1d71c7-ffa0-4e5c-955f-150c0edeeb3f" providerId="ADAL" clId="{4ACCDE1E-8AE7-4A08-9524-197C857F50B1}" dt="2022-09-06T00:11:23.683" v="506" actId="2696"/>
        <pc:sldMkLst>
          <pc:docMk/>
          <pc:sldMk cId="406666087" sldId="278"/>
        </pc:sldMkLst>
        <pc:spChg chg="mod">
          <ac:chgData name="Fatema Nafa" userId="5b1d71c7-ffa0-4e5c-955f-150c0edeeb3f" providerId="ADAL" clId="{4ACCDE1E-8AE7-4A08-9524-197C857F50B1}" dt="2022-09-06T00:11:19.825" v="505" actId="27636"/>
          <ac:spMkLst>
            <pc:docMk/>
            <pc:sldMk cId="406666087" sldId="278"/>
            <ac:spMk id="2" creationId="{00000000-0000-0000-0000-000000000000}"/>
          </ac:spMkLst>
        </pc:spChg>
        <pc:spChg chg="mod">
          <ac:chgData name="Fatema Nafa" userId="5b1d71c7-ffa0-4e5c-955f-150c0edeeb3f" providerId="ADAL" clId="{4ACCDE1E-8AE7-4A08-9524-197C857F50B1}" dt="2022-09-05T19:55:14.698" v="96"/>
          <ac:spMkLst>
            <pc:docMk/>
            <pc:sldMk cId="406666087" sldId="278"/>
            <ac:spMk id="3" creationId="{00000000-0000-0000-0000-000000000000}"/>
          </ac:spMkLst>
        </pc:spChg>
        <pc:spChg chg="mod">
          <ac:chgData name="Fatema Nafa" userId="5b1d71c7-ffa0-4e5c-955f-150c0edeeb3f" providerId="ADAL" clId="{4ACCDE1E-8AE7-4A08-9524-197C857F50B1}" dt="2022-09-05T19:55:14.698" v="96"/>
          <ac:spMkLst>
            <pc:docMk/>
            <pc:sldMk cId="406666087" sldId="278"/>
            <ac:spMk id="4" creationId="{00000000-0000-0000-0000-000000000000}"/>
          </ac:spMkLst>
        </pc:spChg>
        <pc:spChg chg="del">
          <ac:chgData name="Fatema Nafa" userId="5b1d71c7-ffa0-4e5c-955f-150c0edeeb3f" providerId="ADAL" clId="{4ACCDE1E-8AE7-4A08-9524-197C857F50B1}" dt="2022-09-06T00:11:16.157" v="503" actId="478"/>
          <ac:spMkLst>
            <pc:docMk/>
            <pc:sldMk cId="406666087" sldId="278"/>
            <ac:spMk id="5" creationId="{00000000-0000-0000-0000-000000000000}"/>
          </ac:spMkLst>
        </pc:spChg>
      </pc:sldChg>
      <pc:sldChg chg="delSp modSp mod">
        <pc:chgData name="Fatema Nafa" userId="5b1d71c7-ffa0-4e5c-955f-150c0edeeb3f" providerId="ADAL" clId="{4ACCDE1E-8AE7-4A08-9524-197C857F50B1}" dt="2022-09-06T00:10:12.168" v="493" actId="207"/>
        <pc:sldMkLst>
          <pc:docMk/>
          <pc:sldMk cId="1279782142" sldId="279"/>
        </pc:sldMkLst>
        <pc:spChg chg="mod">
          <ac:chgData name="Fatema Nafa" userId="5b1d71c7-ffa0-4e5c-955f-150c0edeeb3f" providerId="ADAL" clId="{4ACCDE1E-8AE7-4A08-9524-197C857F50B1}" dt="2022-09-06T00:10:12.168" v="493" actId="207"/>
          <ac:spMkLst>
            <pc:docMk/>
            <pc:sldMk cId="1279782142" sldId="279"/>
            <ac:spMk id="2" creationId="{00000000-0000-0000-0000-000000000000}"/>
          </ac:spMkLst>
        </pc:spChg>
        <pc:spChg chg="mod">
          <ac:chgData name="Fatema Nafa" userId="5b1d71c7-ffa0-4e5c-955f-150c0edeeb3f" providerId="ADAL" clId="{4ACCDE1E-8AE7-4A08-9524-197C857F50B1}" dt="2022-09-06T00:10:04.299" v="490" actId="207"/>
          <ac:spMkLst>
            <pc:docMk/>
            <pc:sldMk cId="1279782142" sldId="279"/>
            <ac:spMk id="3" creationId="{00000000-0000-0000-0000-000000000000}"/>
          </ac:spMkLst>
        </pc:spChg>
        <pc:spChg chg="mod">
          <ac:chgData name="Fatema Nafa" userId="5b1d71c7-ffa0-4e5c-955f-150c0edeeb3f" providerId="ADAL" clId="{4ACCDE1E-8AE7-4A08-9524-197C857F50B1}" dt="2022-09-05T19:55:14.698" v="96"/>
          <ac:spMkLst>
            <pc:docMk/>
            <pc:sldMk cId="1279782142" sldId="279"/>
            <ac:spMk id="4" creationId="{00000000-0000-0000-0000-000000000000}"/>
          </ac:spMkLst>
        </pc:spChg>
        <pc:spChg chg="del mod">
          <ac:chgData name="Fatema Nafa" userId="5b1d71c7-ffa0-4e5c-955f-150c0edeeb3f" providerId="ADAL" clId="{4ACCDE1E-8AE7-4A08-9524-197C857F50B1}" dt="2022-09-06T00:09:59.488" v="489" actId="478"/>
          <ac:spMkLst>
            <pc:docMk/>
            <pc:sldMk cId="1279782142" sldId="279"/>
            <ac:spMk id="5" creationId="{00000000-0000-0000-0000-000000000000}"/>
          </ac:spMkLst>
        </pc:spChg>
      </pc:sldChg>
      <pc:sldChg chg="modSp mod">
        <pc:chgData name="Fatema Nafa" userId="5b1d71c7-ffa0-4e5c-955f-150c0edeeb3f" providerId="ADAL" clId="{4ACCDE1E-8AE7-4A08-9524-197C857F50B1}" dt="2022-09-06T00:13:06.775" v="530" actId="207"/>
        <pc:sldMkLst>
          <pc:docMk/>
          <pc:sldMk cId="3133720957" sldId="280"/>
        </pc:sldMkLst>
        <pc:spChg chg="mod">
          <ac:chgData name="Fatema Nafa" userId="5b1d71c7-ffa0-4e5c-955f-150c0edeeb3f" providerId="ADAL" clId="{4ACCDE1E-8AE7-4A08-9524-197C857F50B1}" dt="2022-09-06T00:13:06.775" v="530" actId="207"/>
          <ac:spMkLst>
            <pc:docMk/>
            <pc:sldMk cId="3133720957" sldId="280"/>
            <ac:spMk id="2" creationId="{C8627AF6-7C74-4F87-B171-CECD925F68E8}"/>
          </ac:spMkLst>
        </pc:spChg>
        <pc:spChg chg="mod">
          <ac:chgData name="Fatema Nafa" userId="5b1d71c7-ffa0-4e5c-955f-150c0edeeb3f" providerId="ADAL" clId="{4ACCDE1E-8AE7-4A08-9524-197C857F50B1}" dt="2022-09-05T19:55:15.305" v="111" actId="27636"/>
          <ac:spMkLst>
            <pc:docMk/>
            <pc:sldMk cId="3133720957" sldId="280"/>
            <ac:spMk id="3" creationId="{A51702D3-CE94-4364-A5FF-EC836DCDB102}"/>
          </ac:spMkLst>
        </pc:spChg>
        <pc:spChg chg="mod">
          <ac:chgData name="Fatema Nafa" userId="5b1d71c7-ffa0-4e5c-955f-150c0edeeb3f" providerId="ADAL" clId="{4ACCDE1E-8AE7-4A08-9524-197C857F50B1}" dt="2022-09-05T19:55:14.698" v="96"/>
          <ac:spMkLst>
            <pc:docMk/>
            <pc:sldMk cId="3133720957" sldId="280"/>
            <ac:spMk id="4" creationId="{D2A76AA4-A6CE-4BAD-AFA7-223FD21ABD4B}"/>
          </ac:spMkLst>
        </pc:spChg>
      </pc:sldChg>
      <pc:sldChg chg="modSp mod">
        <pc:chgData name="Fatema Nafa" userId="5b1d71c7-ffa0-4e5c-955f-150c0edeeb3f" providerId="ADAL" clId="{4ACCDE1E-8AE7-4A08-9524-197C857F50B1}" dt="2022-09-08T12:36:38.070" v="604" actId="207"/>
        <pc:sldMkLst>
          <pc:docMk/>
          <pc:sldMk cId="3221467860" sldId="281"/>
        </pc:sldMkLst>
        <pc:spChg chg="mod">
          <ac:chgData name="Fatema Nafa" userId="5b1d71c7-ffa0-4e5c-955f-150c0edeeb3f" providerId="ADAL" clId="{4ACCDE1E-8AE7-4A08-9524-197C857F50B1}" dt="2022-09-06T00:16:11.739" v="560" actId="207"/>
          <ac:spMkLst>
            <pc:docMk/>
            <pc:sldMk cId="3221467860" sldId="281"/>
            <ac:spMk id="2" creationId="{8C0FB092-EE8C-48C5-A0CB-031260B27AE5}"/>
          </ac:spMkLst>
        </pc:spChg>
        <pc:spChg chg="mod">
          <ac:chgData name="Fatema Nafa" userId="5b1d71c7-ffa0-4e5c-955f-150c0edeeb3f" providerId="ADAL" clId="{4ACCDE1E-8AE7-4A08-9524-197C857F50B1}" dt="2022-09-08T12:36:38.070" v="604" actId="207"/>
          <ac:spMkLst>
            <pc:docMk/>
            <pc:sldMk cId="3221467860" sldId="281"/>
            <ac:spMk id="3" creationId="{734FB12F-FD4A-4A9A-9DD5-1C2D76D7C75B}"/>
          </ac:spMkLst>
        </pc:spChg>
        <pc:spChg chg="mod">
          <ac:chgData name="Fatema Nafa" userId="5b1d71c7-ffa0-4e5c-955f-150c0edeeb3f" providerId="ADAL" clId="{4ACCDE1E-8AE7-4A08-9524-197C857F50B1}" dt="2022-09-05T19:55:14.698" v="96"/>
          <ac:spMkLst>
            <pc:docMk/>
            <pc:sldMk cId="3221467860" sldId="281"/>
            <ac:spMk id="4" creationId="{F55DCAFA-F77F-4BE2-9AE2-C7F4F5C5B014}"/>
          </ac:spMkLst>
        </pc:spChg>
        <pc:picChg chg="mod">
          <ac:chgData name="Fatema Nafa" userId="5b1d71c7-ffa0-4e5c-955f-150c0edeeb3f" providerId="ADAL" clId="{4ACCDE1E-8AE7-4A08-9524-197C857F50B1}" dt="2022-09-05T20:09:50.406" v="329" actId="1076"/>
          <ac:picMkLst>
            <pc:docMk/>
            <pc:sldMk cId="3221467860" sldId="281"/>
            <ac:picMk id="7" creationId="{44E52FF1-0BB6-490B-927C-BCD967047415}"/>
          </ac:picMkLst>
        </pc:picChg>
      </pc:sldChg>
      <pc:sldChg chg="modSp mod">
        <pc:chgData name="Fatema Nafa" userId="5b1d71c7-ffa0-4e5c-955f-150c0edeeb3f" providerId="ADAL" clId="{4ACCDE1E-8AE7-4A08-9524-197C857F50B1}" dt="2022-09-08T12:38:05.640" v="606" actId="207"/>
        <pc:sldMkLst>
          <pc:docMk/>
          <pc:sldMk cId="2361631645" sldId="282"/>
        </pc:sldMkLst>
        <pc:spChg chg="mod">
          <ac:chgData name="Fatema Nafa" userId="5b1d71c7-ffa0-4e5c-955f-150c0edeeb3f" providerId="ADAL" clId="{4ACCDE1E-8AE7-4A08-9524-197C857F50B1}" dt="2022-09-08T12:37:51.134" v="605" actId="207"/>
          <ac:spMkLst>
            <pc:docMk/>
            <pc:sldMk cId="2361631645" sldId="282"/>
            <ac:spMk id="2" creationId="{00000000-0000-0000-0000-000000000000}"/>
          </ac:spMkLst>
        </pc:spChg>
        <pc:spChg chg="mod">
          <ac:chgData name="Fatema Nafa" userId="5b1d71c7-ffa0-4e5c-955f-150c0edeeb3f" providerId="ADAL" clId="{4ACCDE1E-8AE7-4A08-9524-197C857F50B1}" dt="2022-09-08T12:38:05.640" v="606" actId="207"/>
          <ac:spMkLst>
            <pc:docMk/>
            <pc:sldMk cId="2361631645" sldId="282"/>
            <ac:spMk id="3" creationId="{00000000-0000-0000-0000-000000000000}"/>
          </ac:spMkLst>
        </pc:spChg>
        <pc:spChg chg="mod">
          <ac:chgData name="Fatema Nafa" userId="5b1d71c7-ffa0-4e5c-955f-150c0edeeb3f" providerId="ADAL" clId="{4ACCDE1E-8AE7-4A08-9524-197C857F50B1}" dt="2022-09-05T19:55:14.698" v="96"/>
          <ac:spMkLst>
            <pc:docMk/>
            <pc:sldMk cId="2361631645" sldId="282"/>
            <ac:spMk id="4" creationId="{00000000-0000-0000-0000-000000000000}"/>
          </ac:spMkLst>
        </pc:spChg>
      </pc:sldChg>
      <pc:sldChg chg="modSp mod">
        <pc:chgData name="Fatema Nafa" userId="5b1d71c7-ffa0-4e5c-955f-150c0edeeb3f" providerId="ADAL" clId="{4ACCDE1E-8AE7-4A08-9524-197C857F50B1}" dt="2022-09-08T12:41:06.215" v="619" actId="14100"/>
        <pc:sldMkLst>
          <pc:docMk/>
          <pc:sldMk cId="961105563" sldId="283"/>
        </pc:sldMkLst>
        <pc:spChg chg="mod">
          <ac:chgData name="Fatema Nafa" userId="5b1d71c7-ffa0-4e5c-955f-150c0edeeb3f" providerId="ADAL" clId="{4ACCDE1E-8AE7-4A08-9524-197C857F50B1}" dt="2022-09-06T00:16:36.919" v="569" actId="207"/>
          <ac:spMkLst>
            <pc:docMk/>
            <pc:sldMk cId="961105563" sldId="283"/>
            <ac:spMk id="2" creationId="{081F5BCA-428A-47D2-B985-1C5D6236A077}"/>
          </ac:spMkLst>
        </pc:spChg>
        <pc:spChg chg="mod">
          <ac:chgData name="Fatema Nafa" userId="5b1d71c7-ffa0-4e5c-955f-150c0edeeb3f" providerId="ADAL" clId="{4ACCDE1E-8AE7-4A08-9524-197C857F50B1}" dt="2022-09-08T12:40:58.409" v="617" actId="20577"/>
          <ac:spMkLst>
            <pc:docMk/>
            <pc:sldMk cId="961105563" sldId="283"/>
            <ac:spMk id="3" creationId="{3F8599F5-79E2-4AD4-8C0E-51A2BFDB68CF}"/>
          </ac:spMkLst>
        </pc:spChg>
        <pc:spChg chg="mod">
          <ac:chgData name="Fatema Nafa" userId="5b1d71c7-ffa0-4e5c-955f-150c0edeeb3f" providerId="ADAL" clId="{4ACCDE1E-8AE7-4A08-9524-197C857F50B1}" dt="2022-09-05T19:55:14.698" v="96"/>
          <ac:spMkLst>
            <pc:docMk/>
            <pc:sldMk cId="961105563" sldId="283"/>
            <ac:spMk id="4" creationId="{A851A026-F41E-421B-957F-D8F6A7FFEA6E}"/>
          </ac:spMkLst>
        </pc:spChg>
        <pc:picChg chg="mod">
          <ac:chgData name="Fatema Nafa" userId="5b1d71c7-ffa0-4e5c-955f-150c0edeeb3f" providerId="ADAL" clId="{4ACCDE1E-8AE7-4A08-9524-197C857F50B1}" dt="2022-09-08T12:41:06.215" v="619" actId="14100"/>
          <ac:picMkLst>
            <pc:docMk/>
            <pc:sldMk cId="961105563" sldId="283"/>
            <ac:picMk id="5" creationId="{F4CCFF14-B302-4D06-AE62-17CA0AD725F4}"/>
          </ac:picMkLst>
        </pc:picChg>
      </pc:sldChg>
      <pc:sldChg chg="modSp mod">
        <pc:chgData name="Fatema Nafa" userId="5b1d71c7-ffa0-4e5c-955f-150c0edeeb3f" providerId="ADAL" clId="{4ACCDE1E-8AE7-4A08-9524-197C857F50B1}" dt="2022-09-06T00:16:19.499" v="563" actId="207"/>
        <pc:sldMkLst>
          <pc:docMk/>
          <pc:sldMk cId="3067472914" sldId="284"/>
        </pc:sldMkLst>
        <pc:spChg chg="mod">
          <ac:chgData name="Fatema Nafa" userId="5b1d71c7-ffa0-4e5c-955f-150c0edeeb3f" providerId="ADAL" clId="{4ACCDE1E-8AE7-4A08-9524-197C857F50B1}" dt="2022-09-06T00:16:19.499" v="563" actId="207"/>
          <ac:spMkLst>
            <pc:docMk/>
            <pc:sldMk cId="3067472914" sldId="284"/>
            <ac:spMk id="2" creationId="{6B07E77B-55DC-4922-8DE8-FEDCFB22C433}"/>
          </ac:spMkLst>
        </pc:spChg>
        <pc:spChg chg="mod">
          <ac:chgData name="Fatema Nafa" userId="5b1d71c7-ffa0-4e5c-955f-150c0edeeb3f" providerId="ADAL" clId="{4ACCDE1E-8AE7-4A08-9524-197C857F50B1}" dt="2022-09-05T19:55:15.097" v="102" actId="27636"/>
          <ac:spMkLst>
            <pc:docMk/>
            <pc:sldMk cId="3067472914" sldId="284"/>
            <ac:spMk id="3" creationId="{1E11809B-624D-4C25-8870-0506926790DF}"/>
          </ac:spMkLst>
        </pc:spChg>
        <pc:spChg chg="mod">
          <ac:chgData name="Fatema Nafa" userId="5b1d71c7-ffa0-4e5c-955f-150c0edeeb3f" providerId="ADAL" clId="{4ACCDE1E-8AE7-4A08-9524-197C857F50B1}" dt="2022-09-05T19:55:14.698" v="96"/>
          <ac:spMkLst>
            <pc:docMk/>
            <pc:sldMk cId="3067472914" sldId="284"/>
            <ac:spMk id="4" creationId="{866745E4-5EBC-4077-853C-60B700B29256}"/>
          </ac:spMkLst>
        </pc:spChg>
      </pc:sldChg>
      <pc:sldChg chg="delSp modSp mod">
        <pc:chgData name="Fatema Nafa" userId="5b1d71c7-ffa0-4e5c-955f-150c0edeeb3f" providerId="ADAL" clId="{4ACCDE1E-8AE7-4A08-9524-197C857F50B1}" dt="2022-09-08T12:47:04.690" v="621" actId="478"/>
        <pc:sldMkLst>
          <pc:docMk/>
          <pc:sldMk cId="1203600160" sldId="285"/>
        </pc:sldMkLst>
        <pc:spChg chg="mod">
          <ac:chgData name="Fatema Nafa" userId="5b1d71c7-ffa0-4e5c-955f-150c0edeeb3f" providerId="ADAL" clId="{4ACCDE1E-8AE7-4A08-9524-197C857F50B1}" dt="2022-09-06T00:12:21.174" v="521" actId="207"/>
          <ac:spMkLst>
            <pc:docMk/>
            <pc:sldMk cId="1203600160" sldId="285"/>
            <ac:spMk id="2" creationId="{E233454E-CABA-407C-900C-79D0A192F629}"/>
          </ac:spMkLst>
        </pc:spChg>
        <pc:spChg chg="mod">
          <ac:chgData name="Fatema Nafa" userId="5b1d71c7-ffa0-4e5c-955f-150c0edeeb3f" providerId="ADAL" clId="{4ACCDE1E-8AE7-4A08-9524-197C857F50B1}" dt="2022-09-05T19:55:14.698" v="96"/>
          <ac:spMkLst>
            <pc:docMk/>
            <pc:sldMk cId="1203600160" sldId="285"/>
            <ac:spMk id="4" creationId="{06FD43A9-5C9D-42D3-BFDA-A2FD20418261}"/>
          </ac:spMkLst>
        </pc:spChg>
        <pc:spChg chg="del">
          <ac:chgData name="Fatema Nafa" userId="5b1d71c7-ffa0-4e5c-955f-150c0edeeb3f" providerId="ADAL" clId="{4ACCDE1E-8AE7-4A08-9524-197C857F50B1}" dt="2022-09-08T12:47:04.690" v="621" actId="478"/>
          <ac:spMkLst>
            <pc:docMk/>
            <pc:sldMk cId="1203600160" sldId="285"/>
            <ac:spMk id="8" creationId="{1126C330-1896-4A27-BF1F-C79ADD9D4127}"/>
          </ac:spMkLst>
        </pc:spChg>
      </pc:sldChg>
      <pc:sldChg chg="modSp mod">
        <pc:chgData name="Fatema Nafa" userId="5b1d71c7-ffa0-4e5c-955f-150c0edeeb3f" providerId="ADAL" clId="{4ACCDE1E-8AE7-4A08-9524-197C857F50B1}" dt="2022-09-06T00:12:12.194" v="518" actId="207"/>
        <pc:sldMkLst>
          <pc:docMk/>
          <pc:sldMk cId="2037241363" sldId="286"/>
        </pc:sldMkLst>
        <pc:spChg chg="mod">
          <ac:chgData name="Fatema Nafa" userId="5b1d71c7-ffa0-4e5c-955f-150c0edeeb3f" providerId="ADAL" clId="{4ACCDE1E-8AE7-4A08-9524-197C857F50B1}" dt="2022-09-06T00:12:12.194" v="518" actId="207"/>
          <ac:spMkLst>
            <pc:docMk/>
            <pc:sldMk cId="2037241363" sldId="286"/>
            <ac:spMk id="2" creationId="{C117E4BA-10C2-4F55-BAB9-0C0B98975CD5}"/>
          </ac:spMkLst>
        </pc:spChg>
        <pc:spChg chg="mod">
          <ac:chgData name="Fatema Nafa" userId="5b1d71c7-ffa0-4e5c-955f-150c0edeeb3f" providerId="ADAL" clId="{4ACCDE1E-8AE7-4A08-9524-197C857F50B1}" dt="2022-09-05T19:55:15.274" v="109" actId="27636"/>
          <ac:spMkLst>
            <pc:docMk/>
            <pc:sldMk cId="2037241363" sldId="286"/>
            <ac:spMk id="3" creationId="{EA07F277-3CE5-4809-B8A1-78E52A21B236}"/>
          </ac:spMkLst>
        </pc:spChg>
        <pc:spChg chg="mod">
          <ac:chgData name="Fatema Nafa" userId="5b1d71c7-ffa0-4e5c-955f-150c0edeeb3f" providerId="ADAL" clId="{4ACCDE1E-8AE7-4A08-9524-197C857F50B1}" dt="2022-09-05T19:55:14.698" v="96"/>
          <ac:spMkLst>
            <pc:docMk/>
            <pc:sldMk cId="2037241363" sldId="286"/>
            <ac:spMk id="4" creationId="{DFCC176A-FF09-4FA2-B9E7-F45F743D4A2C}"/>
          </ac:spMkLst>
        </pc:spChg>
      </pc:sldChg>
      <pc:sldChg chg="modSp mod">
        <pc:chgData name="Fatema Nafa" userId="5b1d71c7-ffa0-4e5c-955f-150c0edeeb3f" providerId="ADAL" clId="{4ACCDE1E-8AE7-4A08-9524-197C857F50B1}" dt="2022-09-06T00:12:31.187" v="524" actId="207"/>
        <pc:sldMkLst>
          <pc:docMk/>
          <pc:sldMk cId="1534500896" sldId="287"/>
        </pc:sldMkLst>
        <pc:spChg chg="mod">
          <ac:chgData name="Fatema Nafa" userId="5b1d71c7-ffa0-4e5c-955f-150c0edeeb3f" providerId="ADAL" clId="{4ACCDE1E-8AE7-4A08-9524-197C857F50B1}" dt="2022-09-06T00:12:31.187" v="524" actId="207"/>
          <ac:spMkLst>
            <pc:docMk/>
            <pc:sldMk cId="1534500896" sldId="287"/>
            <ac:spMk id="2" creationId="{11C7A136-FB7A-4CD6-AF07-750666A9AEB9}"/>
          </ac:spMkLst>
        </pc:spChg>
        <pc:spChg chg="mod">
          <ac:chgData name="Fatema Nafa" userId="5b1d71c7-ffa0-4e5c-955f-150c0edeeb3f" providerId="ADAL" clId="{4ACCDE1E-8AE7-4A08-9524-197C857F50B1}" dt="2022-09-05T19:55:14.698" v="96"/>
          <ac:spMkLst>
            <pc:docMk/>
            <pc:sldMk cId="1534500896" sldId="287"/>
            <ac:spMk id="4" creationId="{47020B85-24B1-4B15-B7D7-1B7747DF907F}"/>
          </ac:spMkLst>
        </pc:spChg>
      </pc:sldChg>
      <pc:sldChg chg="modSp mod">
        <pc:chgData name="Fatema Nafa" userId="5b1d71c7-ffa0-4e5c-955f-150c0edeeb3f" providerId="ADAL" clId="{4ACCDE1E-8AE7-4A08-9524-197C857F50B1}" dt="2022-09-06T00:11:07.339" v="502" actId="207"/>
        <pc:sldMkLst>
          <pc:docMk/>
          <pc:sldMk cId="23006259" sldId="288"/>
        </pc:sldMkLst>
        <pc:spChg chg="mod">
          <ac:chgData name="Fatema Nafa" userId="5b1d71c7-ffa0-4e5c-955f-150c0edeeb3f" providerId="ADAL" clId="{4ACCDE1E-8AE7-4A08-9524-197C857F50B1}" dt="2022-09-06T00:11:07.339" v="502" actId="207"/>
          <ac:spMkLst>
            <pc:docMk/>
            <pc:sldMk cId="23006259" sldId="288"/>
            <ac:spMk id="2" creationId="{75E318EE-A910-4BE2-98F2-597F82AC202E}"/>
          </ac:spMkLst>
        </pc:spChg>
        <pc:spChg chg="mod">
          <ac:chgData name="Fatema Nafa" userId="5b1d71c7-ffa0-4e5c-955f-150c0edeeb3f" providerId="ADAL" clId="{4ACCDE1E-8AE7-4A08-9524-197C857F50B1}" dt="2022-09-05T19:55:14.698" v="96"/>
          <ac:spMkLst>
            <pc:docMk/>
            <pc:sldMk cId="23006259" sldId="288"/>
            <ac:spMk id="4" creationId="{B1304811-D26B-4F9D-8E04-13961A5470BC}"/>
          </ac:spMkLst>
        </pc:spChg>
      </pc:sldChg>
      <pc:sldChg chg="addSp delSp modSp new mod">
        <pc:chgData name="Fatema Nafa" userId="5b1d71c7-ffa0-4e5c-955f-150c0edeeb3f" providerId="ADAL" clId="{4ACCDE1E-8AE7-4A08-9524-197C857F50B1}" dt="2022-09-05T20:03:16.957" v="276" actId="207"/>
        <pc:sldMkLst>
          <pc:docMk/>
          <pc:sldMk cId="3481726024" sldId="289"/>
        </pc:sldMkLst>
        <pc:spChg chg="del mod">
          <ac:chgData name="Fatema Nafa" userId="5b1d71c7-ffa0-4e5c-955f-150c0edeeb3f" providerId="ADAL" clId="{4ACCDE1E-8AE7-4A08-9524-197C857F50B1}" dt="2022-09-05T20:00:02.439" v="209" actId="478"/>
          <ac:spMkLst>
            <pc:docMk/>
            <pc:sldMk cId="3481726024" sldId="289"/>
            <ac:spMk id="2" creationId="{B12A429B-5750-403D-3F4E-0874BC360815}"/>
          </ac:spMkLst>
        </pc:spChg>
        <pc:spChg chg="del">
          <ac:chgData name="Fatema Nafa" userId="5b1d71c7-ffa0-4e5c-955f-150c0edeeb3f" providerId="ADAL" clId="{4ACCDE1E-8AE7-4A08-9524-197C857F50B1}" dt="2022-09-05T19:48:57.064" v="1" actId="478"/>
          <ac:spMkLst>
            <pc:docMk/>
            <pc:sldMk cId="3481726024" sldId="289"/>
            <ac:spMk id="3" creationId="{C70B4112-D0B0-9476-FDA0-37CC037BA93F}"/>
          </ac:spMkLst>
        </pc:spChg>
        <pc:spChg chg="mod">
          <ac:chgData name="Fatema Nafa" userId="5b1d71c7-ffa0-4e5c-955f-150c0edeeb3f" providerId="ADAL" clId="{4ACCDE1E-8AE7-4A08-9524-197C857F50B1}" dt="2022-09-05T19:55:14.698" v="96"/>
          <ac:spMkLst>
            <pc:docMk/>
            <pc:sldMk cId="3481726024" sldId="289"/>
            <ac:spMk id="4" creationId="{35E8CFB9-94D1-AA6A-B4CB-09A28509B6D1}"/>
          </ac:spMkLst>
        </pc:spChg>
        <pc:spChg chg="add mod">
          <ac:chgData name="Fatema Nafa" userId="5b1d71c7-ffa0-4e5c-955f-150c0edeeb3f" providerId="ADAL" clId="{4ACCDE1E-8AE7-4A08-9524-197C857F50B1}" dt="2022-09-05T20:02:35.786" v="264" actId="1076"/>
          <ac:spMkLst>
            <pc:docMk/>
            <pc:sldMk cId="3481726024" sldId="289"/>
            <ac:spMk id="8" creationId="{67039564-C6CB-65BF-86A2-911972DC722A}"/>
          </ac:spMkLst>
        </pc:spChg>
        <pc:spChg chg="add mod">
          <ac:chgData name="Fatema Nafa" userId="5b1d71c7-ffa0-4e5c-955f-150c0edeeb3f" providerId="ADAL" clId="{4ACCDE1E-8AE7-4A08-9524-197C857F50B1}" dt="2022-09-05T20:03:16.957" v="276" actId="207"/>
          <ac:spMkLst>
            <pc:docMk/>
            <pc:sldMk cId="3481726024" sldId="289"/>
            <ac:spMk id="9" creationId="{5733CCFF-205C-9B63-0D02-4FB9F25CA262}"/>
          </ac:spMkLst>
        </pc:spChg>
        <pc:picChg chg="add del mod modCrop">
          <ac:chgData name="Fatema Nafa" userId="5b1d71c7-ffa0-4e5c-955f-150c0edeeb3f" providerId="ADAL" clId="{4ACCDE1E-8AE7-4A08-9524-197C857F50B1}" dt="2022-09-05T19:59:08.428" v="205" actId="478"/>
          <ac:picMkLst>
            <pc:docMk/>
            <pc:sldMk cId="3481726024" sldId="289"/>
            <ac:picMk id="6" creationId="{D5D42AF8-E18C-B11C-0320-236B0E0C7398}"/>
          </ac:picMkLst>
        </pc:picChg>
      </pc:sldChg>
      <pc:sldChg chg="delSp modSp new mod">
        <pc:chgData name="Fatema Nafa" userId="5b1d71c7-ffa0-4e5c-955f-150c0edeeb3f" providerId="ADAL" clId="{4ACCDE1E-8AE7-4A08-9524-197C857F50B1}" dt="2022-09-08T12:27:43.188" v="597" actId="113"/>
        <pc:sldMkLst>
          <pc:docMk/>
          <pc:sldMk cId="849763104" sldId="290"/>
        </pc:sldMkLst>
        <pc:spChg chg="del mod">
          <ac:chgData name="Fatema Nafa" userId="5b1d71c7-ffa0-4e5c-955f-150c0edeeb3f" providerId="ADAL" clId="{4ACCDE1E-8AE7-4A08-9524-197C857F50B1}" dt="2022-09-05T20:01:51.638" v="259" actId="478"/>
          <ac:spMkLst>
            <pc:docMk/>
            <pc:sldMk cId="849763104" sldId="290"/>
            <ac:spMk id="2" creationId="{400BDE62-A3B5-48D7-AB6B-508DF1E27300}"/>
          </ac:spMkLst>
        </pc:spChg>
        <pc:spChg chg="mod">
          <ac:chgData name="Fatema Nafa" userId="5b1d71c7-ffa0-4e5c-955f-150c0edeeb3f" providerId="ADAL" clId="{4ACCDE1E-8AE7-4A08-9524-197C857F50B1}" dt="2022-09-08T12:27:43.188" v="597" actId="113"/>
          <ac:spMkLst>
            <pc:docMk/>
            <pc:sldMk cId="849763104" sldId="290"/>
            <ac:spMk id="3" creationId="{BC6833DC-7EDA-5FB4-4971-565A81045119}"/>
          </ac:spMkLst>
        </pc:spChg>
        <pc:spChg chg="mod">
          <ac:chgData name="Fatema Nafa" userId="5b1d71c7-ffa0-4e5c-955f-150c0edeeb3f" providerId="ADAL" clId="{4ACCDE1E-8AE7-4A08-9524-197C857F50B1}" dt="2022-09-05T19:55:14.698" v="96"/>
          <ac:spMkLst>
            <pc:docMk/>
            <pc:sldMk cId="849763104" sldId="290"/>
            <ac:spMk id="4" creationId="{31F53F70-E5AA-AB40-4048-E0751B56A0E3}"/>
          </ac:spMkLst>
        </pc:spChg>
      </pc:sldChg>
      <pc:sldChg chg="modSp new mod">
        <pc:chgData name="Fatema Nafa" userId="5b1d71c7-ffa0-4e5c-955f-150c0edeeb3f" providerId="ADAL" clId="{4ACCDE1E-8AE7-4A08-9524-197C857F50B1}" dt="2022-09-08T12:46:35.115" v="620" actId="207"/>
        <pc:sldMkLst>
          <pc:docMk/>
          <pc:sldMk cId="3220169510" sldId="291"/>
        </pc:sldMkLst>
        <pc:spChg chg="mod">
          <ac:chgData name="Fatema Nafa" userId="5b1d71c7-ffa0-4e5c-955f-150c0edeeb3f" providerId="ADAL" clId="{4ACCDE1E-8AE7-4A08-9524-197C857F50B1}" dt="2022-09-05T20:11:11.868" v="334" actId="27636"/>
          <ac:spMkLst>
            <pc:docMk/>
            <pc:sldMk cId="3220169510" sldId="291"/>
            <ac:spMk id="2" creationId="{B4265D8D-7623-2C86-EAB9-B716CB31861C}"/>
          </ac:spMkLst>
        </pc:spChg>
        <pc:spChg chg="mod">
          <ac:chgData name="Fatema Nafa" userId="5b1d71c7-ffa0-4e5c-955f-150c0edeeb3f" providerId="ADAL" clId="{4ACCDE1E-8AE7-4A08-9524-197C857F50B1}" dt="2022-09-08T12:46:35.115" v="620" actId="207"/>
          <ac:spMkLst>
            <pc:docMk/>
            <pc:sldMk cId="3220169510" sldId="291"/>
            <ac:spMk id="3" creationId="{DC225883-9FD6-0AF3-6A2B-98673ACF7409}"/>
          </ac:spMkLst>
        </pc:spChg>
      </pc:sldChg>
      <pc:sldChg chg="addSp delSp modSp new mod setBg setFolMasterObjs">
        <pc:chgData name="Fatema Nafa" userId="5b1d71c7-ffa0-4e5c-955f-150c0edeeb3f" providerId="ADAL" clId="{4ACCDE1E-8AE7-4A08-9524-197C857F50B1}" dt="2022-09-07T17:53:37.380" v="596" actId="2711"/>
        <pc:sldMkLst>
          <pc:docMk/>
          <pc:sldMk cId="2277683421" sldId="292"/>
        </pc:sldMkLst>
        <pc:spChg chg="mod">
          <ac:chgData name="Fatema Nafa" userId="5b1d71c7-ffa0-4e5c-955f-150c0edeeb3f" providerId="ADAL" clId="{4ACCDE1E-8AE7-4A08-9524-197C857F50B1}" dt="2022-09-07T17:53:37.380" v="596" actId="2711"/>
          <ac:spMkLst>
            <pc:docMk/>
            <pc:sldMk cId="2277683421" sldId="292"/>
            <ac:spMk id="2" creationId="{B98775B6-68C1-6808-F941-C66C7676A026}"/>
          </ac:spMkLst>
        </pc:spChg>
        <pc:spChg chg="mod">
          <ac:chgData name="Fatema Nafa" userId="5b1d71c7-ffa0-4e5c-955f-150c0edeeb3f" providerId="ADAL" clId="{4ACCDE1E-8AE7-4A08-9524-197C857F50B1}" dt="2022-09-05T20:17:44.025" v="437" actId="14100"/>
          <ac:spMkLst>
            <pc:docMk/>
            <pc:sldMk cId="2277683421" sldId="292"/>
            <ac:spMk id="3" creationId="{580C7DE9-F511-E6BB-2176-E37DA0618079}"/>
          </ac:spMkLst>
        </pc:spChg>
        <pc:spChg chg="del">
          <ac:chgData name="Fatema Nafa" userId="5b1d71c7-ffa0-4e5c-955f-150c0edeeb3f" providerId="ADAL" clId="{4ACCDE1E-8AE7-4A08-9524-197C857F50B1}" dt="2022-09-05T20:15:54.821" v="431" actId="478"/>
          <ac:spMkLst>
            <pc:docMk/>
            <pc:sldMk cId="2277683421" sldId="292"/>
            <ac:spMk id="4" creationId="{F726862C-0A01-205D-7EF7-73BA94BDF950}"/>
          </ac:spMkLst>
        </pc:spChg>
        <pc:spChg chg="mod ord">
          <ac:chgData name="Fatema Nafa" userId="5b1d71c7-ffa0-4e5c-955f-150c0edeeb3f" providerId="ADAL" clId="{4ACCDE1E-8AE7-4A08-9524-197C857F50B1}" dt="2022-09-05T20:17:23.694" v="436" actId="26606"/>
          <ac:spMkLst>
            <pc:docMk/>
            <pc:sldMk cId="2277683421" sldId="292"/>
            <ac:spMk id="5" creationId="{409C401E-D08B-E367-94F8-75FB9BEA4D5C}"/>
          </ac:spMkLst>
        </pc:spChg>
        <pc:spChg chg="add">
          <ac:chgData name="Fatema Nafa" userId="5b1d71c7-ffa0-4e5c-955f-150c0edeeb3f" providerId="ADAL" clId="{4ACCDE1E-8AE7-4A08-9524-197C857F50B1}" dt="2022-09-05T20:17:23.694" v="436" actId="26606"/>
          <ac:spMkLst>
            <pc:docMk/>
            <pc:sldMk cId="2277683421" sldId="292"/>
            <ac:spMk id="11" creationId="{362D44EE-C852-4460-B8B5-C4F2BC20510C}"/>
          </ac:spMkLst>
        </pc:spChg>
        <pc:spChg chg="add">
          <ac:chgData name="Fatema Nafa" userId="5b1d71c7-ffa0-4e5c-955f-150c0edeeb3f" providerId="ADAL" clId="{4ACCDE1E-8AE7-4A08-9524-197C857F50B1}" dt="2022-09-05T20:17:23.694" v="436" actId="26606"/>
          <ac:spMkLst>
            <pc:docMk/>
            <pc:sldMk cId="2277683421" sldId="292"/>
            <ac:spMk id="13" creationId="{658970D8-8D1D-4B5C-894B-E871CC86543D}"/>
          </ac:spMkLst>
        </pc:spChg>
        <pc:spChg chg="add">
          <ac:chgData name="Fatema Nafa" userId="5b1d71c7-ffa0-4e5c-955f-150c0edeeb3f" providerId="ADAL" clId="{4ACCDE1E-8AE7-4A08-9524-197C857F50B1}" dt="2022-09-05T20:17:23.694" v="436" actId="26606"/>
          <ac:spMkLst>
            <pc:docMk/>
            <pc:sldMk cId="2277683421" sldId="292"/>
            <ac:spMk id="15" creationId="{F227E5B6-9132-43CA-B503-37A18562ADF2}"/>
          </ac:spMkLst>
        </pc:spChg>
        <pc:spChg chg="add">
          <ac:chgData name="Fatema Nafa" userId="5b1d71c7-ffa0-4e5c-955f-150c0edeeb3f" providerId="ADAL" clId="{4ACCDE1E-8AE7-4A08-9524-197C857F50B1}" dt="2022-09-05T20:17:23.694" v="436" actId="26606"/>
          <ac:spMkLst>
            <pc:docMk/>
            <pc:sldMk cId="2277683421" sldId="292"/>
            <ac:spMk id="17" creationId="{03C2051E-A88D-48E5-BACF-AAED17892722}"/>
          </ac:spMkLst>
        </pc:spChg>
        <pc:spChg chg="add">
          <ac:chgData name="Fatema Nafa" userId="5b1d71c7-ffa0-4e5c-955f-150c0edeeb3f" providerId="ADAL" clId="{4ACCDE1E-8AE7-4A08-9524-197C857F50B1}" dt="2022-09-05T20:17:23.694" v="436" actId="26606"/>
          <ac:spMkLst>
            <pc:docMk/>
            <pc:sldMk cId="2277683421" sldId="292"/>
            <ac:spMk id="19" creationId="{7821A508-2985-4905-874A-527429BAABFA}"/>
          </ac:spMkLst>
        </pc:spChg>
        <pc:spChg chg="add">
          <ac:chgData name="Fatema Nafa" userId="5b1d71c7-ffa0-4e5c-955f-150c0edeeb3f" providerId="ADAL" clId="{4ACCDE1E-8AE7-4A08-9524-197C857F50B1}" dt="2022-09-05T20:17:23.694" v="436" actId="26606"/>
          <ac:spMkLst>
            <pc:docMk/>
            <pc:sldMk cId="2277683421" sldId="292"/>
            <ac:spMk id="21" creationId="{D2929CB1-0E3C-4B2D-ADC5-0154FB33BA44}"/>
          </ac:spMkLst>
        </pc:spChg>
        <pc:spChg chg="add">
          <ac:chgData name="Fatema Nafa" userId="5b1d71c7-ffa0-4e5c-955f-150c0edeeb3f" providerId="ADAL" clId="{4ACCDE1E-8AE7-4A08-9524-197C857F50B1}" dt="2022-09-05T20:17:23.694" v="436" actId="26606"/>
          <ac:spMkLst>
            <pc:docMk/>
            <pc:sldMk cId="2277683421" sldId="292"/>
            <ac:spMk id="23" creationId="{5F2F0C84-BE8C-4DC2-A6D3-30349A801D5C}"/>
          </ac:spMkLst>
        </pc:spChg>
        <pc:picChg chg="add mod">
          <ac:chgData name="Fatema Nafa" userId="5b1d71c7-ffa0-4e5c-955f-150c0edeeb3f" providerId="ADAL" clId="{4ACCDE1E-8AE7-4A08-9524-197C857F50B1}" dt="2022-09-05T20:17:23.694" v="436" actId="26606"/>
          <ac:picMkLst>
            <pc:docMk/>
            <pc:sldMk cId="2277683421" sldId="292"/>
            <ac:picMk id="6" creationId="{8AAE5F3F-9C5D-2BBC-A9CA-A41B0FB70730}"/>
          </ac:picMkLst>
        </pc:picChg>
      </pc:sldChg>
      <pc:sldChg chg="delSp modSp new mod">
        <pc:chgData name="Fatema Nafa" userId="5b1d71c7-ffa0-4e5c-955f-150c0edeeb3f" providerId="ADAL" clId="{4ACCDE1E-8AE7-4A08-9524-197C857F50B1}" dt="2022-09-05T20:20:15.249" v="487" actId="14100"/>
        <pc:sldMkLst>
          <pc:docMk/>
          <pc:sldMk cId="719890088" sldId="293"/>
        </pc:sldMkLst>
        <pc:spChg chg="del">
          <ac:chgData name="Fatema Nafa" userId="5b1d71c7-ffa0-4e5c-955f-150c0edeeb3f" providerId="ADAL" clId="{4ACCDE1E-8AE7-4A08-9524-197C857F50B1}" dt="2022-09-05T20:19:01.822" v="455" actId="478"/>
          <ac:spMkLst>
            <pc:docMk/>
            <pc:sldMk cId="719890088" sldId="293"/>
            <ac:spMk id="2" creationId="{F1047ED5-5E6C-9E92-2444-70619726330D}"/>
          </ac:spMkLst>
        </pc:spChg>
        <pc:spChg chg="mod">
          <ac:chgData name="Fatema Nafa" userId="5b1d71c7-ffa0-4e5c-955f-150c0edeeb3f" providerId="ADAL" clId="{4ACCDE1E-8AE7-4A08-9524-197C857F50B1}" dt="2022-09-05T20:20:15.249" v="487" actId="14100"/>
          <ac:spMkLst>
            <pc:docMk/>
            <pc:sldMk cId="719890088" sldId="293"/>
            <ac:spMk id="3" creationId="{CC2E29D8-DD1D-69C0-A137-2F0144BB8597}"/>
          </ac:spMkLst>
        </pc:spChg>
        <pc:spChg chg="del">
          <ac:chgData name="Fatema Nafa" userId="5b1d71c7-ffa0-4e5c-955f-150c0edeeb3f" providerId="ADAL" clId="{4ACCDE1E-8AE7-4A08-9524-197C857F50B1}" dt="2022-09-05T20:17:58.327" v="439" actId="478"/>
          <ac:spMkLst>
            <pc:docMk/>
            <pc:sldMk cId="719890088" sldId="293"/>
            <ac:spMk id="4" creationId="{794F0FE4-8DB6-9CD5-E04A-5F5381E0F3BD}"/>
          </ac:spMkLst>
        </pc:spChg>
      </pc:sldChg>
      <pc:sldChg chg="addSp delSp modSp new mod">
        <pc:chgData name="Fatema Nafa" userId="5b1d71c7-ffa0-4e5c-955f-150c0edeeb3f" providerId="ADAL" clId="{4ACCDE1E-8AE7-4A08-9524-197C857F50B1}" dt="2022-09-06T00:13:52.627" v="538" actId="478"/>
        <pc:sldMkLst>
          <pc:docMk/>
          <pc:sldMk cId="679439102" sldId="294"/>
        </pc:sldMkLst>
        <pc:spChg chg="del">
          <ac:chgData name="Fatema Nafa" userId="5b1d71c7-ffa0-4e5c-955f-150c0edeeb3f" providerId="ADAL" clId="{4ACCDE1E-8AE7-4A08-9524-197C857F50B1}" dt="2022-09-06T00:13:52.627" v="538" actId="478"/>
          <ac:spMkLst>
            <pc:docMk/>
            <pc:sldMk cId="679439102" sldId="294"/>
            <ac:spMk id="2" creationId="{F25FA380-FF39-4B43-E9AE-BA2D1D0295C2}"/>
          </ac:spMkLst>
        </pc:spChg>
        <pc:spChg chg="del">
          <ac:chgData name="Fatema Nafa" userId="5b1d71c7-ffa0-4e5c-955f-150c0edeeb3f" providerId="ADAL" clId="{4ACCDE1E-8AE7-4A08-9524-197C857F50B1}" dt="2022-09-06T00:13:44.622" v="535" actId="478"/>
          <ac:spMkLst>
            <pc:docMk/>
            <pc:sldMk cId="679439102" sldId="294"/>
            <ac:spMk id="3" creationId="{16B1855B-718F-9E8E-EE7B-556A775FF230}"/>
          </ac:spMkLst>
        </pc:spChg>
        <pc:picChg chg="add mod">
          <ac:chgData name="Fatema Nafa" userId="5b1d71c7-ffa0-4e5c-955f-150c0edeeb3f" providerId="ADAL" clId="{4ACCDE1E-8AE7-4A08-9524-197C857F50B1}" dt="2022-09-06T00:13:48.662" v="537" actId="1076"/>
          <ac:picMkLst>
            <pc:docMk/>
            <pc:sldMk cId="679439102" sldId="294"/>
            <ac:picMk id="6" creationId="{7B6E2B18-05CB-9D23-F3D6-E7E79224D3B3}"/>
          </ac:picMkLst>
        </pc:picChg>
      </pc:sldChg>
      <pc:sldChg chg="addSp delSp modSp new mod">
        <pc:chgData name="Fatema Nafa" userId="5b1d71c7-ffa0-4e5c-955f-150c0edeeb3f" providerId="ADAL" clId="{4ACCDE1E-8AE7-4A08-9524-197C857F50B1}" dt="2022-09-06T00:14:17.315" v="543" actId="478"/>
        <pc:sldMkLst>
          <pc:docMk/>
          <pc:sldMk cId="3942032001" sldId="295"/>
        </pc:sldMkLst>
        <pc:spChg chg="del">
          <ac:chgData name="Fatema Nafa" userId="5b1d71c7-ffa0-4e5c-955f-150c0edeeb3f" providerId="ADAL" clId="{4ACCDE1E-8AE7-4A08-9524-197C857F50B1}" dt="2022-09-06T00:14:17.315" v="543" actId="478"/>
          <ac:spMkLst>
            <pc:docMk/>
            <pc:sldMk cId="3942032001" sldId="295"/>
            <ac:spMk id="2" creationId="{95FDC1EE-5B2A-801F-3605-B8B655905DD0}"/>
          </ac:spMkLst>
        </pc:spChg>
        <pc:spChg chg="del">
          <ac:chgData name="Fatema Nafa" userId="5b1d71c7-ffa0-4e5c-955f-150c0edeeb3f" providerId="ADAL" clId="{4ACCDE1E-8AE7-4A08-9524-197C857F50B1}" dt="2022-09-06T00:14:10.667" v="540" actId="478"/>
          <ac:spMkLst>
            <pc:docMk/>
            <pc:sldMk cId="3942032001" sldId="295"/>
            <ac:spMk id="3" creationId="{77418FD7-6D0A-4D3F-DD10-B20E7A73741C}"/>
          </ac:spMkLst>
        </pc:spChg>
        <pc:picChg chg="add mod">
          <ac:chgData name="Fatema Nafa" userId="5b1d71c7-ffa0-4e5c-955f-150c0edeeb3f" providerId="ADAL" clId="{4ACCDE1E-8AE7-4A08-9524-197C857F50B1}" dt="2022-09-06T00:14:15.030" v="542" actId="1076"/>
          <ac:picMkLst>
            <pc:docMk/>
            <pc:sldMk cId="3942032001" sldId="295"/>
            <ac:picMk id="6" creationId="{CC664B96-3C1D-AA0C-69C5-7DDC18A41B8E}"/>
          </ac:picMkLst>
        </pc:picChg>
      </pc:sldChg>
      <pc:sldChg chg="add">
        <pc:chgData name="Fatema Nafa" userId="5b1d71c7-ffa0-4e5c-955f-150c0edeeb3f" providerId="ADAL" clId="{4ACCDE1E-8AE7-4A08-9524-197C857F50B1}" dt="2022-09-06T00:14:28.532" v="544"/>
        <pc:sldMkLst>
          <pc:docMk/>
          <pc:sldMk cId="3516815824" sldId="296"/>
        </pc:sldMkLst>
      </pc:sldChg>
      <pc:sldChg chg="delSp add del setBg delDesignElem">
        <pc:chgData name="Fatema Nafa" userId="5b1d71c7-ffa0-4e5c-955f-150c0edeeb3f" providerId="ADAL" clId="{4ACCDE1E-8AE7-4A08-9524-197C857F50B1}" dt="2022-09-06T00:18:01.930" v="584" actId="47"/>
        <pc:sldMkLst>
          <pc:docMk/>
          <pc:sldMk cId="3384836042" sldId="297"/>
        </pc:sldMkLst>
        <pc:spChg chg="del">
          <ac:chgData name="Fatema Nafa" userId="5b1d71c7-ffa0-4e5c-955f-150c0edeeb3f" providerId="ADAL" clId="{4ACCDE1E-8AE7-4A08-9524-197C857F50B1}" dt="2022-09-06T00:17:58.607" v="583"/>
          <ac:spMkLst>
            <pc:docMk/>
            <pc:sldMk cId="3384836042" sldId="297"/>
            <ac:spMk id="9" creationId="{88294908-8B00-4F58-BBBA-20F71A40AA9E}"/>
          </ac:spMkLst>
        </pc:spChg>
        <pc:spChg chg="del">
          <ac:chgData name="Fatema Nafa" userId="5b1d71c7-ffa0-4e5c-955f-150c0edeeb3f" providerId="ADAL" clId="{4ACCDE1E-8AE7-4A08-9524-197C857F50B1}" dt="2022-09-06T00:17:58.607" v="583"/>
          <ac:spMkLst>
            <pc:docMk/>
            <pc:sldMk cId="3384836042" sldId="297"/>
            <ac:spMk id="11" creationId="{4364C879-1404-4203-8E9D-CC5DE0A621A2}"/>
          </ac:spMkLst>
        </pc:spChg>
        <pc:spChg chg="del">
          <ac:chgData name="Fatema Nafa" userId="5b1d71c7-ffa0-4e5c-955f-150c0edeeb3f" providerId="ADAL" clId="{4ACCDE1E-8AE7-4A08-9524-197C857F50B1}" dt="2022-09-06T00:17:58.607" v="583"/>
          <ac:spMkLst>
            <pc:docMk/>
            <pc:sldMk cId="3384836042" sldId="297"/>
            <ac:spMk id="13" creationId="{84617302-4B0D-4351-A6BB-6F0930D943AC}"/>
          </ac:spMkLst>
        </pc:spChg>
        <pc:spChg chg="del">
          <ac:chgData name="Fatema Nafa" userId="5b1d71c7-ffa0-4e5c-955f-150c0edeeb3f" providerId="ADAL" clId="{4ACCDE1E-8AE7-4A08-9524-197C857F50B1}" dt="2022-09-06T00:17:58.607" v="583"/>
          <ac:spMkLst>
            <pc:docMk/>
            <pc:sldMk cId="3384836042" sldId="297"/>
            <ac:spMk id="15" creationId="{DA2C7802-C2E0-4218-8F89-8DD7CCD2CD1C}"/>
          </ac:spMkLst>
        </pc:spChg>
        <pc:spChg chg="del">
          <ac:chgData name="Fatema Nafa" userId="5b1d71c7-ffa0-4e5c-955f-150c0edeeb3f" providerId="ADAL" clId="{4ACCDE1E-8AE7-4A08-9524-197C857F50B1}" dt="2022-09-06T00:17:58.607" v="583"/>
          <ac:spMkLst>
            <pc:docMk/>
            <pc:sldMk cId="3384836042" sldId="297"/>
            <ac:spMk id="17" creationId="{A6D7111A-21E5-4EE9-8A78-10E5530F0116}"/>
          </ac:spMkLst>
        </pc:spChg>
        <pc:spChg chg="del">
          <ac:chgData name="Fatema Nafa" userId="5b1d71c7-ffa0-4e5c-955f-150c0edeeb3f" providerId="ADAL" clId="{4ACCDE1E-8AE7-4A08-9524-197C857F50B1}" dt="2022-09-06T00:17:58.607" v="583"/>
          <ac:spMkLst>
            <pc:docMk/>
            <pc:sldMk cId="3384836042" sldId="297"/>
            <ac:spMk id="19" creationId="{A3969E80-A77B-49FC-9122-D89AFD5EE118}"/>
          </ac:spMkLst>
        </pc:spChg>
        <pc:spChg chg="del">
          <ac:chgData name="Fatema Nafa" userId="5b1d71c7-ffa0-4e5c-955f-150c0edeeb3f" providerId="ADAL" clId="{4ACCDE1E-8AE7-4A08-9524-197C857F50B1}" dt="2022-09-06T00:17:58.607" v="583"/>
          <ac:spMkLst>
            <pc:docMk/>
            <pc:sldMk cId="3384836042" sldId="297"/>
            <ac:spMk id="21" creationId="{1849CA57-76BD-4CF2-80BA-D7A46A01B7B1}"/>
          </ac:spMkLst>
        </pc:spChg>
        <pc:spChg chg="del">
          <ac:chgData name="Fatema Nafa" userId="5b1d71c7-ffa0-4e5c-955f-150c0edeeb3f" providerId="ADAL" clId="{4ACCDE1E-8AE7-4A08-9524-197C857F50B1}" dt="2022-09-06T00:17:58.607" v="583"/>
          <ac:spMkLst>
            <pc:docMk/>
            <pc:sldMk cId="3384836042" sldId="297"/>
            <ac:spMk id="23" creationId="{35E9085E-E730-4768-83D4-6CB7E9897153}"/>
          </ac:spMkLst>
        </pc:spChg>
        <pc:spChg chg="del">
          <ac:chgData name="Fatema Nafa" userId="5b1d71c7-ffa0-4e5c-955f-150c0edeeb3f" providerId="ADAL" clId="{4ACCDE1E-8AE7-4A08-9524-197C857F50B1}" dt="2022-09-06T00:17:58.607" v="583"/>
          <ac:spMkLst>
            <pc:docMk/>
            <pc:sldMk cId="3384836042" sldId="297"/>
            <ac:spMk id="25" creationId="{973272FE-A474-4CAE-8CA2-BCC8B476C3F4}"/>
          </ac:spMkLst>
        </pc:spChg>
        <pc:spChg chg="del">
          <ac:chgData name="Fatema Nafa" userId="5b1d71c7-ffa0-4e5c-955f-150c0edeeb3f" providerId="ADAL" clId="{4ACCDE1E-8AE7-4A08-9524-197C857F50B1}" dt="2022-09-06T00:17:58.607" v="583"/>
          <ac:spMkLst>
            <pc:docMk/>
            <pc:sldMk cId="3384836042" sldId="297"/>
            <ac:spMk id="27" creationId="{E07981EA-05A6-437C-88D7-B377B92B031D}"/>
          </ac:spMkLst>
        </pc:spChg>
        <pc:spChg chg="del">
          <ac:chgData name="Fatema Nafa" userId="5b1d71c7-ffa0-4e5c-955f-150c0edeeb3f" providerId="ADAL" clId="{4ACCDE1E-8AE7-4A08-9524-197C857F50B1}" dt="2022-09-06T00:17:58.607" v="583"/>
          <ac:spMkLst>
            <pc:docMk/>
            <pc:sldMk cId="3384836042" sldId="297"/>
            <ac:spMk id="29" creationId="{15E3C750-986E-4769-B1AE-49289FBEE757}"/>
          </ac:spMkLst>
        </pc:spChg>
      </pc:sldChg>
      <pc:sldChg chg="modSp add del mod">
        <pc:chgData name="Fatema Nafa" userId="5b1d71c7-ffa0-4e5c-955f-150c0edeeb3f" providerId="ADAL" clId="{4ACCDE1E-8AE7-4A08-9524-197C857F50B1}" dt="2022-09-05T19:58:58.938" v="203" actId="47"/>
        <pc:sldMkLst>
          <pc:docMk/>
          <pc:sldMk cId="0" sldId="364"/>
        </pc:sldMkLst>
        <pc:picChg chg="mod">
          <ac:chgData name="Fatema Nafa" userId="5b1d71c7-ffa0-4e5c-955f-150c0edeeb3f" providerId="ADAL" clId="{4ACCDE1E-8AE7-4A08-9524-197C857F50B1}" dt="2022-09-05T19:58:46.093" v="200" actId="1076"/>
          <ac:picMkLst>
            <pc:docMk/>
            <pc:sldMk cId="0" sldId="364"/>
            <ac:picMk id="4" creationId="{4E6239AA-70C1-44B6-B8F2-D58766CB27ED}"/>
          </ac:picMkLst>
        </pc:picChg>
      </pc:sldChg>
      <pc:sldMasterChg chg="addSp modSldLayout">
        <pc:chgData name="Fatema Nafa" userId="5b1d71c7-ffa0-4e5c-955f-150c0edeeb3f" providerId="ADAL" clId="{4ACCDE1E-8AE7-4A08-9524-197C857F50B1}" dt="2022-09-05T19:54:38.091" v="17"/>
        <pc:sldMasterMkLst>
          <pc:docMk/>
          <pc:sldMasterMk cId="3486416224" sldId="2147483661"/>
        </pc:sldMasterMkLst>
        <pc:spChg chg="add">
          <ac:chgData name="Fatema Nafa" userId="5b1d71c7-ffa0-4e5c-955f-150c0edeeb3f" providerId="ADAL" clId="{4ACCDE1E-8AE7-4A08-9524-197C857F50B1}" dt="2022-09-05T19:54:38.091" v="17"/>
          <ac:spMkLst>
            <pc:docMk/>
            <pc:sldMasterMk cId="3486416224" sldId="2147483661"/>
            <ac:spMk id="9" creationId="{45754532-BBA7-A898-F3C2-A41357C99FE9}"/>
          </ac:spMkLst>
        </pc:spChg>
        <pc:picChg chg="add">
          <ac:chgData name="Fatema Nafa" userId="5b1d71c7-ffa0-4e5c-955f-150c0edeeb3f" providerId="ADAL" clId="{4ACCDE1E-8AE7-4A08-9524-197C857F50B1}" dt="2022-09-05T19:54:38.091" v="17"/>
          <ac:picMkLst>
            <pc:docMk/>
            <pc:sldMasterMk cId="3486416224" sldId="2147483661"/>
            <ac:picMk id="11" creationId="{0C1551FC-BF6E-4D62-0272-692D812BAAA0}"/>
          </ac:picMkLst>
        </pc:picChg>
        <pc:picChg chg="add">
          <ac:chgData name="Fatema Nafa" userId="5b1d71c7-ffa0-4e5c-955f-150c0edeeb3f" providerId="ADAL" clId="{4ACCDE1E-8AE7-4A08-9524-197C857F50B1}" dt="2022-09-05T19:54:38.091" v="17"/>
          <ac:picMkLst>
            <pc:docMk/>
            <pc:sldMasterMk cId="3486416224" sldId="2147483661"/>
            <ac:picMk id="12" creationId="{D654F0AA-E9D8-40C6-59BC-DFD69BD4CC0F}"/>
          </ac:picMkLst>
        </pc:picChg>
        <pc:sldLayoutChg chg="addSp">
          <pc:chgData name="Fatema Nafa" userId="5b1d71c7-ffa0-4e5c-955f-150c0edeeb3f" providerId="ADAL" clId="{4ACCDE1E-8AE7-4A08-9524-197C857F50B1}" dt="2022-09-05T19:54:38.091" v="17"/>
          <pc:sldLayoutMkLst>
            <pc:docMk/>
            <pc:sldMasterMk cId="3486416224" sldId="2147483661"/>
            <pc:sldLayoutMk cId="1786945174" sldId="2147483662"/>
          </pc:sldLayoutMkLst>
          <pc:spChg chg="add">
            <ac:chgData name="Fatema Nafa" userId="5b1d71c7-ffa0-4e5c-955f-150c0edeeb3f" providerId="ADAL" clId="{4ACCDE1E-8AE7-4A08-9524-197C857F50B1}" dt="2022-09-05T19:54:38.091" v="17"/>
            <ac:spMkLst>
              <pc:docMk/>
              <pc:sldMasterMk cId="3486416224" sldId="2147483661"/>
              <pc:sldLayoutMk cId="1786945174" sldId="2147483662"/>
              <ac:spMk id="7" creationId="{F9FD3084-0B0E-6CB4-6DA5-4228D56824DB}"/>
            </ac:spMkLst>
          </pc:spChg>
          <pc:spChg chg="add">
            <ac:chgData name="Fatema Nafa" userId="5b1d71c7-ffa0-4e5c-955f-150c0edeeb3f" providerId="ADAL" clId="{4ACCDE1E-8AE7-4A08-9524-197C857F50B1}" dt="2022-09-05T19:54:38.091" v="17"/>
            <ac:spMkLst>
              <pc:docMk/>
              <pc:sldMasterMk cId="3486416224" sldId="2147483661"/>
              <pc:sldLayoutMk cId="1786945174" sldId="2147483662"/>
              <ac:spMk id="8" creationId="{290D048D-4297-FE33-DFA5-DA441A0DFF5E}"/>
            </ac:spMkLst>
          </pc:spChg>
          <pc:picChg chg="add">
            <ac:chgData name="Fatema Nafa" userId="5b1d71c7-ffa0-4e5c-955f-150c0edeeb3f" providerId="ADAL" clId="{4ACCDE1E-8AE7-4A08-9524-197C857F50B1}" dt="2022-09-05T19:54:38.091" v="17"/>
            <ac:picMkLst>
              <pc:docMk/>
              <pc:sldMasterMk cId="3486416224" sldId="2147483661"/>
              <pc:sldLayoutMk cId="1786945174" sldId="2147483662"/>
              <ac:picMk id="9" creationId="{9425F722-351E-3A5A-BF84-D4121BCEE891}"/>
            </ac:picMkLst>
          </pc:picChg>
          <pc:picChg chg="add">
            <ac:chgData name="Fatema Nafa" userId="5b1d71c7-ffa0-4e5c-955f-150c0edeeb3f" providerId="ADAL" clId="{4ACCDE1E-8AE7-4A08-9524-197C857F50B1}" dt="2022-09-05T19:54:38.091" v="17"/>
            <ac:picMkLst>
              <pc:docMk/>
              <pc:sldMasterMk cId="3486416224" sldId="2147483661"/>
              <pc:sldLayoutMk cId="1786945174" sldId="2147483662"/>
              <ac:picMk id="10" creationId="{BFD2CCD9-70F2-9648-DEE8-6DF661341972}"/>
            </ac:picMkLst>
          </pc:picChg>
        </pc:sldLayoutChg>
        <pc:sldLayoutChg chg="addSp">
          <pc:chgData name="Fatema Nafa" userId="5b1d71c7-ffa0-4e5c-955f-150c0edeeb3f" providerId="ADAL" clId="{4ACCDE1E-8AE7-4A08-9524-197C857F50B1}" dt="2022-09-05T19:54:38.091" v="17"/>
          <pc:sldLayoutMkLst>
            <pc:docMk/>
            <pc:sldMasterMk cId="3486416224" sldId="2147483661"/>
            <pc:sldLayoutMk cId="2431937374" sldId="2147483664"/>
          </pc:sldLayoutMkLst>
          <pc:spChg chg="add">
            <ac:chgData name="Fatema Nafa" userId="5b1d71c7-ffa0-4e5c-955f-150c0edeeb3f" providerId="ADAL" clId="{4ACCDE1E-8AE7-4A08-9524-197C857F50B1}" dt="2022-09-05T19:54:38.091" v="17"/>
            <ac:spMkLst>
              <pc:docMk/>
              <pc:sldMasterMk cId="3486416224" sldId="2147483661"/>
              <pc:sldLayoutMk cId="2431937374" sldId="2147483664"/>
              <ac:spMk id="7" creationId="{B146BEBC-67FC-2475-FF5B-54783B7D2C11}"/>
            </ac:spMkLst>
          </pc:spChg>
          <pc:spChg chg="add">
            <ac:chgData name="Fatema Nafa" userId="5b1d71c7-ffa0-4e5c-955f-150c0edeeb3f" providerId="ADAL" clId="{4ACCDE1E-8AE7-4A08-9524-197C857F50B1}" dt="2022-09-05T19:54:38.091" v="17"/>
            <ac:spMkLst>
              <pc:docMk/>
              <pc:sldMasterMk cId="3486416224" sldId="2147483661"/>
              <pc:sldLayoutMk cId="2431937374" sldId="2147483664"/>
              <ac:spMk id="8" creationId="{D12D6318-F92C-D617-6E81-A9BF905EFABA}"/>
            </ac:spMkLst>
          </pc:spChg>
          <pc:picChg chg="add">
            <ac:chgData name="Fatema Nafa" userId="5b1d71c7-ffa0-4e5c-955f-150c0edeeb3f" providerId="ADAL" clId="{4ACCDE1E-8AE7-4A08-9524-197C857F50B1}" dt="2022-09-05T19:54:38.091" v="17"/>
            <ac:picMkLst>
              <pc:docMk/>
              <pc:sldMasterMk cId="3486416224" sldId="2147483661"/>
              <pc:sldLayoutMk cId="2431937374" sldId="2147483664"/>
              <ac:picMk id="9" creationId="{61232C8E-7E2E-AF23-CC2D-F7ED5D738D04}"/>
            </ac:picMkLst>
          </pc:picChg>
          <pc:picChg chg="add">
            <ac:chgData name="Fatema Nafa" userId="5b1d71c7-ffa0-4e5c-955f-150c0edeeb3f" providerId="ADAL" clId="{4ACCDE1E-8AE7-4A08-9524-197C857F50B1}" dt="2022-09-05T19:54:38.091" v="17"/>
            <ac:picMkLst>
              <pc:docMk/>
              <pc:sldMasterMk cId="3486416224" sldId="2147483661"/>
              <pc:sldLayoutMk cId="2431937374" sldId="2147483664"/>
              <ac:picMk id="10" creationId="{E9FAE323-26E4-2ADF-4E2F-9000AE2AAB88}"/>
            </ac:picMkLst>
          </pc:picChg>
        </pc:sldLayoutChg>
        <pc:sldLayoutChg chg="addSp">
          <pc:chgData name="Fatema Nafa" userId="5b1d71c7-ffa0-4e5c-955f-150c0edeeb3f" providerId="ADAL" clId="{4ACCDE1E-8AE7-4A08-9524-197C857F50B1}" dt="2022-09-05T19:54:38.091" v="17"/>
          <pc:sldLayoutMkLst>
            <pc:docMk/>
            <pc:sldMasterMk cId="3486416224" sldId="2147483661"/>
            <pc:sldLayoutMk cId="864322054" sldId="2147483668"/>
          </pc:sldLayoutMkLst>
          <pc:spChg chg="add">
            <ac:chgData name="Fatema Nafa" userId="5b1d71c7-ffa0-4e5c-955f-150c0edeeb3f" providerId="ADAL" clId="{4ACCDE1E-8AE7-4A08-9524-197C857F50B1}" dt="2022-09-05T19:54:38.091" v="17"/>
            <ac:spMkLst>
              <pc:docMk/>
              <pc:sldMasterMk cId="3486416224" sldId="2147483661"/>
              <pc:sldLayoutMk cId="864322054" sldId="2147483668"/>
              <ac:spMk id="5" creationId="{98F38AE8-AC92-99BD-B7F5-043DBC49D41E}"/>
            </ac:spMkLst>
          </pc:spChg>
          <pc:spChg chg="add">
            <ac:chgData name="Fatema Nafa" userId="5b1d71c7-ffa0-4e5c-955f-150c0edeeb3f" providerId="ADAL" clId="{4ACCDE1E-8AE7-4A08-9524-197C857F50B1}" dt="2022-09-05T19:54:38.091" v="17"/>
            <ac:spMkLst>
              <pc:docMk/>
              <pc:sldMasterMk cId="3486416224" sldId="2147483661"/>
              <pc:sldLayoutMk cId="864322054" sldId="2147483668"/>
              <ac:spMk id="6" creationId="{4B319DA6-0CFD-2F05-BD91-C8402F65D382}"/>
            </ac:spMkLst>
          </pc:spChg>
          <pc:picChg chg="add">
            <ac:chgData name="Fatema Nafa" userId="5b1d71c7-ffa0-4e5c-955f-150c0edeeb3f" providerId="ADAL" clId="{4ACCDE1E-8AE7-4A08-9524-197C857F50B1}" dt="2022-09-05T19:54:38.091" v="17"/>
            <ac:picMkLst>
              <pc:docMk/>
              <pc:sldMasterMk cId="3486416224" sldId="2147483661"/>
              <pc:sldLayoutMk cId="864322054" sldId="2147483668"/>
              <ac:picMk id="7" creationId="{AD7F1D7B-33EC-EA51-7A94-B308A395AE56}"/>
            </ac:picMkLst>
          </pc:picChg>
          <pc:picChg chg="add">
            <ac:chgData name="Fatema Nafa" userId="5b1d71c7-ffa0-4e5c-955f-150c0edeeb3f" providerId="ADAL" clId="{4ACCDE1E-8AE7-4A08-9524-197C857F50B1}" dt="2022-09-05T19:54:38.091" v="17"/>
            <ac:picMkLst>
              <pc:docMk/>
              <pc:sldMasterMk cId="3486416224" sldId="2147483661"/>
              <pc:sldLayoutMk cId="864322054" sldId="2147483668"/>
              <ac:picMk id="8" creationId="{628829C9-7C89-8BC2-3FE4-CED9531EDF57}"/>
            </ac:picMkLst>
          </pc:picChg>
        </pc:sldLayoutChg>
      </pc:sldMasterChg>
      <pc:sldMasterChg chg="addSp modSldLayout">
        <pc:chgData name="Fatema Nafa" userId="5b1d71c7-ffa0-4e5c-955f-150c0edeeb3f" providerId="ADAL" clId="{4ACCDE1E-8AE7-4A08-9524-197C857F50B1}" dt="2022-09-05T19:55:05.832" v="41"/>
        <pc:sldMasterMkLst>
          <pc:docMk/>
          <pc:sldMasterMk cId="947616446" sldId="2147483673"/>
        </pc:sldMasterMkLst>
        <pc:spChg chg="add">
          <ac:chgData name="Fatema Nafa" userId="5b1d71c7-ffa0-4e5c-955f-150c0edeeb3f" providerId="ADAL" clId="{4ACCDE1E-8AE7-4A08-9524-197C857F50B1}" dt="2022-09-05T19:55:05.832" v="41"/>
          <ac:spMkLst>
            <pc:docMk/>
            <pc:sldMasterMk cId="947616446" sldId="2147483673"/>
            <ac:spMk id="8" creationId="{A656D4AF-D4E8-894C-4022-5849E778D15A}"/>
          </ac:spMkLst>
        </pc:spChg>
        <pc:picChg chg="add">
          <ac:chgData name="Fatema Nafa" userId="5b1d71c7-ffa0-4e5c-955f-150c0edeeb3f" providerId="ADAL" clId="{4ACCDE1E-8AE7-4A08-9524-197C857F50B1}" dt="2022-09-05T19:55:05.832" v="41"/>
          <ac:picMkLst>
            <pc:docMk/>
            <pc:sldMasterMk cId="947616446" sldId="2147483673"/>
            <ac:picMk id="9" creationId="{93D7F3CE-9F81-E651-606B-6E85571DFF68}"/>
          </ac:picMkLst>
        </pc:picChg>
        <pc:picChg chg="add">
          <ac:chgData name="Fatema Nafa" userId="5b1d71c7-ffa0-4e5c-955f-150c0edeeb3f" providerId="ADAL" clId="{4ACCDE1E-8AE7-4A08-9524-197C857F50B1}" dt="2022-09-05T19:55:05.832" v="41"/>
          <ac:picMkLst>
            <pc:docMk/>
            <pc:sldMasterMk cId="947616446" sldId="2147483673"/>
            <ac:picMk id="10" creationId="{1280678D-B687-4118-E807-19AEB2A74DAF}"/>
          </ac:picMkLst>
        </pc:picChg>
        <pc:sldLayoutChg chg="addSp">
          <pc:chgData name="Fatema Nafa" userId="5b1d71c7-ffa0-4e5c-955f-150c0edeeb3f" providerId="ADAL" clId="{4ACCDE1E-8AE7-4A08-9524-197C857F50B1}" dt="2022-09-05T19:55:05.832" v="41"/>
          <pc:sldLayoutMkLst>
            <pc:docMk/>
            <pc:sldMasterMk cId="947616446" sldId="2147483673"/>
            <pc:sldLayoutMk cId="3128796063" sldId="2147483674"/>
          </pc:sldLayoutMkLst>
          <pc:spChg chg="add">
            <ac:chgData name="Fatema Nafa" userId="5b1d71c7-ffa0-4e5c-955f-150c0edeeb3f" providerId="ADAL" clId="{4ACCDE1E-8AE7-4A08-9524-197C857F50B1}" dt="2022-09-05T19:55:05.832" v="41"/>
            <ac:spMkLst>
              <pc:docMk/>
              <pc:sldMasterMk cId="947616446" sldId="2147483673"/>
              <pc:sldLayoutMk cId="3128796063" sldId="2147483674"/>
              <ac:spMk id="7" creationId="{43B156C9-B848-3510-D049-3A765475D1C8}"/>
            </ac:spMkLst>
          </pc:spChg>
          <pc:spChg chg="add">
            <ac:chgData name="Fatema Nafa" userId="5b1d71c7-ffa0-4e5c-955f-150c0edeeb3f" providerId="ADAL" clId="{4ACCDE1E-8AE7-4A08-9524-197C857F50B1}" dt="2022-09-05T19:55:05.832" v="41"/>
            <ac:spMkLst>
              <pc:docMk/>
              <pc:sldMasterMk cId="947616446" sldId="2147483673"/>
              <pc:sldLayoutMk cId="3128796063" sldId="2147483674"/>
              <ac:spMk id="9" creationId="{A1994169-0E37-6619-E93B-9236B0D19B3C}"/>
            </ac:spMkLst>
          </pc:spChg>
          <pc:picChg chg="add">
            <ac:chgData name="Fatema Nafa" userId="5b1d71c7-ffa0-4e5c-955f-150c0edeeb3f" providerId="ADAL" clId="{4ACCDE1E-8AE7-4A08-9524-197C857F50B1}" dt="2022-09-05T19:55:05.832" v="41"/>
            <ac:picMkLst>
              <pc:docMk/>
              <pc:sldMasterMk cId="947616446" sldId="2147483673"/>
              <pc:sldLayoutMk cId="3128796063" sldId="2147483674"/>
              <ac:picMk id="12" creationId="{01A48B04-0ED5-85C2-5946-B6BF1E807FBD}"/>
            </ac:picMkLst>
          </pc:picChg>
          <pc:picChg chg="add">
            <ac:chgData name="Fatema Nafa" userId="5b1d71c7-ffa0-4e5c-955f-150c0edeeb3f" providerId="ADAL" clId="{4ACCDE1E-8AE7-4A08-9524-197C857F50B1}" dt="2022-09-05T19:55:05.832" v="41"/>
            <ac:picMkLst>
              <pc:docMk/>
              <pc:sldMasterMk cId="947616446" sldId="2147483673"/>
              <pc:sldLayoutMk cId="3128796063" sldId="2147483674"/>
              <ac:picMk id="13" creationId="{D4C7D777-093B-378C-916C-CE7673EB3046}"/>
            </ac:picMkLst>
          </pc:picChg>
        </pc:sldLayoutChg>
        <pc:sldLayoutChg chg="addSp">
          <pc:chgData name="Fatema Nafa" userId="5b1d71c7-ffa0-4e5c-955f-150c0edeeb3f" providerId="ADAL" clId="{4ACCDE1E-8AE7-4A08-9524-197C857F50B1}" dt="2022-09-05T19:55:05.832" v="41"/>
          <pc:sldLayoutMkLst>
            <pc:docMk/>
            <pc:sldMasterMk cId="947616446" sldId="2147483673"/>
            <pc:sldLayoutMk cId="248649794" sldId="2147483676"/>
          </pc:sldLayoutMkLst>
          <pc:spChg chg="add">
            <ac:chgData name="Fatema Nafa" userId="5b1d71c7-ffa0-4e5c-955f-150c0edeeb3f" providerId="ADAL" clId="{4ACCDE1E-8AE7-4A08-9524-197C857F50B1}" dt="2022-09-05T19:55:05.832" v="41"/>
            <ac:spMkLst>
              <pc:docMk/>
              <pc:sldMasterMk cId="947616446" sldId="2147483673"/>
              <pc:sldLayoutMk cId="248649794" sldId="2147483676"/>
              <ac:spMk id="7" creationId="{A6E7E0D0-C3B2-2581-0754-378B3F8BA3EA}"/>
            </ac:spMkLst>
          </pc:spChg>
          <pc:spChg chg="add">
            <ac:chgData name="Fatema Nafa" userId="5b1d71c7-ffa0-4e5c-955f-150c0edeeb3f" providerId="ADAL" clId="{4ACCDE1E-8AE7-4A08-9524-197C857F50B1}" dt="2022-09-05T19:55:05.832" v="41"/>
            <ac:spMkLst>
              <pc:docMk/>
              <pc:sldMasterMk cId="947616446" sldId="2147483673"/>
              <pc:sldLayoutMk cId="248649794" sldId="2147483676"/>
              <ac:spMk id="10" creationId="{5F1141EC-F0A3-4287-A832-7152A8DFC256}"/>
            </ac:spMkLst>
          </pc:spChg>
          <pc:picChg chg="add">
            <ac:chgData name="Fatema Nafa" userId="5b1d71c7-ffa0-4e5c-955f-150c0edeeb3f" providerId="ADAL" clId="{4ACCDE1E-8AE7-4A08-9524-197C857F50B1}" dt="2022-09-05T19:55:05.832" v="41"/>
            <ac:picMkLst>
              <pc:docMk/>
              <pc:sldMasterMk cId="947616446" sldId="2147483673"/>
              <pc:sldLayoutMk cId="248649794" sldId="2147483676"/>
              <ac:picMk id="12" creationId="{B06E59BE-7E4E-D80A-9F3B-09756308839C}"/>
            </ac:picMkLst>
          </pc:picChg>
          <pc:picChg chg="add">
            <ac:chgData name="Fatema Nafa" userId="5b1d71c7-ffa0-4e5c-955f-150c0edeeb3f" providerId="ADAL" clId="{4ACCDE1E-8AE7-4A08-9524-197C857F50B1}" dt="2022-09-05T19:55:05.832" v="41"/>
            <ac:picMkLst>
              <pc:docMk/>
              <pc:sldMasterMk cId="947616446" sldId="2147483673"/>
              <pc:sldLayoutMk cId="248649794" sldId="2147483676"/>
              <ac:picMk id="13" creationId="{71ECA90F-34C5-39F7-A3B4-85DF2B1E39DE}"/>
            </ac:picMkLst>
          </pc:picChg>
        </pc:sldLayoutChg>
        <pc:sldLayoutChg chg="addSp">
          <pc:chgData name="Fatema Nafa" userId="5b1d71c7-ffa0-4e5c-955f-150c0edeeb3f" providerId="ADAL" clId="{4ACCDE1E-8AE7-4A08-9524-197C857F50B1}" dt="2022-09-05T19:55:05.832" v="41"/>
          <pc:sldLayoutMkLst>
            <pc:docMk/>
            <pc:sldMasterMk cId="947616446" sldId="2147483673"/>
            <pc:sldLayoutMk cId="1889501770" sldId="2147483680"/>
          </pc:sldLayoutMkLst>
          <pc:spChg chg="add">
            <ac:chgData name="Fatema Nafa" userId="5b1d71c7-ffa0-4e5c-955f-150c0edeeb3f" providerId="ADAL" clId="{4ACCDE1E-8AE7-4A08-9524-197C857F50B1}" dt="2022-09-05T19:55:05.832" v="41"/>
            <ac:spMkLst>
              <pc:docMk/>
              <pc:sldMasterMk cId="947616446" sldId="2147483673"/>
              <pc:sldLayoutMk cId="1889501770" sldId="2147483680"/>
              <ac:spMk id="5" creationId="{A9997797-146F-FEE4-944D-D97942DB66E8}"/>
            </ac:spMkLst>
          </pc:spChg>
          <pc:spChg chg="add">
            <ac:chgData name="Fatema Nafa" userId="5b1d71c7-ffa0-4e5c-955f-150c0edeeb3f" providerId="ADAL" clId="{4ACCDE1E-8AE7-4A08-9524-197C857F50B1}" dt="2022-09-05T19:55:05.832" v="41"/>
            <ac:spMkLst>
              <pc:docMk/>
              <pc:sldMasterMk cId="947616446" sldId="2147483673"/>
              <pc:sldLayoutMk cId="1889501770" sldId="2147483680"/>
              <ac:spMk id="6" creationId="{8E76AB81-4370-980E-6133-F36F35527763}"/>
            </ac:spMkLst>
          </pc:spChg>
          <pc:picChg chg="add">
            <ac:chgData name="Fatema Nafa" userId="5b1d71c7-ffa0-4e5c-955f-150c0edeeb3f" providerId="ADAL" clId="{4ACCDE1E-8AE7-4A08-9524-197C857F50B1}" dt="2022-09-05T19:55:05.832" v="41"/>
            <ac:picMkLst>
              <pc:docMk/>
              <pc:sldMasterMk cId="947616446" sldId="2147483673"/>
              <pc:sldLayoutMk cId="1889501770" sldId="2147483680"/>
              <ac:picMk id="7" creationId="{6DDAF17F-D77A-F223-29B9-67C56AC31F84}"/>
            </ac:picMkLst>
          </pc:picChg>
          <pc:picChg chg="add">
            <ac:chgData name="Fatema Nafa" userId="5b1d71c7-ffa0-4e5c-955f-150c0edeeb3f" providerId="ADAL" clId="{4ACCDE1E-8AE7-4A08-9524-197C857F50B1}" dt="2022-09-05T19:55:05.832" v="41"/>
            <ac:picMkLst>
              <pc:docMk/>
              <pc:sldMasterMk cId="947616446" sldId="2147483673"/>
              <pc:sldLayoutMk cId="1889501770" sldId="2147483680"/>
              <ac:picMk id="8" creationId="{A2DD870F-AD47-0C00-7BEB-C75F52991A53}"/>
            </ac:picMkLst>
          </pc:picChg>
        </pc:sldLayoutChg>
      </pc:sldMasterChg>
      <pc:sldMasterChg chg="addSp modSldLayout">
        <pc:chgData name="Fatema Nafa" userId="5b1d71c7-ffa0-4e5c-955f-150c0edeeb3f" providerId="ADAL" clId="{4ACCDE1E-8AE7-4A08-9524-197C857F50B1}" dt="2022-09-05T19:55:08.411" v="59"/>
        <pc:sldMasterMkLst>
          <pc:docMk/>
          <pc:sldMasterMk cId="310503406" sldId="2147483685"/>
        </pc:sldMasterMkLst>
        <pc:spChg chg="add">
          <ac:chgData name="Fatema Nafa" userId="5b1d71c7-ffa0-4e5c-955f-150c0edeeb3f" providerId="ADAL" clId="{4ACCDE1E-8AE7-4A08-9524-197C857F50B1}" dt="2022-09-05T19:55:08.411" v="59"/>
          <ac:spMkLst>
            <pc:docMk/>
            <pc:sldMasterMk cId="310503406" sldId="2147483685"/>
            <ac:spMk id="9" creationId="{0D35098C-78AB-01A2-4377-34B333DA3C2B}"/>
          </ac:spMkLst>
        </pc:spChg>
        <pc:picChg chg="add">
          <ac:chgData name="Fatema Nafa" userId="5b1d71c7-ffa0-4e5c-955f-150c0edeeb3f" providerId="ADAL" clId="{4ACCDE1E-8AE7-4A08-9524-197C857F50B1}" dt="2022-09-05T19:55:08.411" v="59"/>
          <ac:picMkLst>
            <pc:docMk/>
            <pc:sldMasterMk cId="310503406" sldId="2147483685"/>
            <ac:picMk id="11" creationId="{6C5C228F-90C8-CE10-8834-5A582CD6C170}"/>
          </ac:picMkLst>
        </pc:picChg>
        <pc:picChg chg="add">
          <ac:chgData name="Fatema Nafa" userId="5b1d71c7-ffa0-4e5c-955f-150c0edeeb3f" providerId="ADAL" clId="{4ACCDE1E-8AE7-4A08-9524-197C857F50B1}" dt="2022-09-05T19:55:08.411" v="59"/>
          <ac:picMkLst>
            <pc:docMk/>
            <pc:sldMasterMk cId="310503406" sldId="2147483685"/>
            <ac:picMk id="12" creationId="{98110E32-E4F2-E19E-273E-F32C531E5DD5}"/>
          </ac:picMkLst>
        </pc:picChg>
        <pc:sldLayoutChg chg="addSp">
          <pc:chgData name="Fatema Nafa" userId="5b1d71c7-ffa0-4e5c-955f-150c0edeeb3f" providerId="ADAL" clId="{4ACCDE1E-8AE7-4A08-9524-197C857F50B1}" dt="2022-09-05T19:55:08.411" v="59"/>
          <pc:sldLayoutMkLst>
            <pc:docMk/>
            <pc:sldMasterMk cId="310503406" sldId="2147483685"/>
            <pc:sldLayoutMk cId="2849389073" sldId="2147483686"/>
          </pc:sldLayoutMkLst>
          <pc:spChg chg="add">
            <ac:chgData name="Fatema Nafa" userId="5b1d71c7-ffa0-4e5c-955f-150c0edeeb3f" providerId="ADAL" clId="{4ACCDE1E-8AE7-4A08-9524-197C857F50B1}" dt="2022-09-05T19:55:08.411" v="59"/>
            <ac:spMkLst>
              <pc:docMk/>
              <pc:sldMasterMk cId="310503406" sldId="2147483685"/>
              <pc:sldLayoutMk cId="2849389073" sldId="2147483686"/>
              <ac:spMk id="7" creationId="{AE46AEF7-8E17-2730-2229-DF2DC5E581CE}"/>
            </ac:spMkLst>
          </pc:spChg>
          <pc:spChg chg="add">
            <ac:chgData name="Fatema Nafa" userId="5b1d71c7-ffa0-4e5c-955f-150c0edeeb3f" providerId="ADAL" clId="{4ACCDE1E-8AE7-4A08-9524-197C857F50B1}" dt="2022-09-05T19:55:08.411" v="59"/>
            <ac:spMkLst>
              <pc:docMk/>
              <pc:sldMasterMk cId="310503406" sldId="2147483685"/>
              <pc:sldLayoutMk cId="2849389073" sldId="2147483686"/>
              <ac:spMk id="8" creationId="{C93A591C-DCE4-D356-1D35-6F4345A8B8B8}"/>
            </ac:spMkLst>
          </pc:spChg>
          <pc:picChg chg="add">
            <ac:chgData name="Fatema Nafa" userId="5b1d71c7-ffa0-4e5c-955f-150c0edeeb3f" providerId="ADAL" clId="{4ACCDE1E-8AE7-4A08-9524-197C857F50B1}" dt="2022-09-05T19:55:08.411" v="59"/>
            <ac:picMkLst>
              <pc:docMk/>
              <pc:sldMasterMk cId="310503406" sldId="2147483685"/>
              <pc:sldLayoutMk cId="2849389073" sldId="2147483686"/>
              <ac:picMk id="9" creationId="{0CFE6382-56BD-65D2-0DA0-1FE1AAF8CE7E}"/>
            </ac:picMkLst>
          </pc:picChg>
          <pc:picChg chg="add">
            <ac:chgData name="Fatema Nafa" userId="5b1d71c7-ffa0-4e5c-955f-150c0edeeb3f" providerId="ADAL" clId="{4ACCDE1E-8AE7-4A08-9524-197C857F50B1}" dt="2022-09-05T19:55:08.411" v="59"/>
            <ac:picMkLst>
              <pc:docMk/>
              <pc:sldMasterMk cId="310503406" sldId="2147483685"/>
              <pc:sldLayoutMk cId="2849389073" sldId="2147483686"/>
              <ac:picMk id="10" creationId="{2D6E2543-4DBD-F25B-F278-0B1638B6F7EF}"/>
            </ac:picMkLst>
          </pc:picChg>
        </pc:sldLayoutChg>
        <pc:sldLayoutChg chg="addSp">
          <pc:chgData name="Fatema Nafa" userId="5b1d71c7-ffa0-4e5c-955f-150c0edeeb3f" providerId="ADAL" clId="{4ACCDE1E-8AE7-4A08-9524-197C857F50B1}" dt="2022-09-05T19:55:08.411" v="59"/>
          <pc:sldLayoutMkLst>
            <pc:docMk/>
            <pc:sldMasterMk cId="310503406" sldId="2147483685"/>
            <pc:sldLayoutMk cId="4085701099" sldId="2147483688"/>
          </pc:sldLayoutMkLst>
          <pc:spChg chg="add">
            <ac:chgData name="Fatema Nafa" userId="5b1d71c7-ffa0-4e5c-955f-150c0edeeb3f" providerId="ADAL" clId="{4ACCDE1E-8AE7-4A08-9524-197C857F50B1}" dt="2022-09-05T19:55:08.411" v="59"/>
            <ac:spMkLst>
              <pc:docMk/>
              <pc:sldMasterMk cId="310503406" sldId="2147483685"/>
              <pc:sldLayoutMk cId="4085701099" sldId="2147483688"/>
              <ac:spMk id="7" creationId="{EE89E35F-7E92-494D-D7EF-9DE929656A87}"/>
            </ac:spMkLst>
          </pc:spChg>
          <pc:spChg chg="add">
            <ac:chgData name="Fatema Nafa" userId="5b1d71c7-ffa0-4e5c-955f-150c0edeeb3f" providerId="ADAL" clId="{4ACCDE1E-8AE7-4A08-9524-197C857F50B1}" dt="2022-09-05T19:55:08.411" v="59"/>
            <ac:spMkLst>
              <pc:docMk/>
              <pc:sldMasterMk cId="310503406" sldId="2147483685"/>
              <pc:sldLayoutMk cId="4085701099" sldId="2147483688"/>
              <ac:spMk id="8" creationId="{2E5B8E1B-0B76-48A5-24A4-5A36000C95BA}"/>
            </ac:spMkLst>
          </pc:spChg>
          <pc:picChg chg="add">
            <ac:chgData name="Fatema Nafa" userId="5b1d71c7-ffa0-4e5c-955f-150c0edeeb3f" providerId="ADAL" clId="{4ACCDE1E-8AE7-4A08-9524-197C857F50B1}" dt="2022-09-05T19:55:08.411" v="59"/>
            <ac:picMkLst>
              <pc:docMk/>
              <pc:sldMasterMk cId="310503406" sldId="2147483685"/>
              <pc:sldLayoutMk cId="4085701099" sldId="2147483688"/>
              <ac:picMk id="9" creationId="{4606DB08-F4EF-E265-90EC-3C329A17EDFD}"/>
            </ac:picMkLst>
          </pc:picChg>
          <pc:picChg chg="add">
            <ac:chgData name="Fatema Nafa" userId="5b1d71c7-ffa0-4e5c-955f-150c0edeeb3f" providerId="ADAL" clId="{4ACCDE1E-8AE7-4A08-9524-197C857F50B1}" dt="2022-09-05T19:55:08.411" v="59"/>
            <ac:picMkLst>
              <pc:docMk/>
              <pc:sldMasterMk cId="310503406" sldId="2147483685"/>
              <pc:sldLayoutMk cId="4085701099" sldId="2147483688"/>
              <ac:picMk id="10" creationId="{39E73511-F183-7083-1D79-3AB5379635F5}"/>
            </ac:picMkLst>
          </pc:picChg>
        </pc:sldLayoutChg>
        <pc:sldLayoutChg chg="addSp">
          <pc:chgData name="Fatema Nafa" userId="5b1d71c7-ffa0-4e5c-955f-150c0edeeb3f" providerId="ADAL" clId="{4ACCDE1E-8AE7-4A08-9524-197C857F50B1}" dt="2022-09-05T19:55:08.411" v="59"/>
          <pc:sldLayoutMkLst>
            <pc:docMk/>
            <pc:sldMasterMk cId="310503406" sldId="2147483685"/>
            <pc:sldLayoutMk cId="2697365560" sldId="2147483692"/>
          </pc:sldLayoutMkLst>
          <pc:spChg chg="add">
            <ac:chgData name="Fatema Nafa" userId="5b1d71c7-ffa0-4e5c-955f-150c0edeeb3f" providerId="ADAL" clId="{4ACCDE1E-8AE7-4A08-9524-197C857F50B1}" dt="2022-09-05T19:55:08.411" v="59"/>
            <ac:spMkLst>
              <pc:docMk/>
              <pc:sldMasterMk cId="310503406" sldId="2147483685"/>
              <pc:sldLayoutMk cId="2697365560" sldId="2147483692"/>
              <ac:spMk id="5" creationId="{0003C9C0-902A-56DC-92B6-3C1042D4785D}"/>
            </ac:spMkLst>
          </pc:spChg>
          <pc:spChg chg="add">
            <ac:chgData name="Fatema Nafa" userId="5b1d71c7-ffa0-4e5c-955f-150c0edeeb3f" providerId="ADAL" clId="{4ACCDE1E-8AE7-4A08-9524-197C857F50B1}" dt="2022-09-05T19:55:08.411" v="59"/>
            <ac:spMkLst>
              <pc:docMk/>
              <pc:sldMasterMk cId="310503406" sldId="2147483685"/>
              <pc:sldLayoutMk cId="2697365560" sldId="2147483692"/>
              <ac:spMk id="6" creationId="{2D98FE3B-A31D-343A-932A-C62CC0737388}"/>
            </ac:spMkLst>
          </pc:spChg>
          <pc:picChg chg="add">
            <ac:chgData name="Fatema Nafa" userId="5b1d71c7-ffa0-4e5c-955f-150c0edeeb3f" providerId="ADAL" clId="{4ACCDE1E-8AE7-4A08-9524-197C857F50B1}" dt="2022-09-05T19:55:08.411" v="59"/>
            <ac:picMkLst>
              <pc:docMk/>
              <pc:sldMasterMk cId="310503406" sldId="2147483685"/>
              <pc:sldLayoutMk cId="2697365560" sldId="2147483692"/>
              <ac:picMk id="7" creationId="{09DE1255-DD91-A9D8-C3F5-60BF884613CE}"/>
            </ac:picMkLst>
          </pc:picChg>
          <pc:picChg chg="add">
            <ac:chgData name="Fatema Nafa" userId="5b1d71c7-ffa0-4e5c-955f-150c0edeeb3f" providerId="ADAL" clId="{4ACCDE1E-8AE7-4A08-9524-197C857F50B1}" dt="2022-09-05T19:55:08.411" v="59"/>
            <ac:picMkLst>
              <pc:docMk/>
              <pc:sldMasterMk cId="310503406" sldId="2147483685"/>
              <pc:sldLayoutMk cId="2697365560" sldId="2147483692"/>
              <ac:picMk id="8" creationId="{31A3C29D-C968-EAA9-E512-C083E5EA2AB5}"/>
            </ac:picMkLst>
          </pc:picChg>
        </pc:sldLayoutChg>
      </pc:sldMasterChg>
      <pc:sldMasterChg chg="addSp modSldLayout">
        <pc:chgData name="Fatema Nafa" userId="5b1d71c7-ffa0-4e5c-955f-150c0edeeb3f" providerId="ADAL" clId="{4ACCDE1E-8AE7-4A08-9524-197C857F50B1}" dt="2022-09-05T19:55:09.924" v="77"/>
        <pc:sldMasterMkLst>
          <pc:docMk/>
          <pc:sldMasterMk cId="1730805302" sldId="2147483697"/>
        </pc:sldMasterMkLst>
        <pc:spChg chg="add">
          <ac:chgData name="Fatema Nafa" userId="5b1d71c7-ffa0-4e5c-955f-150c0edeeb3f" providerId="ADAL" clId="{4ACCDE1E-8AE7-4A08-9524-197C857F50B1}" dt="2022-09-05T19:55:09.924" v="77"/>
          <ac:spMkLst>
            <pc:docMk/>
            <pc:sldMasterMk cId="1730805302" sldId="2147483697"/>
            <ac:spMk id="8" creationId="{D9055948-1EE7-BB76-17A5-255EC2632E67}"/>
          </ac:spMkLst>
        </pc:spChg>
        <pc:picChg chg="add">
          <ac:chgData name="Fatema Nafa" userId="5b1d71c7-ffa0-4e5c-955f-150c0edeeb3f" providerId="ADAL" clId="{4ACCDE1E-8AE7-4A08-9524-197C857F50B1}" dt="2022-09-05T19:55:09.924" v="77"/>
          <ac:picMkLst>
            <pc:docMk/>
            <pc:sldMasterMk cId="1730805302" sldId="2147483697"/>
            <ac:picMk id="9" creationId="{EF1CD032-30F9-8C6A-445C-6683FB5B0EF7}"/>
          </ac:picMkLst>
        </pc:picChg>
        <pc:picChg chg="add">
          <ac:chgData name="Fatema Nafa" userId="5b1d71c7-ffa0-4e5c-955f-150c0edeeb3f" providerId="ADAL" clId="{4ACCDE1E-8AE7-4A08-9524-197C857F50B1}" dt="2022-09-05T19:55:09.924" v="77"/>
          <ac:picMkLst>
            <pc:docMk/>
            <pc:sldMasterMk cId="1730805302" sldId="2147483697"/>
            <ac:picMk id="10" creationId="{15AB5C7D-8548-AED6-EDD4-A8E5474D7413}"/>
          </ac:picMkLst>
        </pc:picChg>
        <pc:sldLayoutChg chg="addSp">
          <pc:chgData name="Fatema Nafa" userId="5b1d71c7-ffa0-4e5c-955f-150c0edeeb3f" providerId="ADAL" clId="{4ACCDE1E-8AE7-4A08-9524-197C857F50B1}" dt="2022-09-05T19:55:09.924" v="77"/>
          <pc:sldLayoutMkLst>
            <pc:docMk/>
            <pc:sldMasterMk cId="1730805302" sldId="2147483697"/>
            <pc:sldLayoutMk cId="2229036632" sldId="2147483698"/>
          </pc:sldLayoutMkLst>
          <pc:spChg chg="add">
            <ac:chgData name="Fatema Nafa" userId="5b1d71c7-ffa0-4e5c-955f-150c0edeeb3f" providerId="ADAL" clId="{4ACCDE1E-8AE7-4A08-9524-197C857F50B1}" dt="2022-09-05T19:55:09.924" v="77"/>
            <ac:spMkLst>
              <pc:docMk/>
              <pc:sldMasterMk cId="1730805302" sldId="2147483697"/>
              <pc:sldLayoutMk cId="2229036632" sldId="2147483698"/>
              <ac:spMk id="8" creationId="{14A00F6E-A2E1-6EB1-9C13-E21FC3D42331}"/>
            </ac:spMkLst>
          </pc:spChg>
          <pc:spChg chg="add">
            <ac:chgData name="Fatema Nafa" userId="5b1d71c7-ffa0-4e5c-955f-150c0edeeb3f" providerId="ADAL" clId="{4ACCDE1E-8AE7-4A08-9524-197C857F50B1}" dt="2022-09-05T19:55:09.924" v="77"/>
            <ac:spMkLst>
              <pc:docMk/>
              <pc:sldMasterMk cId="1730805302" sldId="2147483697"/>
              <pc:sldLayoutMk cId="2229036632" sldId="2147483698"/>
              <ac:spMk id="9" creationId="{58171F1F-630E-DCF4-FC9B-EBD5A87B7681}"/>
            </ac:spMkLst>
          </pc:spChg>
          <pc:picChg chg="add">
            <ac:chgData name="Fatema Nafa" userId="5b1d71c7-ffa0-4e5c-955f-150c0edeeb3f" providerId="ADAL" clId="{4ACCDE1E-8AE7-4A08-9524-197C857F50B1}" dt="2022-09-05T19:55:09.924" v="77"/>
            <ac:picMkLst>
              <pc:docMk/>
              <pc:sldMasterMk cId="1730805302" sldId="2147483697"/>
              <pc:sldLayoutMk cId="2229036632" sldId="2147483698"/>
              <ac:picMk id="10" creationId="{AAD39E07-A5DD-8F7D-F548-225BB410A9D7}"/>
            </ac:picMkLst>
          </pc:picChg>
          <pc:picChg chg="add">
            <ac:chgData name="Fatema Nafa" userId="5b1d71c7-ffa0-4e5c-955f-150c0edeeb3f" providerId="ADAL" clId="{4ACCDE1E-8AE7-4A08-9524-197C857F50B1}" dt="2022-09-05T19:55:09.924" v="77"/>
            <ac:picMkLst>
              <pc:docMk/>
              <pc:sldMasterMk cId="1730805302" sldId="2147483697"/>
              <pc:sldLayoutMk cId="2229036632" sldId="2147483698"/>
              <ac:picMk id="11" creationId="{5DF1BF87-BD83-313A-A267-F04746AC1421}"/>
            </ac:picMkLst>
          </pc:picChg>
        </pc:sldLayoutChg>
        <pc:sldLayoutChg chg="addSp">
          <pc:chgData name="Fatema Nafa" userId="5b1d71c7-ffa0-4e5c-955f-150c0edeeb3f" providerId="ADAL" clId="{4ACCDE1E-8AE7-4A08-9524-197C857F50B1}" dt="2022-09-05T19:55:09.924" v="77"/>
          <pc:sldLayoutMkLst>
            <pc:docMk/>
            <pc:sldMasterMk cId="1730805302" sldId="2147483697"/>
            <pc:sldLayoutMk cId="2581237981" sldId="2147483700"/>
          </pc:sldLayoutMkLst>
          <pc:spChg chg="add">
            <ac:chgData name="Fatema Nafa" userId="5b1d71c7-ffa0-4e5c-955f-150c0edeeb3f" providerId="ADAL" clId="{4ACCDE1E-8AE7-4A08-9524-197C857F50B1}" dt="2022-09-05T19:55:09.924" v="77"/>
            <ac:spMkLst>
              <pc:docMk/>
              <pc:sldMasterMk cId="1730805302" sldId="2147483697"/>
              <pc:sldLayoutMk cId="2581237981" sldId="2147483700"/>
              <ac:spMk id="7" creationId="{0136AFCA-C667-B68A-EBCD-0D81FF455AFD}"/>
            </ac:spMkLst>
          </pc:spChg>
          <pc:spChg chg="add">
            <ac:chgData name="Fatema Nafa" userId="5b1d71c7-ffa0-4e5c-955f-150c0edeeb3f" providerId="ADAL" clId="{4ACCDE1E-8AE7-4A08-9524-197C857F50B1}" dt="2022-09-05T19:55:09.924" v="77"/>
            <ac:spMkLst>
              <pc:docMk/>
              <pc:sldMasterMk cId="1730805302" sldId="2147483697"/>
              <pc:sldLayoutMk cId="2581237981" sldId="2147483700"/>
              <ac:spMk id="8" creationId="{96CD1FDB-7C90-AB83-DEB5-C09FDFE65381}"/>
            </ac:spMkLst>
          </pc:spChg>
          <pc:picChg chg="add">
            <ac:chgData name="Fatema Nafa" userId="5b1d71c7-ffa0-4e5c-955f-150c0edeeb3f" providerId="ADAL" clId="{4ACCDE1E-8AE7-4A08-9524-197C857F50B1}" dt="2022-09-05T19:55:09.924" v="77"/>
            <ac:picMkLst>
              <pc:docMk/>
              <pc:sldMasterMk cId="1730805302" sldId="2147483697"/>
              <pc:sldLayoutMk cId="2581237981" sldId="2147483700"/>
              <ac:picMk id="9" creationId="{EFA87DE7-AEBE-DC81-BB3D-75C33FA93CBA}"/>
            </ac:picMkLst>
          </pc:picChg>
          <pc:picChg chg="add">
            <ac:chgData name="Fatema Nafa" userId="5b1d71c7-ffa0-4e5c-955f-150c0edeeb3f" providerId="ADAL" clId="{4ACCDE1E-8AE7-4A08-9524-197C857F50B1}" dt="2022-09-05T19:55:09.924" v="77"/>
            <ac:picMkLst>
              <pc:docMk/>
              <pc:sldMasterMk cId="1730805302" sldId="2147483697"/>
              <pc:sldLayoutMk cId="2581237981" sldId="2147483700"/>
              <ac:picMk id="10" creationId="{956319A0-6FEC-D778-138A-C9AA317BDE3F}"/>
            </ac:picMkLst>
          </pc:picChg>
        </pc:sldLayoutChg>
        <pc:sldLayoutChg chg="addSp">
          <pc:chgData name="Fatema Nafa" userId="5b1d71c7-ffa0-4e5c-955f-150c0edeeb3f" providerId="ADAL" clId="{4ACCDE1E-8AE7-4A08-9524-197C857F50B1}" dt="2022-09-05T19:55:09.924" v="77"/>
          <pc:sldLayoutMkLst>
            <pc:docMk/>
            <pc:sldMasterMk cId="1730805302" sldId="2147483697"/>
            <pc:sldLayoutMk cId="1054286417" sldId="2147483704"/>
          </pc:sldLayoutMkLst>
          <pc:spChg chg="add">
            <ac:chgData name="Fatema Nafa" userId="5b1d71c7-ffa0-4e5c-955f-150c0edeeb3f" providerId="ADAL" clId="{4ACCDE1E-8AE7-4A08-9524-197C857F50B1}" dt="2022-09-05T19:55:09.924" v="77"/>
            <ac:spMkLst>
              <pc:docMk/>
              <pc:sldMasterMk cId="1730805302" sldId="2147483697"/>
              <pc:sldLayoutMk cId="1054286417" sldId="2147483704"/>
              <ac:spMk id="5" creationId="{EC9FA09D-106D-3914-9FAC-22EB602A4713}"/>
            </ac:spMkLst>
          </pc:spChg>
          <pc:spChg chg="add">
            <ac:chgData name="Fatema Nafa" userId="5b1d71c7-ffa0-4e5c-955f-150c0edeeb3f" providerId="ADAL" clId="{4ACCDE1E-8AE7-4A08-9524-197C857F50B1}" dt="2022-09-05T19:55:09.924" v="77"/>
            <ac:spMkLst>
              <pc:docMk/>
              <pc:sldMasterMk cId="1730805302" sldId="2147483697"/>
              <pc:sldLayoutMk cId="1054286417" sldId="2147483704"/>
              <ac:spMk id="6" creationId="{5A752150-BF93-AB4E-6C3E-A2EB679445D2}"/>
            </ac:spMkLst>
          </pc:spChg>
          <pc:picChg chg="add">
            <ac:chgData name="Fatema Nafa" userId="5b1d71c7-ffa0-4e5c-955f-150c0edeeb3f" providerId="ADAL" clId="{4ACCDE1E-8AE7-4A08-9524-197C857F50B1}" dt="2022-09-05T19:55:09.924" v="77"/>
            <ac:picMkLst>
              <pc:docMk/>
              <pc:sldMasterMk cId="1730805302" sldId="2147483697"/>
              <pc:sldLayoutMk cId="1054286417" sldId="2147483704"/>
              <ac:picMk id="7" creationId="{E228240D-7B64-4C31-81CF-D7CF04C4B006}"/>
            </ac:picMkLst>
          </pc:picChg>
          <pc:picChg chg="add">
            <ac:chgData name="Fatema Nafa" userId="5b1d71c7-ffa0-4e5c-955f-150c0edeeb3f" providerId="ADAL" clId="{4ACCDE1E-8AE7-4A08-9524-197C857F50B1}" dt="2022-09-05T19:55:09.924" v="77"/>
            <ac:picMkLst>
              <pc:docMk/>
              <pc:sldMasterMk cId="1730805302" sldId="2147483697"/>
              <pc:sldLayoutMk cId="1054286417" sldId="2147483704"/>
              <ac:picMk id="8" creationId="{1897B45C-ADFB-1513-63FF-F32EBD5282B8}"/>
            </ac:picMkLst>
          </pc:picChg>
        </pc:sldLayoutChg>
      </pc:sldMasterChg>
      <pc:sldMasterChg chg="addSp setBg modSldLayout">
        <pc:chgData name="Fatema Nafa" userId="5b1d71c7-ffa0-4e5c-955f-150c0edeeb3f" providerId="ADAL" clId="{4ACCDE1E-8AE7-4A08-9524-197C857F50B1}" dt="2022-09-06T00:18:44.870" v="587"/>
        <pc:sldMasterMkLst>
          <pc:docMk/>
          <pc:sldMasterMk cId="1496600374" sldId="2147483714"/>
        </pc:sldMasterMkLst>
        <pc:spChg chg="add">
          <ac:chgData name="Fatema Nafa" userId="5b1d71c7-ffa0-4e5c-955f-150c0edeeb3f" providerId="ADAL" clId="{4ACCDE1E-8AE7-4A08-9524-197C857F50B1}" dt="2022-09-05T19:55:14.698" v="96"/>
          <ac:spMkLst>
            <pc:docMk/>
            <pc:sldMasterMk cId="1496600374" sldId="2147483714"/>
            <ac:spMk id="7" creationId="{A285F4E7-9577-2A1D-C269-A7AB2C9C9AC2}"/>
          </ac:spMkLst>
        </pc:spChg>
        <pc:picChg chg="add">
          <ac:chgData name="Fatema Nafa" userId="5b1d71c7-ffa0-4e5c-955f-150c0edeeb3f" providerId="ADAL" clId="{4ACCDE1E-8AE7-4A08-9524-197C857F50B1}" dt="2022-09-05T19:55:14.698" v="96"/>
          <ac:picMkLst>
            <pc:docMk/>
            <pc:sldMasterMk cId="1496600374" sldId="2147483714"/>
            <ac:picMk id="8" creationId="{D6260D54-C2E0-711D-AD7F-6BC25FE0D598}"/>
          </ac:picMkLst>
        </pc:picChg>
        <pc:picChg chg="add">
          <ac:chgData name="Fatema Nafa" userId="5b1d71c7-ffa0-4e5c-955f-150c0edeeb3f" providerId="ADAL" clId="{4ACCDE1E-8AE7-4A08-9524-197C857F50B1}" dt="2022-09-05T19:55:14.698" v="96"/>
          <ac:picMkLst>
            <pc:docMk/>
            <pc:sldMasterMk cId="1496600374" sldId="2147483714"/>
            <ac:picMk id="9" creationId="{02891278-70D8-A18E-0071-3F11EAD696A6}"/>
          </ac:picMkLst>
        </pc:picChg>
        <pc:sldLayoutChg chg="addSp setBg">
          <pc:chgData name="Fatema Nafa" userId="5b1d71c7-ffa0-4e5c-955f-150c0edeeb3f" providerId="ADAL" clId="{4ACCDE1E-8AE7-4A08-9524-197C857F50B1}" dt="2022-09-06T00:18:44.870" v="587"/>
          <pc:sldLayoutMkLst>
            <pc:docMk/>
            <pc:sldMasterMk cId="1496600374" sldId="2147483714"/>
            <pc:sldLayoutMk cId="2552427813" sldId="2147483715"/>
          </pc:sldLayoutMkLst>
          <pc:spChg chg="add">
            <ac:chgData name="Fatema Nafa" userId="5b1d71c7-ffa0-4e5c-955f-150c0edeeb3f" providerId="ADAL" clId="{4ACCDE1E-8AE7-4A08-9524-197C857F50B1}" dt="2022-09-05T19:55:14.698" v="96"/>
            <ac:spMkLst>
              <pc:docMk/>
              <pc:sldMasterMk cId="1496600374" sldId="2147483714"/>
              <pc:sldLayoutMk cId="2552427813" sldId="2147483715"/>
              <ac:spMk id="7" creationId="{132AE846-AD49-20E3-1034-B5C3AFE8FCFA}"/>
            </ac:spMkLst>
          </pc:spChg>
          <pc:spChg chg="add">
            <ac:chgData name="Fatema Nafa" userId="5b1d71c7-ffa0-4e5c-955f-150c0edeeb3f" providerId="ADAL" clId="{4ACCDE1E-8AE7-4A08-9524-197C857F50B1}" dt="2022-09-05T19:55:14.698" v="96"/>
            <ac:spMkLst>
              <pc:docMk/>
              <pc:sldMasterMk cId="1496600374" sldId="2147483714"/>
              <pc:sldLayoutMk cId="2552427813" sldId="2147483715"/>
              <ac:spMk id="8" creationId="{B4B753AF-B1DA-F218-CC69-962409986A26}"/>
            </ac:spMkLst>
          </pc:spChg>
          <pc:picChg chg="add">
            <ac:chgData name="Fatema Nafa" userId="5b1d71c7-ffa0-4e5c-955f-150c0edeeb3f" providerId="ADAL" clId="{4ACCDE1E-8AE7-4A08-9524-197C857F50B1}" dt="2022-09-05T19:55:14.698" v="96"/>
            <ac:picMkLst>
              <pc:docMk/>
              <pc:sldMasterMk cId="1496600374" sldId="2147483714"/>
              <pc:sldLayoutMk cId="2552427813" sldId="2147483715"/>
              <ac:picMk id="9" creationId="{87512241-AFB8-4749-7B75-65591295F28F}"/>
            </ac:picMkLst>
          </pc:picChg>
          <pc:picChg chg="add">
            <ac:chgData name="Fatema Nafa" userId="5b1d71c7-ffa0-4e5c-955f-150c0edeeb3f" providerId="ADAL" clId="{4ACCDE1E-8AE7-4A08-9524-197C857F50B1}" dt="2022-09-05T19:55:14.698" v="96"/>
            <ac:picMkLst>
              <pc:docMk/>
              <pc:sldMasterMk cId="1496600374" sldId="2147483714"/>
              <pc:sldLayoutMk cId="2552427813" sldId="2147483715"/>
              <ac:picMk id="10" creationId="{AC338E25-D5E2-6BCF-0651-B4A81CD3E8CB}"/>
            </ac:picMkLst>
          </pc:picChg>
        </pc:sldLayoutChg>
        <pc:sldLayoutChg chg="setBg">
          <pc:chgData name="Fatema Nafa" userId="5b1d71c7-ffa0-4e5c-955f-150c0edeeb3f" providerId="ADAL" clId="{4ACCDE1E-8AE7-4A08-9524-197C857F50B1}" dt="2022-09-06T00:18:44.870" v="587"/>
          <pc:sldLayoutMkLst>
            <pc:docMk/>
            <pc:sldMasterMk cId="1496600374" sldId="2147483714"/>
            <pc:sldLayoutMk cId="4058908862" sldId="2147483716"/>
          </pc:sldLayoutMkLst>
        </pc:sldLayoutChg>
        <pc:sldLayoutChg chg="addSp setBg">
          <pc:chgData name="Fatema Nafa" userId="5b1d71c7-ffa0-4e5c-955f-150c0edeeb3f" providerId="ADAL" clId="{4ACCDE1E-8AE7-4A08-9524-197C857F50B1}" dt="2022-09-06T00:18:44.870" v="587"/>
          <pc:sldLayoutMkLst>
            <pc:docMk/>
            <pc:sldMasterMk cId="1496600374" sldId="2147483714"/>
            <pc:sldLayoutMk cId="4239102926" sldId="2147483717"/>
          </pc:sldLayoutMkLst>
          <pc:spChg chg="add">
            <ac:chgData name="Fatema Nafa" userId="5b1d71c7-ffa0-4e5c-955f-150c0edeeb3f" providerId="ADAL" clId="{4ACCDE1E-8AE7-4A08-9524-197C857F50B1}" dt="2022-09-05T19:55:14.698" v="96"/>
            <ac:spMkLst>
              <pc:docMk/>
              <pc:sldMasterMk cId="1496600374" sldId="2147483714"/>
              <pc:sldLayoutMk cId="4239102926" sldId="2147483717"/>
              <ac:spMk id="7" creationId="{65BA66D3-D229-9B25-3427-00F1E61D99EA}"/>
            </ac:spMkLst>
          </pc:spChg>
          <pc:spChg chg="add">
            <ac:chgData name="Fatema Nafa" userId="5b1d71c7-ffa0-4e5c-955f-150c0edeeb3f" providerId="ADAL" clId="{4ACCDE1E-8AE7-4A08-9524-197C857F50B1}" dt="2022-09-05T19:55:14.698" v="96"/>
            <ac:spMkLst>
              <pc:docMk/>
              <pc:sldMasterMk cId="1496600374" sldId="2147483714"/>
              <pc:sldLayoutMk cId="4239102926" sldId="2147483717"/>
              <ac:spMk id="8" creationId="{AC089B2E-5861-A97F-B30E-B078A9ADF0DF}"/>
            </ac:spMkLst>
          </pc:spChg>
          <pc:picChg chg="add">
            <ac:chgData name="Fatema Nafa" userId="5b1d71c7-ffa0-4e5c-955f-150c0edeeb3f" providerId="ADAL" clId="{4ACCDE1E-8AE7-4A08-9524-197C857F50B1}" dt="2022-09-05T19:55:14.698" v="96"/>
            <ac:picMkLst>
              <pc:docMk/>
              <pc:sldMasterMk cId="1496600374" sldId="2147483714"/>
              <pc:sldLayoutMk cId="4239102926" sldId="2147483717"/>
              <ac:picMk id="9" creationId="{AE843731-49CC-7120-ABDA-B771DDD29C79}"/>
            </ac:picMkLst>
          </pc:picChg>
          <pc:picChg chg="add">
            <ac:chgData name="Fatema Nafa" userId="5b1d71c7-ffa0-4e5c-955f-150c0edeeb3f" providerId="ADAL" clId="{4ACCDE1E-8AE7-4A08-9524-197C857F50B1}" dt="2022-09-05T19:55:14.698" v="96"/>
            <ac:picMkLst>
              <pc:docMk/>
              <pc:sldMasterMk cId="1496600374" sldId="2147483714"/>
              <pc:sldLayoutMk cId="4239102926" sldId="2147483717"/>
              <ac:picMk id="10" creationId="{A0321548-91BB-F21F-FABA-7D7926E03F89}"/>
            </ac:picMkLst>
          </pc:picChg>
        </pc:sldLayoutChg>
        <pc:sldLayoutChg chg="setBg">
          <pc:chgData name="Fatema Nafa" userId="5b1d71c7-ffa0-4e5c-955f-150c0edeeb3f" providerId="ADAL" clId="{4ACCDE1E-8AE7-4A08-9524-197C857F50B1}" dt="2022-09-06T00:18:44.870" v="587"/>
          <pc:sldLayoutMkLst>
            <pc:docMk/>
            <pc:sldMasterMk cId="1496600374" sldId="2147483714"/>
            <pc:sldLayoutMk cId="1540489818" sldId="2147483718"/>
          </pc:sldLayoutMkLst>
        </pc:sldLayoutChg>
        <pc:sldLayoutChg chg="setBg">
          <pc:chgData name="Fatema Nafa" userId="5b1d71c7-ffa0-4e5c-955f-150c0edeeb3f" providerId="ADAL" clId="{4ACCDE1E-8AE7-4A08-9524-197C857F50B1}" dt="2022-09-06T00:18:44.870" v="587"/>
          <pc:sldLayoutMkLst>
            <pc:docMk/>
            <pc:sldMasterMk cId="1496600374" sldId="2147483714"/>
            <pc:sldLayoutMk cId="260757241" sldId="2147483719"/>
          </pc:sldLayoutMkLst>
        </pc:sldLayoutChg>
        <pc:sldLayoutChg chg="setBg">
          <pc:chgData name="Fatema Nafa" userId="5b1d71c7-ffa0-4e5c-955f-150c0edeeb3f" providerId="ADAL" clId="{4ACCDE1E-8AE7-4A08-9524-197C857F50B1}" dt="2022-09-06T00:18:44.870" v="587"/>
          <pc:sldLayoutMkLst>
            <pc:docMk/>
            <pc:sldMasterMk cId="1496600374" sldId="2147483714"/>
            <pc:sldLayoutMk cId="1123540410" sldId="2147483720"/>
          </pc:sldLayoutMkLst>
        </pc:sldLayoutChg>
        <pc:sldLayoutChg chg="addSp setBg">
          <pc:chgData name="Fatema Nafa" userId="5b1d71c7-ffa0-4e5c-955f-150c0edeeb3f" providerId="ADAL" clId="{4ACCDE1E-8AE7-4A08-9524-197C857F50B1}" dt="2022-09-06T00:18:44.870" v="587"/>
          <pc:sldLayoutMkLst>
            <pc:docMk/>
            <pc:sldMasterMk cId="1496600374" sldId="2147483714"/>
            <pc:sldLayoutMk cId="4273053523" sldId="2147483721"/>
          </pc:sldLayoutMkLst>
          <pc:spChg chg="add">
            <ac:chgData name="Fatema Nafa" userId="5b1d71c7-ffa0-4e5c-955f-150c0edeeb3f" providerId="ADAL" clId="{4ACCDE1E-8AE7-4A08-9524-197C857F50B1}" dt="2022-09-05T19:55:14.698" v="96"/>
            <ac:spMkLst>
              <pc:docMk/>
              <pc:sldMasterMk cId="1496600374" sldId="2147483714"/>
              <pc:sldLayoutMk cId="4273053523" sldId="2147483721"/>
              <ac:spMk id="5" creationId="{62F4DB63-9B51-5710-49A4-F0366F533B0F}"/>
            </ac:spMkLst>
          </pc:spChg>
          <pc:spChg chg="add">
            <ac:chgData name="Fatema Nafa" userId="5b1d71c7-ffa0-4e5c-955f-150c0edeeb3f" providerId="ADAL" clId="{4ACCDE1E-8AE7-4A08-9524-197C857F50B1}" dt="2022-09-05T19:55:14.698" v="96"/>
            <ac:spMkLst>
              <pc:docMk/>
              <pc:sldMasterMk cId="1496600374" sldId="2147483714"/>
              <pc:sldLayoutMk cId="4273053523" sldId="2147483721"/>
              <ac:spMk id="6" creationId="{A7947290-ED07-42AD-BEEC-0DDF5F0B780A}"/>
            </ac:spMkLst>
          </pc:spChg>
          <pc:picChg chg="add">
            <ac:chgData name="Fatema Nafa" userId="5b1d71c7-ffa0-4e5c-955f-150c0edeeb3f" providerId="ADAL" clId="{4ACCDE1E-8AE7-4A08-9524-197C857F50B1}" dt="2022-09-05T19:55:14.698" v="96"/>
            <ac:picMkLst>
              <pc:docMk/>
              <pc:sldMasterMk cId="1496600374" sldId="2147483714"/>
              <pc:sldLayoutMk cId="4273053523" sldId="2147483721"/>
              <ac:picMk id="7" creationId="{7067A8E2-2BA3-7D47-4852-A7E58168AFD0}"/>
            </ac:picMkLst>
          </pc:picChg>
          <pc:picChg chg="add">
            <ac:chgData name="Fatema Nafa" userId="5b1d71c7-ffa0-4e5c-955f-150c0edeeb3f" providerId="ADAL" clId="{4ACCDE1E-8AE7-4A08-9524-197C857F50B1}" dt="2022-09-05T19:55:14.698" v="96"/>
            <ac:picMkLst>
              <pc:docMk/>
              <pc:sldMasterMk cId="1496600374" sldId="2147483714"/>
              <pc:sldLayoutMk cId="4273053523" sldId="2147483721"/>
              <ac:picMk id="8" creationId="{D840A3B9-D6EC-E3E4-A225-2235B82C29B8}"/>
            </ac:picMkLst>
          </pc:picChg>
        </pc:sldLayoutChg>
        <pc:sldLayoutChg chg="setBg">
          <pc:chgData name="Fatema Nafa" userId="5b1d71c7-ffa0-4e5c-955f-150c0edeeb3f" providerId="ADAL" clId="{4ACCDE1E-8AE7-4A08-9524-197C857F50B1}" dt="2022-09-06T00:18:44.870" v="587"/>
          <pc:sldLayoutMkLst>
            <pc:docMk/>
            <pc:sldMasterMk cId="1496600374" sldId="2147483714"/>
            <pc:sldLayoutMk cId="3177503667" sldId="2147483722"/>
          </pc:sldLayoutMkLst>
        </pc:sldLayoutChg>
        <pc:sldLayoutChg chg="setBg">
          <pc:chgData name="Fatema Nafa" userId="5b1d71c7-ffa0-4e5c-955f-150c0edeeb3f" providerId="ADAL" clId="{4ACCDE1E-8AE7-4A08-9524-197C857F50B1}" dt="2022-09-06T00:18:44.870" v="587"/>
          <pc:sldLayoutMkLst>
            <pc:docMk/>
            <pc:sldMasterMk cId="1496600374" sldId="2147483714"/>
            <pc:sldLayoutMk cId="3856038895" sldId="2147483723"/>
          </pc:sldLayoutMkLst>
        </pc:sldLayoutChg>
        <pc:sldLayoutChg chg="setBg">
          <pc:chgData name="Fatema Nafa" userId="5b1d71c7-ffa0-4e5c-955f-150c0edeeb3f" providerId="ADAL" clId="{4ACCDE1E-8AE7-4A08-9524-197C857F50B1}" dt="2022-09-06T00:18:44.870" v="587"/>
          <pc:sldLayoutMkLst>
            <pc:docMk/>
            <pc:sldMasterMk cId="1496600374" sldId="2147483714"/>
            <pc:sldLayoutMk cId="2233254940" sldId="2147483724"/>
          </pc:sldLayoutMkLst>
        </pc:sldLayoutChg>
        <pc:sldLayoutChg chg="setBg">
          <pc:chgData name="Fatema Nafa" userId="5b1d71c7-ffa0-4e5c-955f-150c0edeeb3f" providerId="ADAL" clId="{4ACCDE1E-8AE7-4A08-9524-197C857F50B1}" dt="2022-09-06T00:18:44.870" v="587"/>
          <pc:sldLayoutMkLst>
            <pc:docMk/>
            <pc:sldMasterMk cId="1496600374" sldId="2147483714"/>
            <pc:sldLayoutMk cId="1649352779" sldId="214748372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7D6DDD3-D7E9-488B-B626-1E8285E424D8}" type="datetimeFigureOut">
              <a:rPr lang="en-US" smtClean="0"/>
              <a:t>9/8/2022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5CF6084-2C3C-4FE7-B181-D16A3429058A}" type="slidenum">
              <a:rPr lang="en-US" smtClean="0"/>
              <a:t>‹#›</a:t>
            </a:fld>
            <a:endParaRPr lang="en-US"/>
          </a:p>
        </p:txBody>
      </p:sp>
    </p:spTree>
    <p:extLst>
      <p:ext uri="{BB962C8B-B14F-4D97-AF65-F5344CB8AC3E}">
        <p14:creationId xmlns:p14="http://schemas.microsoft.com/office/powerpoint/2010/main" val="343542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6464-949D-66F0-4DEC-FC5D3304C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3962C-E92F-06A9-1A24-FACB14537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4294AA-1943-535B-4702-41C32838ED0C}"/>
              </a:ext>
            </a:extLst>
          </p:cNvPr>
          <p:cNvSpPr>
            <a:spLocks noGrp="1"/>
          </p:cNvSpPr>
          <p:nvPr>
            <p:ph type="dt" sz="half" idx="10"/>
          </p:nvPr>
        </p:nvSpPr>
        <p:spPr/>
        <p:txBody>
          <a:bodyPr/>
          <a:lstStyle/>
          <a:p>
            <a:fld id="{48A87A34-81AB-432B-8DAE-1953F412C126}" type="datetimeFigureOut">
              <a:rPr lang="en-US" smtClean="0"/>
              <a:t>9/8/2022</a:t>
            </a:fld>
            <a:endParaRPr lang="en-US" dirty="0"/>
          </a:p>
        </p:txBody>
      </p:sp>
      <p:sp>
        <p:nvSpPr>
          <p:cNvPr id="5" name="Footer Placeholder 4">
            <a:extLst>
              <a:ext uri="{FF2B5EF4-FFF2-40B4-BE49-F238E27FC236}">
                <a16:creationId xmlns:a16="http://schemas.microsoft.com/office/drawing/2014/main" id="{DC75E9C1-7BAB-C5CB-93EC-20972B586C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ADAC2D-3666-BA57-058B-598B141A868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Rectangle 6">
            <a:extLst>
              <a:ext uri="{FF2B5EF4-FFF2-40B4-BE49-F238E27FC236}">
                <a16:creationId xmlns:a16="http://schemas.microsoft.com/office/drawing/2014/main" id="{132AE846-AD49-20E3-1034-B5C3AFE8FCFA}"/>
              </a:ext>
            </a:extLst>
          </p:cNvPr>
          <p:cNvSpPr/>
          <p:nvPr userDrawn="1"/>
        </p:nvSpPr>
        <p:spPr>
          <a:xfrm>
            <a:off x="0" y="6171231"/>
            <a:ext cx="12192000" cy="697337"/>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B4B753AF-B1DA-F218-CC69-962409986A26}"/>
              </a:ext>
            </a:extLst>
          </p:cNvPr>
          <p:cNvSpPr/>
          <p:nvPr userDrawn="1"/>
        </p:nvSpPr>
        <p:spPr>
          <a:xfrm>
            <a:off x="15" y="6094179"/>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87512241-AFB8-4749-7B75-65591295F2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164" y="6292310"/>
            <a:ext cx="2113225" cy="334949"/>
          </a:xfrm>
          <a:prstGeom prst="rect">
            <a:avLst/>
          </a:prstGeom>
        </p:spPr>
      </p:pic>
      <p:pic>
        <p:nvPicPr>
          <p:cNvPr id="10" name="Picture 9" descr="final-logo-3.eps">
            <a:extLst>
              <a:ext uri="{FF2B5EF4-FFF2-40B4-BE49-F238E27FC236}">
                <a16:creationId xmlns:a16="http://schemas.microsoft.com/office/drawing/2014/main" id="{AC338E25-D5E2-6BCF-0651-B4A81CD3E8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1914" y="6270691"/>
            <a:ext cx="1117381" cy="817404"/>
          </a:xfrm>
          <a:prstGeom prst="rect">
            <a:avLst/>
          </a:prstGeom>
        </p:spPr>
      </p:pic>
    </p:spTree>
    <p:extLst>
      <p:ext uri="{BB962C8B-B14F-4D97-AF65-F5344CB8AC3E}">
        <p14:creationId xmlns:p14="http://schemas.microsoft.com/office/powerpoint/2010/main" val="255242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1272-BCB9-972C-81C9-57D4A6B05C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67BFDD-2706-C88A-0478-7AA7D523F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2A21F-265A-2BB0-C62E-61BA2E62F8E2}"/>
              </a:ext>
            </a:extLst>
          </p:cNvPr>
          <p:cNvSpPr>
            <a:spLocks noGrp="1"/>
          </p:cNvSpPr>
          <p:nvPr>
            <p:ph type="dt" sz="half" idx="10"/>
          </p:nvPr>
        </p:nvSpPr>
        <p:spPr/>
        <p:txBody>
          <a:bodyPr/>
          <a:lstStyle/>
          <a:p>
            <a:fld id="{48A87A34-81AB-432B-8DAE-1953F412C126}" type="datetimeFigureOut">
              <a:rPr lang="en-US" smtClean="0"/>
              <a:t>9/8/2022</a:t>
            </a:fld>
            <a:endParaRPr lang="en-US" dirty="0"/>
          </a:p>
        </p:txBody>
      </p:sp>
      <p:sp>
        <p:nvSpPr>
          <p:cNvPr id="5" name="Footer Placeholder 4">
            <a:extLst>
              <a:ext uri="{FF2B5EF4-FFF2-40B4-BE49-F238E27FC236}">
                <a16:creationId xmlns:a16="http://schemas.microsoft.com/office/drawing/2014/main" id="{D2C54821-F230-D53E-73EA-C760A7159E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85187F-BE87-0CA4-59FC-DDE03FF7C6C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325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69BFDB-D52B-2CFC-9ED2-3FFFD52576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C62797-3818-96FA-5284-ACA9243CB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1163A-0499-FC8F-2E69-9D2DD9CE5E0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0571E2A-FD92-AF33-46A7-FB3EA04886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75C030-A475-F17B-5EAE-5E5C1A673AB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935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0D55-4847-554A-1E2F-F2DC437D4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BAE53-B80B-73E8-1C12-F33EB685A0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E89A5-FF66-1772-FADB-2072483BB818}"/>
              </a:ext>
            </a:extLst>
          </p:cNvPr>
          <p:cNvSpPr>
            <a:spLocks noGrp="1"/>
          </p:cNvSpPr>
          <p:nvPr>
            <p:ph type="dt" sz="half" idx="10"/>
          </p:nvPr>
        </p:nvSpPr>
        <p:spPr/>
        <p:txBody>
          <a:bodyPr/>
          <a:lstStyle/>
          <a:p>
            <a:fld id="{48A87A34-81AB-432B-8DAE-1953F412C126}" type="datetimeFigureOut">
              <a:rPr lang="en-US" smtClean="0"/>
              <a:t>9/8/2022</a:t>
            </a:fld>
            <a:endParaRPr lang="en-US" dirty="0"/>
          </a:p>
        </p:txBody>
      </p:sp>
      <p:sp>
        <p:nvSpPr>
          <p:cNvPr id="5" name="Footer Placeholder 4">
            <a:extLst>
              <a:ext uri="{FF2B5EF4-FFF2-40B4-BE49-F238E27FC236}">
                <a16:creationId xmlns:a16="http://schemas.microsoft.com/office/drawing/2014/main" id="{1EA327B7-B406-250B-5ED6-C38A4FD2CA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4B41BF-8648-C4B9-4D4C-A0423360C670}"/>
              </a:ext>
            </a:extLst>
          </p:cNvPr>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405890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102A-C193-8694-C585-326C85D86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6D7F0-FB82-88FD-714B-2BF65391C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DDE48-5D05-F580-DE93-03C3B14B3756}"/>
              </a:ext>
            </a:extLst>
          </p:cNvPr>
          <p:cNvSpPr>
            <a:spLocks noGrp="1"/>
          </p:cNvSpPr>
          <p:nvPr>
            <p:ph type="dt" sz="half" idx="10"/>
          </p:nvPr>
        </p:nvSpPr>
        <p:spPr/>
        <p:txBody>
          <a:bodyPr/>
          <a:lstStyle/>
          <a:p>
            <a:fld id="{48A87A34-81AB-432B-8DAE-1953F412C126}" type="datetimeFigureOut">
              <a:rPr lang="en-US" smtClean="0"/>
              <a:t>9/8/2022</a:t>
            </a:fld>
            <a:endParaRPr lang="en-US" dirty="0"/>
          </a:p>
        </p:txBody>
      </p:sp>
      <p:sp>
        <p:nvSpPr>
          <p:cNvPr id="5" name="Footer Placeholder 4">
            <a:extLst>
              <a:ext uri="{FF2B5EF4-FFF2-40B4-BE49-F238E27FC236}">
                <a16:creationId xmlns:a16="http://schemas.microsoft.com/office/drawing/2014/main" id="{DF7BF79E-3DDF-9D4F-AFB3-BF267FF45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96E456-C3B5-013E-8406-7D04D6D25A1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Rectangle 6">
            <a:extLst>
              <a:ext uri="{FF2B5EF4-FFF2-40B4-BE49-F238E27FC236}">
                <a16:creationId xmlns:a16="http://schemas.microsoft.com/office/drawing/2014/main" id="{65BA66D3-D229-9B25-3427-00F1E61D99EA}"/>
              </a:ext>
            </a:extLst>
          </p:cNvPr>
          <p:cNvSpPr/>
          <p:nvPr userDrawn="1"/>
        </p:nvSpPr>
        <p:spPr>
          <a:xfrm>
            <a:off x="0" y="6339080"/>
            <a:ext cx="12192000" cy="518920"/>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Rectangle 7">
            <a:extLst>
              <a:ext uri="{FF2B5EF4-FFF2-40B4-BE49-F238E27FC236}">
                <a16:creationId xmlns:a16="http://schemas.microsoft.com/office/drawing/2014/main" id="{AC089B2E-5861-A97F-B30E-B078A9ADF0DF}"/>
              </a:ext>
            </a:extLst>
          </p:cNvPr>
          <p:cNvSpPr/>
          <p:nvPr userDrawn="1"/>
        </p:nvSpPr>
        <p:spPr>
          <a:xfrm>
            <a:off x="15" y="627259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final-logo-3.eps">
            <a:extLst>
              <a:ext uri="{FF2B5EF4-FFF2-40B4-BE49-F238E27FC236}">
                <a16:creationId xmlns:a16="http://schemas.microsoft.com/office/drawing/2014/main" id="{AE843731-49CC-7120-ABDA-B771DDD29C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1914" y="6379551"/>
            <a:ext cx="1117381" cy="817404"/>
          </a:xfrm>
          <a:prstGeom prst="rect">
            <a:avLst/>
          </a:prstGeom>
        </p:spPr>
      </p:pic>
      <p:pic>
        <p:nvPicPr>
          <p:cNvPr id="10" name="Picture 9">
            <a:extLst>
              <a:ext uri="{FF2B5EF4-FFF2-40B4-BE49-F238E27FC236}">
                <a16:creationId xmlns:a16="http://schemas.microsoft.com/office/drawing/2014/main" id="{A0321548-91BB-F21F-FABA-7D7926E03F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045" y="6405564"/>
            <a:ext cx="2113225" cy="334949"/>
          </a:xfrm>
          <a:prstGeom prst="rect">
            <a:avLst/>
          </a:prstGeom>
        </p:spPr>
      </p:pic>
    </p:spTree>
    <p:extLst>
      <p:ext uri="{BB962C8B-B14F-4D97-AF65-F5344CB8AC3E}">
        <p14:creationId xmlns:p14="http://schemas.microsoft.com/office/powerpoint/2010/main" val="423910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5997-9FB7-584E-9F76-D07C75D34D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ACEED-8818-B7B7-12C9-889E54FE1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B182D8-BCBF-6A06-2948-CE1741BA2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40E5-DBC2-E631-BAA8-EBEE3FAFF091}"/>
              </a:ext>
            </a:extLst>
          </p:cNvPr>
          <p:cNvSpPr>
            <a:spLocks noGrp="1"/>
          </p:cNvSpPr>
          <p:nvPr>
            <p:ph type="dt" sz="half" idx="10"/>
          </p:nvPr>
        </p:nvSpPr>
        <p:spPr/>
        <p:txBody>
          <a:bodyPr/>
          <a:lstStyle/>
          <a:p>
            <a:fld id="{48A87A34-81AB-432B-8DAE-1953F412C126}" type="datetimeFigureOut">
              <a:rPr lang="en-US" smtClean="0"/>
              <a:t>9/8/2022</a:t>
            </a:fld>
            <a:endParaRPr lang="en-US" dirty="0"/>
          </a:p>
        </p:txBody>
      </p:sp>
      <p:sp>
        <p:nvSpPr>
          <p:cNvPr id="6" name="Footer Placeholder 5">
            <a:extLst>
              <a:ext uri="{FF2B5EF4-FFF2-40B4-BE49-F238E27FC236}">
                <a16:creationId xmlns:a16="http://schemas.microsoft.com/office/drawing/2014/main" id="{C843E082-2192-CA0A-F899-A2D715D2CA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20424C-CF22-C599-A336-971BB6F75C9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048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7E95-5C28-4033-F1B5-A865362EC0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8A6185-57E6-D3ED-DB37-80EEA7C27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81D23-D3DB-1BFD-EFD6-453AF793B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E37C3F-F800-2553-CFD8-E8E68CA5A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24287-14C3-4A18-653F-55B7CA785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5A8E1-1D3A-1B68-DF2E-D48E635F1971}"/>
              </a:ext>
            </a:extLst>
          </p:cNvPr>
          <p:cNvSpPr>
            <a:spLocks noGrp="1"/>
          </p:cNvSpPr>
          <p:nvPr>
            <p:ph type="dt" sz="half" idx="10"/>
          </p:nvPr>
        </p:nvSpPr>
        <p:spPr/>
        <p:txBody>
          <a:bodyPr/>
          <a:lstStyle/>
          <a:p>
            <a:fld id="{48A87A34-81AB-432B-8DAE-1953F412C126}" type="datetimeFigureOut">
              <a:rPr lang="en-US" smtClean="0"/>
              <a:t>9/8/2022</a:t>
            </a:fld>
            <a:endParaRPr lang="en-US" dirty="0"/>
          </a:p>
        </p:txBody>
      </p:sp>
      <p:sp>
        <p:nvSpPr>
          <p:cNvPr id="8" name="Footer Placeholder 7">
            <a:extLst>
              <a:ext uri="{FF2B5EF4-FFF2-40B4-BE49-F238E27FC236}">
                <a16:creationId xmlns:a16="http://schemas.microsoft.com/office/drawing/2014/main" id="{446BD340-FBA9-9B93-8B4C-FCDD2AF03B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CF19C68-32CD-75F9-EADF-069A8DA9CE9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75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353B-6E38-5954-DD18-0D8D1CA077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A661C4-0337-E2D4-B31A-DEBCF477AD48}"/>
              </a:ext>
            </a:extLst>
          </p:cNvPr>
          <p:cNvSpPr>
            <a:spLocks noGrp="1"/>
          </p:cNvSpPr>
          <p:nvPr>
            <p:ph type="dt" sz="half" idx="10"/>
          </p:nvPr>
        </p:nvSpPr>
        <p:spPr/>
        <p:txBody>
          <a:bodyPr/>
          <a:lstStyle/>
          <a:p>
            <a:fld id="{48A87A34-81AB-432B-8DAE-1953F412C126}" type="datetimeFigureOut">
              <a:rPr lang="en-US" smtClean="0"/>
              <a:t>9/8/2022</a:t>
            </a:fld>
            <a:endParaRPr lang="en-US" dirty="0"/>
          </a:p>
        </p:txBody>
      </p:sp>
      <p:sp>
        <p:nvSpPr>
          <p:cNvPr id="4" name="Footer Placeholder 3">
            <a:extLst>
              <a:ext uri="{FF2B5EF4-FFF2-40B4-BE49-F238E27FC236}">
                <a16:creationId xmlns:a16="http://schemas.microsoft.com/office/drawing/2014/main" id="{80509468-88FC-8282-26EA-03F13FD14E0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1F902D-5696-0AF4-DBDD-C2B698BEF39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354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99248A-C1A2-9E5B-0350-9B2A04006EC8}"/>
              </a:ext>
            </a:extLst>
          </p:cNvPr>
          <p:cNvSpPr>
            <a:spLocks noGrp="1"/>
          </p:cNvSpPr>
          <p:nvPr>
            <p:ph type="dt" sz="half" idx="10"/>
          </p:nvPr>
        </p:nvSpPr>
        <p:spPr/>
        <p:txBody>
          <a:bodyPr/>
          <a:lstStyle/>
          <a:p>
            <a:fld id="{48A87A34-81AB-432B-8DAE-1953F412C126}" type="datetimeFigureOut">
              <a:rPr lang="en-US" smtClean="0"/>
              <a:t>9/8/2022</a:t>
            </a:fld>
            <a:endParaRPr lang="en-US" dirty="0"/>
          </a:p>
        </p:txBody>
      </p:sp>
      <p:sp>
        <p:nvSpPr>
          <p:cNvPr id="3" name="Footer Placeholder 2">
            <a:extLst>
              <a:ext uri="{FF2B5EF4-FFF2-40B4-BE49-F238E27FC236}">
                <a16:creationId xmlns:a16="http://schemas.microsoft.com/office/drawing/2014/main" id="{70AE53B7-1542-8615-5549-FE8DEEAD494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86023EE-FC42-9298-E4AA-B5DD64B50B5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Rectangle 4">
            <a:extLst>
              <a:ext uri="{FF2B5EF4-FFF2-40B4-BE49-F238E27FC236}">
                <a16:creationId xmlns:a16="http://schemas.microsoft.com/office/drawing/2014/main" id="{62F4DB63-9B51-5710-49A4-F0366F533B0F}"/>
              </a:ext>
            </a:extLst>
          </p:cNvPr>
          <p:cNvSpPr/>
          <p:nvPr userDrawn="1"/>
        </p:nvSpPr>
        <p:spPr>
          <a:xfrm>
            <a:off x="0" y="6339080"/>
            <a:ext cx="12192000" cy="518920"/>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A7947290-ED07-42AD-BEEC-0DDF5F0B780A}"/>
              </a:ext>
            </a:extLst>
          </p:cNvPr>
          <p:cNvSpPr/>
          <p:nvPr userDrawn="1"/>
        </p:nvSpPr>
        <p:spPr>
          <a:xfrm>
            <a:off x="15" y="627259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7067A8E2-2BA3-7D47-4852-A7E58168AF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507" y="6405564"/>
            <a:ext cx="2113225" cy="334949"/>
          </a:xfrm>
          <a:prstGeom prst="rect">
            <a:avLst/>
          </a:prstGeom>
        </p:spPr>
      </p:pic>
      <p:pic>
        <p:nvPicPr>
          <p:cNvPr id="8" name="Picture 7" descr="final-logo-3.eps">
            <a:extLst>
              <a:ext uri="{FF2B5EF4-FFF2-40B4-BE49-F238E27FC236}">
                <a16:creationId xmlns:a16="http://schemas.microsoft.com/office/drawing/2014/main" id="{D840A3B9-D6EC-E3E4-A225-2235B82C29B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543" y="6446621"/>
            <a:ext cx="923615" cy="675657"/>
          </a:xfrm>
          <a:prstGeom prst="rect">
            <a:avLst/>
          </a:prstGeom>
        </p:spPr>
      </p:pic>
    </p:spTree>
    <p:extLst>
      <p:ext uri="{BB962C8B-B14F-4D97-AF65-F5344CB8AC3E}">
        <p14:creationId xmlns:p14="http://schemas.microsoft.com/office/powerpoint/2010/main" val="427305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915E-7C6E-2430-3AFD-AB862AF54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681741-FD34-C702-12E1-67F5C734A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0ADA0-695C-DE2E-6710-303863057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CCE53-C627-7048-3CAE-5DBD2211ABA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9EAFD58-ABCD-76C3-025F-AB29167B4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EFEC7FE-9F92-9DCA-2D14-F26381E8556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7750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15F6-4428-1B0E-3FCA-38B05788F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6A134B-EC9D-0978-E433-06CEE41E4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8D515-932F-F8ED-AEA4-81DF9775E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7B1A2-221B-34FF-2505-81B0F6DAB0C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9E621475-0A99-D89B-7EF7-D9131973A3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81EAA9-9091-3BE7-23A0-56E608A017D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603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1DD41-A818-61DF-FD21-ED5DE8638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63BE2-1F9B-B902-215D-5CB5E3EE2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19CB0-6477-CA41-FC25-3FB14D329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9/8/2022</a:t>
            </a:fld>
            <a:endParaRPr lang="en-US" dirty="0"/>
          </a:p>
        </p:txBody>
      </p:sp>
      <p:sp>
        <p:nvSpPr>
          <p:cNvPr id="5" name="Footer Placeholder 4">
            <a:extLst>
              <a:ext uri="{FF2B5EF4-FFF2-40B4-BE49-F238E27FC236}">
                <a16:creationId xmlns:a16="http://schemas.microsoft.com/office/drawing/2014/main" id="{CCA896C9-8F5A-E658-2851-30CC04CDD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EE1FE85-13FF-0DB4-F498-ED8263F7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
        <p:nvSpPr>
          <p:cNvPr id="7" name="Rectangle 6">
            <a:extLst>
              <a:ext uri="{FF2B5EF4-FFF2-40B4-BE49-F238E27FC236}">
                <a16:creationId xmlns:a16="http://schemas.microsoft.com/office/drawing/2014/main" id="{A285F4E7-9577-2A1D-C269-A7AB2C9C9AC2}"/>
              </a:ext>
            </a:extLst>
          </p:cNvPr>
          <p:cNvSpPr/>
          <p:nvPr userDrawn="1"/>
        </p:nvSpPr>
        <p:spPr>
          <a:xfrm>
            <a:off x="0" y="6160663"/>
            <a:ext cx="12192000" cy="697337"/>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a:extLst>
              <a:ext uri="{FF2B5EF4-FFF2-40B4-BE49-F238E27FC236}">
                <a16:creationId xmlns:a16="http://schemas.microsoft.com/office/drawing/2014/main" id="{D6260D54-C2E0-711D-AD7F-6BC25FE0D59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4307" y="6307398"/>
            <a:ext cx="2113225" cy="334949"/>
          </a:xfrm>
          <a:prstGeom prst="rect">
            <a:avLst/>
          </a:prstGeom>
        </p:spPr>
      </p:pic>
      <p:pic>
        <p:nvPicPr>
          <p:cNvPr id="9" name="Picture 8" descr="final-logo-3.eps">
            <a:extLst>
              <a:ext uri="{FF2B5EF4-FFF2-40B4-BE49-F238E27FC236}">
                <a16:creationId xmlns:a16="http://schemas.microsoft.com/office/drawing/2014/main" id="{02891278-70D8-A18E-0071-3F11EAD696A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961914" y="6270691"/>
            <a:ext cx="1117381" cy="817404"/>
          </a:xfrm>
          <a:prstGeom prst="rect">
            <a:avLst/>
          </a:prstGeom>
        </p:spPr>
      </p:pic>
    </p:spTree>
    <p:extLst>
      <p:ext uri="{BB962C8B-B14F-4D97-AF65-F5344CB8AC3E}">
        <p14:creationId xmlns:p14="http://schemas.microsoft.com/office/powerpoint/2010/main" val="14966003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rodrigob.github.io/are_we_there_yet/build/classification_datasets_results.html#4d4e495354" TargetMode="Externa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www.face-rec.org/databases/" TargetMode="Externa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s://www.scribbr.com/statistics/simple-linear-regression/" TargetMode="External"/><Relationship Id="rId5" Type="http://schemas.openxmlformats.org/officeDocument/2006/relationships/image" Target="../media/image23.jpe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www.ibm.com/support/knowledgecenter"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a:xfrm>
            <a:off x="321732" y="6356350"/>
            <a:ext cx="2568811" cy="365125"/>
          </a:xfrm>
        </p:spPr>
        <p:txBody>
          <a:bodyPr>
            <a:normAutofit/>
          </a:bodyPr>
          <a:lstStyle/>
          <a:p>
            <a:pPr algn="l">
              <a:spcAft>
                <a:spcPts val="600"/>
              </a:spcAft>
            </a:pPr>
            <a:fld id="{4FAB73BC-B049-4115-A692-8D63A059BFB8}" type="slidenum">
              <a:rPr lang="en-US">
                <a:solidFill>
                  <a:srgbClr val="FFFFFF"/>
                </a:solidFill>
              </a:rPr>
              <a:pPr algn="l">
                <a:spcAft>
                  <a:spcPts val="600"/>
                </a:spcAft>
              </a:pPr>
              <a:t>1</a:t>
            </a:fld>
            <a:endParaRPr lang="en-US">
              <a:solidFill>
                <a:srgbClr val="FFFFFF"/>
              </a:solidFill>
            </a:endParaRP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a:normAutofit/>
          </a:bodyPr>
          <a:lstStyle/>
          <a:p>
            <a:r>
              <a:rPr lang="en-US" sz="1700" dirty="0">
                <a:solidFill>
                  <a:srgbClr val="080808"/>
                </a:solidFill>
                <a:latin typeface="Times New Roman" panose="02020603050405020304" pitchFamily="18" charset="0"/>
                <a:cs typeface="Times New Roman" panose="02020603050405020304" pitchFamily="18" charset="0"/>
              </a:rPr>
              <a:t>Salem State University </a:t>
            </a:r>
          </a:p>
          <a:p>
            <a:r>
              <a:rPr lang="en-US" sz="1700" b="1" dirty="0">
                <a:solidFill>
                  <a:srgbClr val="080808"/>
                </a:solidFill>
                <a:latin typeface="Times New Roman" panose="02020603050405020304" pitchFamily="18" charset="0"/>
                <a:cs typeface="Times New Roman" panose="02020603050405020304" pitchFamily="18" charset="0"/>
              </a:rPr>
              <a:t>machine learning Fall 2022</a:t>
            </a:r>
          </a:p>
          <a:p>
            <a:r>
              <a:rPr lang="en-US" sz="1700" dirty="0">
                <a:solidFill>
                  <a:srgbClr val="080808"/>
                </a:solidFill>
                <a:latin typeface="Times New Roman" panose="02020603050405020304" pitchFamily="18" charset="0"/>
                <a:cs typeface="Times New Roman" panose="02020603050405020304" pitchFamily="18" charset="0"/>
              </a:rPr>
              <a:t>Dr.Fatema Nafa</a:t>
            </a:r>
          </a:p>
        </p:txBody>
      </p:sp>
      <p:sp>
        <p:nvSpPr>
          <p:cNvPr id="2" name="Title 1"/>
          <p:cNvSpPr>
            <a:spLocks noGrp="1"/>
          </p:cNvSpPr>
          <p:nvPr>
            <p:ph type="ctrTitle"/>
          </p:nvPr>
        </p:nvSpPr>
        <p:spPr>
          <a:xfrm>
            <a:off x="3204642" y="2353642"/>
            <a:ext cx="5782716" cy="1701524"/>
          </a:xfrm>
          <a:noFill/>
        </p:spPr>
        <p:txBody>
          <a:bodyPr anchor="ctr">
            <a:normAutofit/>
          </a:bodyPr>
          <a:lstStyle/>
          <a:p>
            <a:r>
              <a:rPr lang="en-US" altLang="en-US" sz="3600" dirty="0">
                <a:latin typeface="Times New Roman" panose="02020603050405020304" pitchFamily="18" charset="0"/>
                <a:cs typeface="Times New Roman" panose="02020603050405020304" pitchFamily="18" charset="0"/>
              </a:rPr>
              <a:t>Welcome to CSC 455</a:t>
            </a:r>
            <a:br>
              <a:rPr lang="en-US" altLang="en-US" sz="3600"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Machine Learning</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429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E77B-55DC-4922-8DE8-FEDCFB22C433}"/>
              </a:ext>
            </a:extLst>
          </p:cNvPr>
          <p:cNvSpPr>
            <a:spLocks noGrp="1"/>
          </p:cNvSpPr>
          <p:nvPr>
            <p:ph type="title"/>
          </p:nvPr>
        </p:nvSpPr>
        <p:spPr>
          <a:xfrm>
            <a:off x="838200" y="365125"/>
            <a:ext cx="10515600" cy="549275"/>
          </a:xfrm>
          <a:solidFill>
            <a:schemeClr val="accent1">
              <a:lumMod val="40000"/>
              <a:lumOff val="60000"/>
            </a:schemeClr>
          </a:solidFill>
        </p:spPr>
        <p:txBody>
          <a:bodyPr>
            <a:normAutofit fontScale="90000"/>
          </a:bodyPr>
          <a:lstStyle/>
          <a:p>
            <a:r>
              <a:rPr lang="en-US" dirty="0"/>
              <a:t>Problems with Expert Rules</a:t>
            </a:r>
          </a:p>
        </p:txBody>
      </p:sp>
      <p:sp>
        <p:nvSpPr>
          <p:cNvPr id="3" name="Content Placeholder 2">
            <a:extLst>
              <a:ext uri="{FF2B5EF4-FFF2-40B4-BE49-F238E27FC236}">
                <a16:creationId xmlns:a16="http://schemas.microsoft.com/office/drawing/2014/main" id="{1E11809B-624D-4C25-8870-0506926790DF}"/>
              </a:ext>
            </a:extLst>
          </p:cNvPr>
          <p:cNvSpPr>
            <a:spLocks noGrp="1"/>
          </p:cNvSpPr>
          <p:nvPr>
            <p:ph idx="1"/>
          </p:nvPr>
        </p:nvSpPr>
        <p:spPr>
          <a:xfrm>
            <a:off x="1097280" y="2769327"/>
            <a:ext cx="6964895" cy="3099768"/>
          </a:xfrm>
        </p:spPr>
        <p:txBody>
          <a:bodyPr>
            <a:normAutofit fontScale="85000" lnSpcReduction="10000"/>
          </a:bodyPr>
          <a:lstStyle/>
          <a:p>
            <a:r>
              <a:rPr lang="en-US" dirty="0"/>
              <a:t>Simple expert rule breaks down in practice</a:t>
            </a:r>
          </a:p>
          <a:p>
            <a:pPr lvl="1"/>
            <a:r>
              <a:rPr lang="en-US" dirty="0"/>
              <a:t>Hard to define a “line” precisely</a:t>
            </a:r>
          </a:p>
          <a:p>
            <a:pPr lvl="1"/>
            <a:r>
              <a:rPr lang="en-US" dirty="0"/>
              <a:t>Orientation, length, thickness, …</a:t>
            </a:r>
          </a:p>
          <a:p>
            <a:pPr lvl="1"/>
            <a:r>
              <a:rPr lang="en-US" dirty="0"/>
              <a:t>May be multiple lines…</a:t>
            </a:r>
          </a:p>
          <a:p>
            <a:endParaRPr lang="en-US" dirty="0">
              <a:solidFill>
                <a:schemeClr val="accent1">
                  <a:lumMod val="60000"/>
                  <a:lumOff val="40000"/>
                </a:schemeClr>
              </a:solidFill>
            </a:endParaRPr>
          </a:p>
          <a:p>
            <a:r>
              <a:rPr lang="en-US" dirty="0">
                <a:solidFill>
                  <a:schemeClr val="accent1">
                    <a:lumMod val="60000"/>
                    <a:lumOff val="40000"/>
                  </a:schemeClr>
                </a:solidFill>
              </a:rPr>
              <a:t>General problem</a:t>
            </a:r>
            <a:r>
              <a:rPr lang="en-US" dirty="0"/>
              <a:t>:  We cannot easily code our knowledge </a:t>
            </a:r>
          </a:p>
          <a:p>
            <a:pPr lvl="1"/>
            <a:r>
              <a:rPr lang="en-US" dirty="0"/>
              <a:t>We can do the task</a:t>
            </a:r>
          </a:p>
          <a:p>
            <a:pPr lvl="1"/>
            <a:r>
              <a:rPr lang="en-US" dirty="0"/>
              <a:t>But, it is hard to translate to simple mathematical formula</a:t>
            </a:r>
          </a:p>
          <a:p>
            <a:endParaRPr lang="en-US" dirty="0"/>
          </a:p>
        </p:txBody>
      </p:sp>
      <p:sp>
        <p:nvSpPr>
          <p:cNvPr id="4" name="Slide Number Placeholder 3">
            <a:extLst>
              <a:ext uri="{FF2B5EF4-FFF2-40B4-BE49-F238E27FC236}">
                <a16:creationId xmlns:a16="http://schemas.microsoft.com/office/drawing/2014/main" id="{866745E4-5EBC-4077-853C-60B700B29256}"/>
              </a:ext>
            </a:extLst>
          </p:cNvPr>
          <p:cNvSpPr>
            <a:spLocks noGrp="1"/>
          </p:cNvSpPr>
          <p:nvPr>
            <p:ph type="sldNum" sz="quarter" idx="12"/>
          </p:nvPr>
        </p:nvSpPr>
        <p:spPr/>
        <p:txBody>
          <a:bodyPr/>
          <a:lstStyle/>
          <a:p>
            <a:fld id="{629637A9-119A-49DA-BD12-AAC58B377D80}" type="slidenum">
              <a:rPr lang="en-US" smtClean="0"/>
              <a:t>10</a:t>
            </a:fld>
            <a:endParaRPr lang="en-US" dirty="0"/>
          </a:p>
        </p:txBody>
      </p:sp>
      <p:pic>
        <p:nvPicPr>
          <p:cNvPr id="5" name="Picture 4">
            <a:extLst>
              <a:ext uri="{FF2B5EF4-FFF2-40B4-BE49-F238E27FC236}">
                <a16:creationId xmlns:a16="http://schemas.microsoft.com/office/drawing/2014/main" id="{A7B19DCF-D070-4625-A082-FB3FF39C5E56}"/>
              </a:ext>
            </a:extLst>
          </p:cNvPr>
          <p:cNvPicPr>
            <a:picLocks noChangeAspect="1"/>
          </p:cNvPicPr>
          <p:nvPr/>
        </p:nvPicPr>
        <p:blipFill>
          <a:blip r:embed="rId2"/>
          <a:stretch>
            <a:fillRect/>
          </a:stretch>
        </p:blipFill>
        <p:spPr>
          <a:xfrm>
            <a:off x="1534749" y="1746641"/>
            <a:ext cx="8181975" cy="885825"/>
          </a:xfrm>
          <a:prstGeom prst="rect">
            <a:avLst/>
          </a:prstGeom>
        </p:spPr>
      </p:pic>
      <p:pic>
        <p:nvPicPr>
          <p:cNvPr id="6" name="Picture 5">
            <a:extLst>
              <a:ext uri="{FF2B5EF4-FFF2-40B4-BE49-F238E27FC236}">
                <a16:creationId xmlns:a16="http://schemas.microsoft.com/office/drawing/2014/main" id="{EEFD694D-3F4C-46F8-96E2-9C989FBA2F0E}"/>
              </a:ext>
            </a:extLst>
          </p:cNvPr>
          <p:cNvPicPr>
            <a:picLocks noChangeAspect="1"/>
          </p:cNvPicPr>
          <p:nvPr/>
        </p:nvPicPr>
        <p:blipFill>
          <a:blip r:embed="rId3"/>
          <a:stretch>
            <a:fillRect/>
          </a:stretch>
        </p:blipFill>
        <p:spPr>
          <a:xfrm>
            <a:off x="8458161" y="3052293"/>
            <a:ext cx="2697519" cy="2771279"/>
          </a:xfrm>
          <a:prstGeom prst="rect">
            <a:avLst/>
          </a:prstGeom>
        </p:spPr>
      </p:pic>
    </p:spTree>
    <p:extLst>
      <p:ext uri="{BB962C8B-B14F-4D97-AF65-F5344CB8AC3E}">
        <p14:creationId xmlns:p14="http://schemas.microsoft.com/office/powerpoint/2010/main" val="306747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9276"/>
          </a:xfrm>
          <a:solidFill>
            <a:schemeClr val="accent1">
              <a:lumMod val="40000"/>
              <a:lumOff val="60000"/>
            </a:schemeClr>
          </a:solidFill>
        </p:spPr>
        <p:txBody>
          <a:bodyPr>
            <a:normAutofit fontScale="90000"/>
          </a:bodyPr>
          <a:lstStyle/>
          <a:p>
            <a:r>
              <a:rPr lang="en-US" dirty="0"/>
              <a:t>ML Approach:  </a:t>
            </a:r>
            <a:r>
              <a:rPr lang="en-US" dirty="0">
                <a:solidFill>
                  <a:srgbClr val="FF0000"/>
                </a:solidFill>
              </a:rPr>
              <a:t>Learn from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6939" y="3595987"/>
                <a:ext cx="9822767" cy="2373739"/>
              </a:xfrm>
            </p:spPr>
            <p:txBody>
              <a:bodyPr>
                <a:normAutofit fontScale="92500" lnSpcReduction="10000"/>
              </a:bodyPr>
              <a:lstStyle/>
              <a:p>
                <a:r>
                  <a:rPr lang="en-US" dirty="0"/>
                  <a:t>Do not use your “expert” knowledge</a:t>
                </a:r>
              </a:p>
              <a:p>
                <a:r>
                  <a:rPr lang="en-US" dirty="0"/>
                  <a:t>Learn the function from data!</a:t>
                </a:r>
                <a:endParaRPr lang="en-US" dirty="0">
                  <a:solidFill>
                    <a:schemeClr val="accent1">
                      <a:lumMod val="60000"/>
                      <a:lumOff val="40000"/>
                    </a:schemeClr>
                  </a:solidFill>
                </a:endParaRPr>
              </a:p>
              <a:p>
                <a:r>
                  <a:rPr lang="en-US" dirty="0">
                    <a:solidFill>
                      <a:srgbClr val="FF0000"/>
                    </a:solidFill>
                  </a:rPr>
                  <a:t>Supervised learning</a:t>
                </a:r>
                <a:r>
                  <a:rPr lang="en-US" dirty="0"/>
                  <a:t>:</a:t>
                </a:r>
              </a:p>
              <a:p>
                <a:pPr lvl="1"/>
                <a:r>
                  <a:rPr lang="en-US" dirty="0"/>
                  <a:t>Get many </a:t>
                </a:r>
                <a:r>
                  <a:rPr lang="en-US" dirty="0">
                    <a:solidFill>
                      <a:schemeClr val="accent1">
                        <a:lumMod val="60000"/>
                        <a:lumOff val="40000"/>
                      </a:schemeClr>
                    </a:solidFill>
                  </a:rPr>
                  <a:t>labeled examples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(Called the training data)</a:t>
                </a:r>
              </a:p>
              <a:p>
                <a:pPr lvl="1"/>
                <a:r>
                  <a:rPr lang="en-US" dirty="0"/>
                  <a:t>Each example has an input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oMath>
                </a14:m>
                <a:r>
                  <a:rPr lang="en-US" dirty="0"/>
                  <a:t> and output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endParaRPr lang="en-US" dirty="0"/>
              </a:p>
              <a:p>
                <a:pPr lvl="1"/>
                <a:r>
                  <a:rPr lang="en-US" dirty="0">
                    <a:solidFill>
                      <a:schemeClr val="accent1">
                        <a:lumMod val="60000"/>
                        <a:lumOff val="40000"/>
                      </a:schemeClr>
                    </a:solidFill>
                  </a:rPr>
                  <a:t>Learn</a:t>
                </a:r>
                <a:r>
                  <a:rPr lang="en-US" dirty="0"/>
                  <a:t> a </a:t>
                </a:r>
                <a:r>
                  <a:rPr lang="en-US" dirty="0">
                    <a:solidFill>
                      <a:schemeClr val="accent1">
                        <a:lumMod val="60000"/>
                        <a:lumOff val="40000"/>
                      </a:schemeClr>
                    </a:solidFill>
                  </a:rPr>
                  <a:t>function</a:t>
                </a:r>
                <a:r>
                  <a:rPr lang="en-US" dirty="0"/>
                  <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such that: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for “most” training examples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6939" y="3595987"/>
                <a:ext cx="9822767" cy="2373739"/>
              </a:xfrm>
              <a:blipFill>
                <a:blip r:embed="rId2"/>
                <a:stretch>
                  <a:fillRect l="-931" t="-5141" b="-20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11</a:t>
            </a:fld>
            <a:endParaRPr lang="en-US" dirty="0"/>
          </a:p>
        </p:txBody>
      </p:sp>
      <p:sp>
        <p:nvSpPr>
          <p:cNvPr id="7" name="Arrow: Right 6">
            <a:extLst>
              <a:ext uri="{FF2B5EF4-FFF2-40B4-BE49-F238E27FC236}">
                <a16:creationId xmlns:a16="http://schemas.microsoft.com/office/drawing/2014/main" id="{576FACCB-EE1F-43D1-A8D6-DD1F3CE6D8D7}"/>
              </a:ext>
            </a:extLst>
          </p:cNvPr>
          <p:cNvSpPr/>
          <p:nvPr/>
        </p:nvSpPr>
        <p:spPr>
          <a:xfrm>
            <a:off x="5449120" y="2178325"/>
            <a:ext cx="978408"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306B17A-665D-4D5F-98A2-C855C4E5815B}"/>
              </a:ext>
            </a:extLst>
          </p:cNvPr>
          <p:cNvGrpSpPr/>
          <p:nvPr/>
        </p:nvGrpSpPr>
        <p:grpSpPr>
          <a:xfrm>
            <a:off x="1026941" y="1473300"/>
            <a:ext cx="10257060" cy="1900814"/>
            <a:chOff x="1026941" y="1473300"/>
            <a:chExt cx="10257060" cy="1900814"/>
          </a:xfrm>
        </p:grpSpPr>
        <p:pic>
          <p:nvPicPr>
            <p:cNvPr id="5" name="Picture 4"/>
            <p:cNvPicPr>
              <a:picLocks noChangeAspect="1"/>
            </p:cNvPicPr>
            <p:nvPr/>
          </p:nvPicPr>
          <p:blipFill>
            <a:blip r:embed="rId3"/>
            <a:stretch>
              <a:fillRect/>
            </a:stretch>
          </p:blipFill>
          <p:spPr>
            <a:xfrm>
              <a:off x="1466389" y="1927431"/>
              <a:ext cx="2138457" cy="144668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26941" y="1473300"/>
                  <a:ext cx="4766305" cy="369332"/>
                </a:xfrm>
                <a:prstGeom prst="rect">
                  <a:avLst/>
                </a:prstGeom>
                <a:noFill/>
              </p:spPr>
              <p:txBody>
                <a:bodyPr wrap="none" rtlCol="0">
                  <a:spAutoFit/>
                </a:bodyPr>
                <a:lstStyle/>
                <a:p>
                  <a:r>
                    <a:rPr lang="en-US" dirty="0"/>
                    <a:t>Training inputs images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(ex. 5000 ex per class)</a:t>
                  </a:r>
                </a:p>
              </p:txBody>
            </p:sp>
          </mc:Choice>
          <mc:Fallback xmlns="">
            <p:sp>
              <p:nvSpPr>
                <p:cNvPr id="6" name="TextBox 5"/>
                <p:cNvSpPr txBox="1">
                  <a:spLocks noRot="1" noChangeAspect="1" noMove="1" noResize="1" noEditPoints="1" noAdjustHandles="1" noChangeArrowheads="1" noChangeShapeType="1" noTextEdit="1"/>
                </p:cNvSpPr>
                <p:nvPr/>
              </p:nvSpPr>
              <p:spPr>
                <a:xfrm>
                  <a:off x="1026941" y="1473300"/>
                  <a:ext cx="4766305" cy="369332"/>
                </a:xfrm>
                <a:prstGeom prst="rect">
                  <a:avLst/>
                </a:prstGeom>
                <a:blipFill>
                  <a:blip r:embed="rId4"/>
                  <a:stretch>
                    <a:fillRect l="-1023"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31B379-1050-429B-BA41-2EAF6B136BF8}"/>
                    </a:ext>
                  </a:extLst>
                </p:cNvPr>
                <p:cNvSpPr txBox="1"/>
                <p:nvPr/>
              </p:nvSpPr>
              <p:spPr>
                <a:xfrm>
                  <a:off x="7411915" y="2016626"/>
                  <a:ext cx="3872086" cy="646331"/>
                </a:xfrm>
                <a:prstGeom prst="rect">
                  <a:avLst/>
                </a:prstGeom>
                <a:noFill/>
              </p:spPr>
              <p:txBody>
                <a:bodyPr wrap="none" rtlCol="0">
                  <a:spAutoFit/>
                </a:bodyPr>
                <a:lstStyle/>
                <a:p>
                  <a:r>
                    <a:rPr lang="en-US" dirty="0"/>
                    <a:t>Training output labels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∈{0,1,…,9}</m:t>
                      </m:r>
                    </m:oMath>
                  </a14:m>
                  <a:endParaRPr lang="en-US" dirty="0"/>
                </a:p>
                <a:p>
                  <a:endParaRPr lang="en-US" dirty="0"/>
                </a:p>
              </p:txBody>
            </p:sp>
          </mc:Choice>
          <mc:Fallback xmlns="">
            <p:sp>
              <p:nvSpPr>
                <p:cNvPr id="8" name="TextBox 7">
                  <a:extLst>
                    <a:ext uri="{FF2B5EF4-FFF2-40B4-BE49-F238E27FC236}">
                      <a16:creationId xmlns:a16="http://schemas.microsoft.com/office/drawing/2014/main" id="{D231B379-1050-429B-BA41-2EAF6B136BF8}"/>
                    </a:ext>
                  </a:extLst>
                </p:cNvPr>
                <p:cNvSpPr txBox="1">
                  <a:spLocks noRot="1" noChangeAspect="1" noMove="1" noResize="1" noEditPoints="1" noAdjustHandles="1" noChangeArrowheads="1" noChangeShapeType="1" noTextEdit="1"/>
                </p:cNvSpPr>
                <p:nvPr/>
              </p:nvSpPr>
              <p:spPr>
                <a:xfrm>
                  <a:off x="7411915" y="2016626"/>
                  <a:ext cx="3872086" cy="646331"/>
                </a:xfrm>
                <a:prstGeom prst="rect">
                  <a:avLst/>
                </a:prstGeom>
                <a:blipFill>
                  <a:blip r:embed="rId5"/>
                  <a:stretch>
                    <a:fillRect l="-1417" t="-566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F5795D-38AA-427D-9577-26FC2ECE58FF}"/>
                  </a:ext>
                </a:extLst>
              </p:cNvPr>
              <p:cNvSpPr txBox="1"/>
              <p:nvPr/>
            </p:nvSpPr>
            <p:spPr>
              <a:xfrm>
                <a:off x="5005215" y="2727783"/>
                <a:ext cx="1866217" cy="646331"/>
              </a:xfrm>
              <a:prstGeom prst="rect">
                <a:avLst/>
              </a:prstGeom>
              <a:noFill/>
            </p:spPr>
            <p:txBody>
              <a:bodyPr wrap="none" rtlCol="0">
                <a:spAutoFit/>
              </a:bodyPr>
              <a:lstStyle/>
              <a:p>
                <a:pPr/>
                <a:r>
                  <a:rPr lang="en-US" b="0" dirty="0"/>
                  <a:t>Learned classifier </a:t>
                </a:r>
                <a:br>
                  <a:rPr lang="en-US" b="0"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ECF5795D-38AA-427D-9577-26FC2ECE58FF}"/>
                  </a:ext>
                </a:extLst>
              </p:cNvPr>
              <p:cNvSpPr txBox="1">
                <a:spLocks noRot="1" noChangeAspect="1" noMove="1" noResize="1" noEditPoints="1" noAdjustHandles="1" noChangeArrowheads="1" noChangeShapeType="1" noTextEdit="1"/>
              </p:cNvSpPr>
              <p:nvPr/>
            </p:nvSpPr>
            <p:spPr>
              <a:xfrm>
                <a:off x="5005215" y="2727783"/>
                <a:ext cx="1866217" cy="646331"/>
              </a:xfrm>
              <a:prstGeom prst="rect">
                <a:avLst/>
              </a:prstGeom>
              <a:blipFill>
                <a:blip r:embed="rId6"/>
                <a:stretch>
                  <a:fillRect l="-2614" t="-4717" r="-1961" b="-754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A144721-C5A4-43A6-BE9F-F34964315315}"/>
              </a:ext>
            </a:extLst>
          </p:cNvPr>
          <p:cNvSpPr txBox="1"/>
          <p:nvPr/>
        </p:nvSpPr>
        <p:spPr>
          <a:xfrm>
            <a:off x="5775102" y="1671798"/>
            <a:ext cx="351378" cy="523220"/>
          </a:xfrm>
          <a:prstGeom prst="rect">
            <a:avLst/>
          </a:prstGeom>
          <a:noFill/>
        </p:spPr>
        <p:txBody>
          <a:bodyPr wrap="none" rtlCol="0">
            <a:spAutoFit/>
          </a:bodyPr>
          <a:lstStyle/>
          <a:p>
            <a:r>
              <a:rPr lang="en-US" sz="2800" b="1" dirty="0">
                <a:solidFill>
                  <a:schemeClr val="accent1">
                    <a:lumMod val="60000"/>
                    <a:lumOff val="40000"/>
                  </a:schemeClr>
                </a:solidFill>
              </a:rPr>
              <a:t>?</a:t>
            </a:r>
            <a:endParaRPr lang="en-US" b="1" dirty="0">
              <a:solidFill>
                <a:schemeClr val="accent1">
                  <a:lumMod val="60000"/>
                  <a:lumOff val="40000"/>
                </a:schemeClr>
              </a:solidFill>
            </a:endParaRPr>
          </a:p>
        </p:txBody>
      </p:sp>
    </p:spTree>
    <p:extLst>
      <p:ext uri="{BB962C8B-B14F-4D97-AF65-F5344CB8AC3E}">
        <p14:creationId xmlns:p14="http://schemas.microsoft.com/office/powerpoint/2010/main" val="236163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5BCA-428A-47D2-B985-1C5D6236A077}"/>
              </a:ext>
            </a:extLst>
          </p:cNvPr>
          <p:cNvSpPr>
            <a:spLocks noGrp="1"/>
          </p:cNvSpPr>
          <p:nvPr>
            <p:ph type="title"/>
          </p:nvPr>
        </p:nvSpPr>
        <p:spPr>
          <a:xfrm>
            <a:off x="838200" y="365125"/>
            <a:ext cx="10515600" cy="525085"/>
          </a:xfrm>
          <a:solidFill>
            <a:schemeClr val="accent1">
              <a:lumMod val="40000"/>
              <a:lumOff val="60000"/>
            </a:schemeClr>
          </a:solidFill>
        </p:spPr>
        <p:txBody>
          <a:bodyPr>
            <a:normAutofit fontScale="90000"/>
          </a:bodyPr>
          <a:lstStyle/>
          <a:p>
            <a:r>
              <a:rPr lang="en-US" dirty="0"/>
              <a:t>ML Approach Benefits and Challenges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8599F5-79E2-4AD4-8C0E-51A2BFDB68CF}"/>
                  </a:ext>
                </a:extLst>
              </p:cNvPr>
              <p:cNvSpPr>
                <a:spLocks noGrp="1"/>
              </p:cNvSpPr>
              <p:nvPr>
                <p:ph idx="1"/>
              </p:nvPr>
            </p:nvSpPr>
            <p:spPr/>
            <p:txBody>
              <a:bodyPr>
                <a:normAutofit fontScale="92500" lnSpcReduction="20000"/>
              </a:bodyPr>
              <a:lstStyle/>
              <a:p>
                <a:r>
                  <a:rPr lang="en-US" dirty="0"/>
                  <a:t>Learned systems do very well on image recognition problems</a:t>
                </a:r>
              </a:p>
              <a:p>
                <a:pPr lvl="1"/>
                <a:r>
                  <a:rPr lang="en-US" dirty="0"/>
                  <a:t>On MNIST,  </a:t>
                </a:r>
                <a:r>
                  <a:rPr lang="en-US" dirty="0">
                    <a:hlinkClick r:id="rId2"/>
                  </a:rPr>
                  <a:t>current systems</a:t>
                </a:r>
                <a:r>
                  <a:rPr lang="en-US" dirty="0"/>
                  <a:t> get &lt;0.21% errors (as of 1/20/2018)</a:t>
                </a:r>
              </a:p>
              <a:p>
                <a:pPr lvl="1"/>
                <a:r>
                  <a:rPr lang="en-US" dirty="0"/>
                  <a:t>Used widely in commercial systems today (e.g. OCR)</a:t>
                </a:r>
              </a:p>
              <a:p>
                <a:pPr lvl="1"/>
                <a:r>
                  <a:rPr lang="en-US" dirty="0"/>
                  <a:t>Cannot match this performance with an expert system</a:t>
                </a:r>
              </a:p>
              <a:p>
                <a:endParaRPr lang="en-US" dirty="0"/>
              </a:p>
              <a:p>
                <a:r>
                  <a:rPr lang="en-US" dirty="0"/>
                  <a:t>But, there are challenges:</a:t>
                </a:r>
              </a:p>
              <a:p>
                <a:pPr lvl="1"/>
                <a:r>
                  <a:rPr lang="en-US" dirty="0"/>
                  <a:t>How do we </a:t>
                </a:r>
                <a:r>
                  <a:rPr lang="en-US" dirty="0">
                    <a:solidFill>
                      <a:schemeClr val="accent1">
                        <a:lumMod val="60000"/>
                        <a:lumOff val="40000"/>
                      </a:schemeClr>
                    </a:solidFill>
                  </a:rPr>
                  <a:t>acquire data</a:t>
                </a:r>
                <a:r>
                  <a:rPr lang="en-US" dirty="0"/>
                  <a:t>?  Someone has to manually label examples.</a:t>
                </a:r>
              </a:p>
              <a:p>
                <a:pPr lvl="1"/>
                <a:r>
                  <a:rPr lang="en-US" dirty="0"/>
                  <a:t>How do we </a:t>
                </a:r>
                <a:r>
                  <a:rPr lang="en-US" dirty="0">
                    <a:solidFill>
                      <a:schemeClr val="accent1">
                        <a:lumMod val="60000"/>
                        <a:lumOff val="40000"/>
                      </a:schemeClr>
                    </a:solidFill>
                  </a:rPr>
                  <a:t>parametrize</a:t>
                </a:r>
                <a:r>
                  <a:rPr lang="en-US" dirty="0"/>
                  <a:t> a set of functions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to search?</a:t>
                </a:r>
              </a:p>
              <a:p>
                <a:pPr lvl="1"/>
                <a:r>
                  <a:rPr lang="en-US" dirty="0"/>
                  <a:t>How do we </a:t>
                </a:r>
                <a:r>
                  <a:rPr lang="en-US" dirty="0">
                    <a:solidFill>
                      <a:schemeClr val="accent1">
                        <a:lumMod val="60000"/>
                        <a:lumOff val="40000"/>
                      </a:schemeClr>
                    </a:solidFill>
                  </a:rPr>
                  <a:t>fit</a:t>
                </a:r>
                <a:r>
                  <a:rPr lang="en-US" dirty="0"/>
                  <a:t> the function to data?</a:t>
                </a:r>
              </a:p>
              <a:p>
                <a:pPr lvl="1"/>
                <a:r>
                  <a:rPr lang="en-US" dirty="0"/>
                  <a:t>If a function works on training example, will it </a:t>
                </a:r>
                <a:r>
                  <a:rPr lang="en-US" dirty="0">
                    <a:solidFill>
                      <a:schemeClr val="accent1">
                        <a:lumMod val="60000"/>
                        <a:lumOff val="40000"/>
                      </a:schemeClr>
                    </a:solidFill>
                  </a:rPr>
                  <a:t>generalize</a:t>
                </a:r>
                <a:r>
                  <a:rPr lang="en-US" dirty="0"/>
                  <a:t> (test data)on new data?</a:t>
                </a:r>
              </a:p>
              <a:p>
                <a:pPr lvl="1"/>
                <a:endParaRPr lang="en-US" dirty="0"/>
              </a:p>
              <a:p>
                <a:r>
                  <a:rPr lang="en-US" dirty="0"/>
                  <a:t>This is what you will learn in this class</a:t>
                </a:r>
              </a:p>
              <a:p>
                <a:endParaRPr lang="en-US" dirty="0"/>
              </a:p>
            </p:txBody>
          </p:sp>
        </mc:Choice>
        <mc:Fallback>
          <p:sp>
            <p:nvSpPr>
              <p:cNvPr id="3" name="Content Placeholder 2">
                <a:extLst>
                  <a:ext uri="{FF2B5EF4-FFF2-40B4-BE49-F238E27FC236}">
                    <a16:creationId xmlns:a16="http://schemas.microsoft.com/office/drawing/2014/main" id="{3F8599F5-79E2-4AD4-8C0E-51A2BFDB68CF}"/>
                  </a:ext>
                </a:extLst>
              </p:cNvPr>
              <p:cNvSpPr>
                <a:spLocks noGrp="1" noRot="1" noChangeAspect="1" noMove="1" noResize="1" noEditPoints="1" noAdjustHandles="1" noChangeArrowheads="1" noChangeShapeType="1" noTextEdit="1"/>
              </p:cNvSpPr>
              <p:nvPr>
                <p:ph idx="1"/>
              </p:nvPr>
            </p:nvSpPr>
            <p:spPr>
              <a:blipFill>
                <a:blip r:embed="rId3"/>
                <a:stretch>
                  <a:fillRect l="-928" t="-35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51A026-F41E-421B-957F-D8F6A7FFEA6E}"/>
              </a:ext>
            </a:extLst>
          </p:cNvPr>
          <p:cNvSpPr>
            <a:spLocks noGrp="1"/>
          </p:cNvSpPr>
          <p:nvPr>
            <p:ph type="sldNum" sz="quarter" idx="12"/>
          </p:nvPr>
        </p:nvSpPr>
        <p:spPr/>
        <p:txBody>
          <a:bodyPr/>
          <a:lstStyle/>
          <a:p>
            <a:fld id="{629637A9-119A-49DA-BD12-AAC58B377D80}" type="slidenum">
              <a:rPr lang="en-US" smtClean="0"/>
              <a:t>12</a:t>
            </a:fld>
            <a:endParaRPr lang="en-US" dirty="0"/>
          </a:p>
        </p:txBody>
      </p:sp>
      <p:pic>
        <p:nvPicPr>
          <p:cNvPr id="5" name="Picture 4">
            <a:extLst>
              <a:ext uri="{FF2B5EF4-FFF2-40B4-BE49-F238E27FC236}">
                <a16:creationId xmlns:a16="http://schemas.microsoft.com/office/drawing/2014/main" id="{F4CCFF14-B302-4D06-AE62-17CA0AD725F4}"/>
              </a:ext>
            </a:extLst>
          </p:cNvPr>
          <p:cNvPicPr>
            <a:picLocks noChangeAspect="1"/>
          </p:cNvPicPr>
          <p:nvPr/>
        </p:nvPicPr>
        <p:blipFill>
          <a:blip r:embed="rId4"/>
          <a:stretch>
            <a:fillRect/>
          </a:stretch>
        </p:blipFill>
        <p:spPr>
          <a:xfrm>
            <a:off x="9509760" y="2550746"/>
            <a:ext cx="2050214" cy="1386986"/>
          </a:xfrm>
          <a:prstGeom prst="rect">
            <a:avLst/>
          </a:prstGeom>
        </p:spPr>
      </p:pic>
    </p:spTree>
    <p:extLst>
      <p:ext uri="{BB962C8B-B14F-4D97-AF65-F5344CB8AC3E}">
        <p14:creationId xmlns:p14="http://schemas.microsoft.com/office/powerpoint/2010/main" val="96110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4742"/>
          </a:xfrm>
          <a:solidFill>
            <a:schemeClr val="accent1">
              <a:lumMod val="40000"/>
              <a:lumOff val="60000"/>
            </a:schemeClr>
          </a:solidFill>
        </p:spPr>
        <p:txBody>
          <a:bodyPr>
            <a:normAutofit fontScale="90000"/>
          </a:bodyPr>
          <a:lstStyle/>
          <a:p>
            <a:r>
              <a:rPr lang="en-US" dirty="0"/>
              <a:t>Example 2:  Face Detection</a:t>
            </a:r>
          </a:p>
        </p:txBody>
      </p:sp>
      <p:sp>
        <p:nvSpPr>
          <p:cNvPr id="3" name="Content Placeholder 2"/>
          <p:cNvSpPr>
            <a:spLocks noGrp="1"/>
          </p:cNvSpPr>
          <p:nvPr>
            <p:ph idx="1"/>
          </p:nvPr>
        </p:nvSpPr>
        <p:spPr>
          <a:xfrm>
            <a:off x="1097280" y="4032718"/>
            <a:ext cx="10058400" cy="1668950"/>
          </a:xfrm>
        </p:spPr>
        <p:txBody>
          <a:bodyPr>
            <a:normAutofit/>
          </a:bodyPr>
          <a:lstStyle/>
          <a:p>
            <a:r>
              <a:rPr lang="en-US" dirty="0">
                <a:solidFill>
                  <a:schemeClr val="accent1">
                    <a:lumMod val="60000"/>
                    <a:lumOff val="40000"/>
                  </a:schemeClr>
                </a:solidFill>
              </a:rPr>
              <a:t>Problem</a:t>
            </a:r>
            <a:r>
              <a:rPr lang="en-US" dirty="0"/>
              <a:t>:  For each image region, determine if face or non-face</a:t>
            </a:r>
          </a:p>
          <a:p>
            <a:r>
              <a:rPr lang="en-US" dirty="0"/>
              <a:t>More challenging than digit recognition</a:t>
            </a:r>
          </a:p>
          <a:p>
            <a:pPr lvl="1"/>
            <a:r>
              <a:rPr lang="en-US" dirty="0"/>
              <a:t>Even harder to describe a face via “rules” in a robust way</a:t>
            </a:r>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13</a:t>
            </a:fld>
            <a:endParaRPr lang="en-US" dirty="0"/>
          </a:p>
        </p:txBody>
      </p:sp>
      <p:pic>
        <p:nvPicPr>
          <p:cNvPr id="5" name="Picture 4"/>
          <p:cNvPicPr>
            <a:picLocks noChangeAspect="1"/>
          </p:cNvPicPr>
          <p:nvPr/>
        </p:nvPicPr>
        <p:blipFill>
          <a:blip r:embed="rId2"/>
          <a:stretch>
            <a:fillRect/>
          </a:stretch>
        </p:blipFill>
        <p:spPr>
          <a:xfrm>
            <a:off x="1269379" y="1643491"/>
            <a:ext cx="6974506" cy="2219518"/>
          </a:xfrm>
          <a:prstGeom prst="rect">
            <a:avLst/>
          </a:prstGeom>
        </p:spPr>
      </p:pic>
    </p:spTree>
    <p:extLst>
      <p:ext uri="{BB962C8B-B14F-4D97-AF65-F5344CB8AC3E}">
        <p14:creationId xmlns:p14="http://schemas.microsoft.com/office/powerpoint/2010/main" val="288445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3781"/>
          </a:xfrm>
          <a:solidFill>
            <a:schemeClr val="accent1">
              <a:lumMod val="40000"/>
              <a:lumOff val="60000"/>
            </a:schemeClr>
          </a:solidFill>
        </p:spPr>
        <p:txBody>
          <a:bodyPr>
            <a:normAutofit fontScale="90000"/>
          </a:bodyPr>
          <a:lstStyle/>
          <a:p>
            <a:r>
              <a:rPr lang="en-US" dirty="0"/>
              <a:t>Supervised Learning Approach</a:t>
            </a:r>
          </a:p>
        </p:txBody>
      </p:sp>
      <p:sp>
        <p:nvSpPr>
          <p:cNvPr id="3" name="Content Placeholder 2"/>
          <p:cNvSpPr>
            <a:spLocks noGrp="1"/>
          </p:cNvSpPr>
          <p:nvPr>
            <p:ph idx="1"/>
          </p:nvPr>
        </p:nvSpPr>
        <p:spPr>
          <a:xfrm>
            <a:off x="1097280" y="1539277"/>
            <a:ext cx="6244424" cy="4329817"/>
          </a:xfrm>
        </p:spPr>
        <p:txBody>
          <a:bodyPr>
            <a:normAutofit fontScale="70000" lnSpcReduction="20000"/>
          </a:bodyPr>
          <a:lstStyle/>
          <a:p>
            <a:r>
              <a:rPr lang="en-US" dirty="0">
                <a:solidFill>
                  <a:schemeClr val="accent1">
                    <a:lumMod val="60000"/>
                    <a:lumOff val="40000"/>
                  </a:schemeClr>
                </a:solidFill>
              </a:rPr>
              <a:t>Data:</a:t>
            </a:r>
            <a:r>
              <a:rPr lang="en-US" dirty="0"/>
              <a:t>  Get large number of face and non-face examples</a:t>
            </a:r>
          </a:p>
          <a:p>
            <a:r>
              <a:rPr lang="en-US" dirty="0"/>
              <a:t>Typical early dataset </a:t>
            </a:r>
          </a:p>
          <a:p>
            <a:pPr lvl="1"/>
            <a:r>
              <a:rPr lang="en-US" dirty="0"/>
              <a:t>5000 faces (all near frontal, vary age, race, gender, lighting)</a:t>
            </a:r>
          </a:p>
          <a:p>
            <a:pPr lvl="1"/>
            <a:r>
              <a:rPr lang="en-US" dirty="0"/>
              <a:t> 10^8 non faces</a:t>
            </a:r>
          </a:p>
          <a:p>
            <a:pPr lvl="1"/>
            <a:r>
              <a:rPr lang="en-US" dirty="0"/>
              <a:t>Faces are normalized (scale, translation)</a:t>
            </a:r>
          </a:p>
          <a:p>
            <a:r>
              <a:rPr lang="en-US" dirty="0">
                <a:solidFill>
                  <a:schemeClr val="accent1">
                    <a:lumMod val="60000"/>
                    <a:lumOff val="40000"/>
                  </a:schemeClr>
                </a:solidFill>
              </a:rPr>
              <a:t>Learn</a:t>
            </a:r>
            <a:r>
              <a:rPr lang="en-US" dirty="0"/>
              <a:t> a classifier from a </a:t>
            </a:r>
            <a:r>
              <a:rPr lang="en-US" dirty="0">
                <a:solidFill>
                  <a:schemeClr val="accent1">
                    <a:lumMod val="60000"/>
                    <a:lumOff val="40000"/>
                  </a:schemeClr>
                </a:solidFill>
              </a:rPr>
              <a:t>class</a:t>
            </a:r>
            <a:r>
              <a:rPr lang="en-US" dirty="0"/>
              <a:t> of functions </a:t>
            </a:r>
          </a:p>
          <a:p>
            <a:pPr lvl="1"/>
            <a:r>
              <a:rPr lang="en-US" dirty="0"/>
              <a:t>Each function maps image to binary value “face” or “non-face”</a:t>
            </a:r>
          </a:p>
          <a:p>
            <a:pPr lvl="1"/>
            <a:r>
              <a:rPr lang="en-US" dirty="0"/>
              <a:t>Select function that works well on training data</a:t>
            </a:r>
          </a:p>
          <a:p>
            <a:pPr lvl="1"/>
            <a:r>
              <a:rPr lang="en-US" dirty="0"/>
              <a:t>For good performance, functions may be complex</a:t>
            </a:r>
          </a:p>
          <a:p>
            <a:pPr lvl="1"/>
            <a:r>
              <a:rPr lang="en-US" dirty="0"/>
              <a:t>Many </a:t>
            </a:r>
            <a:r>
              <a:rPr lang="en-US" dirty="0">
                <a:solidFill>
                  <a:schemeClr val="accent1">
                    <a:lumMod val="60000"/>
                    <a:lumOff val="40000"/>
                  </a:schemeClr>
                </a:solidFill>
              </a:rPr>
              <a:t>parameters</a:t>
            </a:r>
          </a:p>
          <a:p>
            <a:r>
              <a:rPr lang="en-US" dirty="0"/>
              <a:t>Many more datasets are available now:</a:t>
            </a:r>
          </a:p>
          <a:p>
            <a:pPr lvl="1"/>
            <a:r>
              <a:rPr lang="en-US" dirty="0"/>
              <a:t>See </a:t>
            </a:r>
            <a:r>
              <a:rPr lang="en-US" dirty="0">
                <a:hlinkClick r:id="rId2"/>
              </a:rPr>
              <a:t>http://www.face-rec.org/databases/</a:t>
            </a:r>
            <a:endParaRPr lang="en-US" dirty="0"/>
          </a:p>
          <a:p>
            <a:pPr lvl="1"/>
            <a:r>
              <a:rPr lang="en-US" dirty="0"/>
              <a:t>You can use this for your project!</a:t>
            </a:r>
          </a:p>
        </p:txBody>
      </p:sp>
      <p:sp>
        <p:nvSpPr>
          <p:cNvPr id="4" name="Slide Number Placeholder 3"/>
          <p:cNvSpPr>
            <a:spLocks noGrp="1"/>
          </p:cNvSpPr>
          <p:nvPr>
            <p:ph type="sldNum" sz="quarter" idx="12"/>
          </p:nvPr>
        </p:nvSpPr>
        <p:spPr/>
        <p:txBody>
          <a:bodyPr/>
          <a:lstStyle/>
          <a:p>
            <a:fld id="{629637A9-119A-49DA-BD12-AAC58B377D80}" type="slidenum">
              <a:rPr lang="en-US" smtClean="0"/>
              <a:t>14</a:t>
            </a:fld>
            <a:endParaRPr lang="en-US" dirty="0"/>
          </a:p>
        </p:txBody>
      </p:sp>
      <p:pic>
        <p:nvPicPr>
          <p:cNvPr id="5" name="Picture 4"/>
          <p:cNvPicPr>
            <a:picLocks noChangeAspect="1"/>
          </p:cNvPicPr>
          <p:nvPr/>
        </p:nvPicPr>
        <p:blipFill>
          <a:blip r:embed="rId3"/>
          <a:stretch>
            <a:fillRect/>
          </a:stretch>
        </p:blipFill>
        <p:spPr>
          <a:xfrm>
            <a:off x="8377093" y="1539277"/>
            <a:ext cx="2281726" cy="2276819"/>
          </a:xfrm>
          <a:prstGeom prst="rect">
            <a:avLst/>
          </a:prstGeom>
        </p:spPr>
      </p:pic>
      <p:pic>
        <p:nvPicPr>
          <p:cNvPr id="6" name="Picture 5"/>
          <p:cNvPicPr>
            <a:picLocks noChangeAspect="1"/>
          </p:cNvPicPr>
          <p:nvPr/>
        </p:nvPicPr>
        <p:blipFill>
          <a:blip r:embed="rId4"/>
          <a:stretch>
            <a:fillRect/>
          </a:stretch>
        </p:blipFill>
        <p:spPr>
          <a:xfrm>
            <a:off x="6694063" y="3965353"/>
            <a:ext cx="4155083" cy="1494541"/>
          </a:xfrm>
          <a:prstGeom prst="rect">
            <a:avLst/>
          </a:prstGeom>
        </p:spPr>
      </p:pic>
      <p:sp>
        <p:nvSpPr>
          <p:cNvPr id="7" name="TextBox 6"/>
          <p:cNvSpPr txBox="1"/>
          <p:nvPr/>
        </p:nvSpPr>
        <p:spPr>
          <a:xfrm>
            <a:off x="6694063" y="5499762"/>
            <a:ext cx="3319948" cy="369332"/>
          </a:xfrm>
          <a:prstGeom prst="rect">
            <a:avLst/>
          </a:prstGeom>
          <a:noFill/>
        </p:spPr>
        <p:txBody>
          <a:bodyPr wrap="none" rtlCol="0">
            <a:spAutoFit/>
          </a:bodyPr>
          <a:lstStyle/>
          <a:p>
            <a:r>
              <a:rPr lang="en-US" dirty="0"/>
              <a:t>Rowley, </a:t>
            </a:r>
            <a:r>
              <a:rPr lang="en-US" dirty="0" err="1"/>
              <a:t>Baluja</a:t>
            </a:r>
            <a:r>
              <a:rPr lang="en-US" dirty="0"/>
              <a:t> and </a:t>
            </a:r>
            <a:r>
              <a:rPr lang="en-US" dirty="0" err="1"/>
              <a:t>Kanade</a:t>
            </a:r>
            <a:r>
              <a:rPr lang="en-US" dirty="0"/>
              <a:t>, 1998 </a:t>
            </a:r>
          </a:p>
        </p:txBody>
      </p:sp>
    </p:spTree>
    <p:extLst>
      <p:ext uri="{BB962C8B-B14F-4D97-AF65-F5344CB8AC3E}">
        <p14:creationId xmlns:p14="http://schemas.microsoft.com/office/powerpoint/2010/main" val="370149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1016"/>
          </a:xfrm>
          <a:solidFill>
            <a:schemeClr val="accent1">
              <a:lumMod val="40000"/>
              <a:lumOff val="60000"/>
            </a:schemeClr>
          </a:solidFill>
        </p:spPr>
        <p:txBody>
          <a:bodyPr>
            <a:normAutofit fontScale="90000"/>
          </a:bodyPr>
          <a:lstStyle/>
          <a:p>
            <a:r>
              <a:rPr lang="en-US" dirty="0"/>
              <a:t>Example 3:  Spam Detection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47790" y="1716157"/>
                <a:ext cx="4807889" cy="4245702"/>
              </a:xfrm>
            </p:spPr>
            <p:txBody>
              <a:bodyPr>
                <a:normAutofit fontScale="92500" lnSpcReduction="10000"/>
              </a:bodyPr>
              <a:lstStyle/>
              <a:p>
                <a:r>
                  <a:rPr lang="en-US" dirty="0"/>
                  <a:t>Classification problem:</a:t>
                </a:r>
              </a:p>
              <a:p>
                <a:pPr lvl="1"/>
                <a:r>
                  <a:rPr lang="en-US" dirty="0"/>
                  <a:t>Is email junk or not junk?</a:t>
                </a:r>
              </a:p>
              <a:p>
                <a:r>
                  <a:rPr lang="en-US" dirty="0"/>
                  <a:t>For ML, must represent email numerically</a:t>
                </a:r>
              </a:p>
              <a:p>
                <a:pPr lvl="1"/>
                <a:r>
                  <a:rPr lang="en-US" dirty="0"/>
                  <a:t>Common model</a:t>
                </a:r>
                <a:r>
                  <a:rPr lang="en-US" dirty="0">
                    <a:solidFill>
                      <a:schemeClr val="accent1">
                        <a:lumMod val="60000"/>
                        <a:lumOff val="40000"/>
                      </a:schemeClr>
                    </a:solidFill>
                  </a:rPr>
                  <a:t>:  bag of words</a:t>
                </a:r>
              </a:p>
              <a:p>
                <a:pPr lvl="1"/>
                <a:r>
                  <a:rPr lang="en-US" dirty="0"/>
                  <a:t>Enumerate all words,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endParaRPr lang="en-US" b="0" dirty="0"/>
              </a:p>
              <a:p>
                <a:pPr lvl="1"/>
                <a:r>
                  <a:rPr lang="en-US" dirty="0"/>
                  <a:t>Represent email via word count</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r>
                  <a:rPr lang="en-US" dirty="0" err="1"/>
                  <a:t>num</a:t>
                </a:r>
                <a:r>
                  <a:rPr lang="en-US" dirty="0"/>
                  <a:t> instances of word </a:t>
                </a:r>
                <a14:m>
                  <m:oMath xmlns:m="http://schemas.openxmlformats.org/officeDocument/2006/math">
                    <m:r>
                      <a:rPr lang="en-US" b="0" i="1" smtClean="0">
                        <a:latin typeface="Cambria Math" panose="02040503050406030204" pitchFamily="18" charset="0"/>
                      </a:rPr>
                      <m:t>𝑖</m:t>
                    </m:r>
                  </m:oMath>
                </a14:m>
                <a:endParaRPr lang="en-US" dirty="0"/>
              </a:p>
              <a:p>
                <a:r>
                  <a:rPr lang="en-US" dirty="0"/>
                  <a:t>Challenge:  </a:t>
                </a:r>
              </a:p>
              <a:p>
                <a:pPr lvl="1"/>
                <a:r>
                  <a:rPr lang="en-US" dirty="0"/>
                  <a:t>Very high-dimensional vector</a:t>
                </a:r>
              </a:p>
              <a:p>
                <a:pPr lvl="1"/>
                <a:r>
                  <a:rPr lang="en-US" dirty="0"/>
                  <a:t>System must continue to adapt</a:t>
                </a:r>
                <a:br>
                  <a:rPr lang="en-US" dirty="0"/>
                </a:br>
                <a:r>
                  <a:rPr lang="en-US" dirty="0"/>
                  <a:t>(keep up with spammers)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47790" y="1716157"/>
                <a:ext cx="4807889" cy="4245702"/>
              </a:xfrm>
              <a:blipFill>
                <a:blip r:embed="rId2"/>
                <a:stretch>
                  <a:fillRect l="-1901" t="-3017" b="-57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15</a:t>
            </a:fld>
            <a:endParaRPr lang="en-US" dirty="0"/>
          </a:p>
        </p:txBody>
      </p:sp>
      <p:pic>
        <p:nvPicPr>
          <p:cNvPr id="6" name="Picture 5"/>
          <p:cNvPicPr>
            <a:picLocks noChangeAspect="1"/>
          </p:cNvPicPr>
          <p:nvPr/>
        </p:nvPicPr>
        <p:blipFill>
          <a:blip r:embed="rId3"/>
          <a:stretch>
            <a:fillRect/>
          </a:stretch>
        </p:blipFill>
        <p:spPr>
          <a:xfrm>
            <a:off x="1009224" y="1632686"/>
            <a:ext cx="5118346" cy="2376096"/>
          </a:xfrm>
          <a:prstGeom prst="rect">
            <a:avLst/>
          </a:prstGeom>
        </p:spPr>
      </p:pic>
    </p:spTree>
    <p:extLst>
      <p:ext uri="{BB962C8B-B14F-4D97-AF65-F5344CB8AC3E}">
        <p14:creationId xmlns:p14="http://schemas.microsoft.com/office/powerpoint/2010/main" val="8299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7425"/>
          </a:xfrm>
          <a:solidFill>
            <a:schemeClr val="accent1">
              <a:lumMod val="40000"/>
              <a:lumOff val="60000"/>
            </a:schemeClr>
          </a:solidFill>
        </p:spPr>
        <p:txBody>
          <a:bodyPr>
            <a:normAutofit fontScale="90000"/>
          </a:bodyPr>
          <a:lstStyle/>
          <a:p>
            <a:r>
              <a:rPr lang="en-US" dirty="0"/>
              <a:t>Example 4:  Stock Price Prediction</a:t>
            </a:r>
          </a:p>
        </p:txBody>
      </p:sp>
      <p:sp>
        <p:nvSpPr>
          <p:cNvPr id="3" name="Content Placeholder 2"/>
          <p:cNvSpPr>
            <a:spLocks noGrp="1"/>
          </p:cNvSpPr>
          <p:nvPr>
            <p:ph idx="1"/>
          </p:nvPr>
        </p:nvSpPr>
        <p:spPr>
          <a:xfrm>
            <a:off x="4878390" y="1655632"/>
            <a:ext cx="6277290" cy="4329818"/>
          </a:xfrm>
        </p:spPr>
        <p:txBody>
          <a:bodyPr/>
          <a:lstStyle/>
          <a:p>
            <a:r>
              <a:rPr lang="en-US" dirty="0"/>
              <a:t>Can you predict the price of a stock?</a:t>
            </a:r>
          </a:p>
          <a:p>
            <a:r>
              <a:rPr lang="en-US" dirty="0"/>
              <a:t>What variables would you use?</a:t>
            </a:r>
          </a:p>
          <a:p>
            <a:r>
              <a:rPr lang="en-US" dirty="0"/>
              <a:t>What is a non-machine learning approach?</a:t>
            </a:r>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16</a:t>
            </a:fld>
            <a:endParaRPr lang="en-US" dirty="0"/>
          </a:p>
        </p:txBody>
      </p:sp>
      <p:pic>
        <p:nvPicPr>
          <p:cNvPr id="5" name="Picture 4"/>
          <p:cNvPicPr>
            <a:picLocks noChangeAspect="1"/>
          </p:cNvPicPr>
          <p:nvPr/>
        </p:nvPicPr>
        <p:blipFill>
          <a:blip r:embed="rId2"/>
          <a:stretch>
            <a:fillRect/>
          </a:stretch>
        </p:blipFill>
        <p:spPr>
          <a:xfrm>
            <a:off x="1212197" y="1676165"/>
            <a:ext cx="3612944" cy="1996712"/>
          </a:xfrm>
          <a:prstGeom prst="rect">
            <a:avLst/>
          </a:prstGeom>
        </p:spPr>
      </p:pic>
    </p:spTree>
    <p:extLst>
      <p:ext uri="{BB962C8B-B14F-4D97-AF65-F5344CB8AC3E}">
        <p14:creationId xmlns:p14="http://schemas.microsoft.com/office/powerpoint/2010/main" val="69987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775B6-68C1-6808-F941-C66C7676A026}"/>
              </a:ext>
            </a:extLst>
          </p:cNvPr>
          <p:cNvSpPr>
            <a:spLocks noGrp="1"/>
          </p:cNvSpPr>
          <p:nvPr>
            <p:ph type="title"/>
          </p:nvPr>
        </p:nvSpPr>
        <p:spPr>
          <a:xfrm>
            <a:off x="6953330" y="2108957"/>
            <a:ext cx="4576315" cy="1635166"/>
          </a:xfrm>
        </p:spPr>
        <p:txBody>
          <a:bodyPr vert="horz" lIns="91440" tIns="45720" rIns="91440" bIns="45720" rtlCol="0" anchor="b">
            <a:noAutofit/>
          </a:bodyPr>
          <a:lstStyle/>
          <a:p>
            <a:pPr algn="ctr"/>
            <a:r>
              <a:rPr lang="en-US" sz="4000" b="1" i="0" u="none" strike="noStrike" baseline="0" dirty="0">
                <a:latin typeface="Times New Roman" panose="02020603050405020304" pitchFamily="18" charset="0"/>
                <a:cs typeface="Times New Roman" panose="02020603050405020304" pitchFamily="18" charset="0"/>
              </a:rPr>
              <a:t>Problems that machine learning can solve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0C7DE9-F511-E6BB-2176-E37DA0618079}"/>
              </a:ext>
            </a:extLst>
          </p:cNvPr>
          <p:cNvSpPr>
            <a:spLocks noGrp="1"/>
          </p:cNvSpPr>
          <p:nvPr>
            <p:ph idx="1"/>
          </p:nvPr>
        </p:nvSpPr>
        <p:spPr>
          <a:xfrm>
            <a:off x="6194715" y="3836197"/>
            <a:ext cx="5334931" cy="601625"/>
          </a:xfrm>
        </p:spPr>
        <p:txBody>
          <a:bodyPr vert="horz" lIns="91440" tIns="45720" rIns="91440" bIns="45720" rtlCol="0">
            <a:normAutofit/>
          </a:bodyPr>
          <a:lstStyle/>
          <a:p>
            <a:pPr marL="0" indent="0" algn="ctr">
              <a:buNone/>
            </a:pPr>
            <a:r>
              <a:rPr lang="en-US" sz="2400"/>
              <a:t>Any other examples that you may know?</a:t>
            </a:r>
          </a:p>
        </p:txBody>
      </p:sp>
      <p:sp>
        <p:nvSpPr>
          <p:cNvPr id="13" name="Freeform: Shape 1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8AAE5F3F-9C5D-2BBC-A9CA-A41B0FB70730}"/>
              </a:ext>
            </a:extLst>
          </p:cNvPr>
          <p:cNvPicPr>
            <a:picLocks noChangeAspect="1"/>
          </p:cNvPicPr>
          <p:nvPr/>
        </p:nvPicPr>
        <p:blipFill rotWithShape="1">
          <a:blip r:embed="rId2"/>
          <a:srcRect r="-2"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5" name="Slide Number Placeholder 4">
            <a:extLst>
              <a:ext uri="{FF2B5EF4-FFF2-40B4-BE49-F238E27FC236}">
                <a16:creationId xmlns:a16="http://schemas.microsoft.com/office/drawing/2014/main" id="{409C401E-D08B-E367-94F8-75FB9BEA4D5C}"/>
              </a:ext>
            </a:extLst>
          </p:cNvPr>
          <p:cNvSpPr>
            <a:spLocks noGrp="1"/>
          </p:cNvSpPr>
          <p:nvPr>
            <p:ph type="sldNum" sz="quarter" idx="12"/>
          </p:nvPr>
        </p:nvSpPr>
        <p:spPr>
          <a:xfrm>
            <a:off x="530529" y="6356350"/>
            <a:ext cx="1054989" cy="365125"/>
          </a:xfrm>
        </p:spPr>
        <p:txBody>
          <a:bodyPr vert="horz" lIns="91440" tIns="45720" rIns="91440" bIns="45720" rtlCol="0" anchor="ctr">
            <a:normAutofit/>
          </a:bodyPr>
          <a:lstStyle/>
          <a:p>
            <a:pPr algn="l">
              <a:spcAft>
                <a:spcPts val="600"/>
              </a:spcAft>
              <a:defRPr/>
            </a:pPr>
            <a:fld id="{629637A9-119A-49DA-BD12-AAC58B377D80}" type="slidenum">
              <a:rPr lang="en-US" smtClean="0">
                <a:solidFill>
                  <a:prstClr val="black">
                    <a:tint val="75000"/>
                  </a:prstClr>
                </a:solidFill>
                <a:latin typeface="Calibri" panose="020F0502020204030204"/>
              </a:rPr>
              <a:pPr algn="l">
                <a:spcAft>
                  <a:spcPts val="600"/>
                </a:spcAft>
                <a:defRPr/>
              </a:pPr>
              <a:t>17</a:t>
            </a:fld>
            <a:endParaRPr lang="en-US">
              <a:solidFill>
                <a:prstClr val="black">
                  <a:tint val="75000"/>
                </a:prstClr>
              </a:solidFill>
              <a:latin typeface="Calibri" panose="020F0502020204030204"/>
            </a:endParaRPr>
          </a:p>
        </p:txBody>
      </p:sp>
      <p:sp>
        <p:nvSpPr>
          <p:cNvPr id="23" name="Freeform: Shape 2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7768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E29D8-DD1D-69C0-A137-2F0144BB8597}"/>
              </a:ext>
            </a:extLst>
          </p:cNvPr>
          <p:cNvSpPr>
            <a:spLocks noGrp="1"/>
          </p:cNvSpPr>
          <p:nvPr>
            <p:ph idx="1"/>
          </p:nvPr>
        </p:nvSpPr>
        <p:spPr>
          <a:xfrm>
            <a:off x="838200" y="928914"/>
            <a:ext cx="10515600" cy="5262563"/>
          </a:xfrm>
        </p:spPr>
        <p:txBody>
          <a:bodyPr>
            <a:normAutofit/>
          </a:bodyPr>
          <a:lstStyle/>
          <a:p>
            <a:pPr algn="l"/>
            <a:r>
              <a:rPr lang="en-US" sz="1800" b="1" i="0" u="none" strike="noStrike" baseline="0" dirty="0">
                <a:latin typeface="MinionPro-Bold"/>
              </a:rPr>
              <a:t>Identifying the ZIP code from handwritten digits on an envelope. </a:t>
            </a:r>
          </a:p>
          <a:p>
            <a:pPr marL="457200" lvl="1" indent="0">
              <a:buNone/>
            </a:pPr>
            <a:r>
              <a:rPr lang="en-US" sz="1400" b="0" i="0" u="none" strike="noStrike" baseline="0" dirty="0">
                <a:latin typeface="MinionPro-Regular"/>
              </a:rPr>
              <a:t>Here the input is a scan of the handwriting, and the desired output is the actual digits in the zip code. To create a data set for building a machine learning model, you need to collect many envelopes. Then you can read the zip codes yourself and store the digits as your desired outcomes.</a:t>
            </a:r>
          </a:p>
          <a:p>
            <a:pPr algn="l"/>
            <a:r>
              <a:rPr lang="en-US" sz="1800" b="1" i="0" u="none" strike="noStrike" baseline="0" dirty="0">
                <a:latin typeface="MinionPro-Bold"/>
              </a:rPr>
              <a:t>Determining whether or not a tumor is benign based on a medical image.</a:t>
            </a:r>
          </a:p>
          <a:p>
            <a:pPr marL="457200" lvl="1" indent="0">
              <a:buNone/>
            </a:pPr>
            <a:r>
              <a:rPr lang="en-US" sz="1400" b="0" i="0" u="none" strike="noStrike" baseline="0" dirty="0">
                <a:latin typeface="MinionPro-Regular"/>
              </a:rPr>
              <a:t>Here the input is the image, and the output is whether or not the tumor is benign. To create a data set for building a model, you need a database of medical images. You also need an expert opinion, so a doctor needs to look at all of the images and decide which tumors are benign and which are not.</a:t>
            </a:r>
          </a:p>
          <a:p>
            <a:pPr algn="l"/>
            <a:r>
              <a:rPr lang="en-US" sz="1800" b="1" i="0" u="none" strike="noStrike" baseline="0" dirty="0">
                <a:latin typeface="MinionPro-Bold"/>
              </a:rPr>
              <a:t>Detecting fraudulent activity in credit card transactions. </a:t>
            </a:r>
            <a:r>
              <a:rPr lang="en-US" sz="1800" b="0" i="0" u="none" strike="noStrike" baseline="0" dirty="0">
                <a:latin typeface="MinionPro-Regular"/>
              </a:rPr>
              <a:t>Here the input is a</a:t>
            </a:r>
          </a:p>
          <a:p>
            <a:pPr marL="457200" lvl="1" indent="0">
              <a:buNone/>
            </a:pPr>
            <a:r>
              <a:rPr lang="en-US" sz="1400" b="0" i="0" u="none" strike="noStrike" baseline="0" dirty="0">
                <a:latin typeface="MinionPro-Regular"/>
              </a:rPr>
              <a:t>record of the credit card transaction, and the output is whether it is likely to be fraudulent or not. Assuming that you are the entity distributing the credit cards, collecting a dataset means storing all transactions, and recording if a user reports any transaction as fraudulent.</a:t>
            </a:r>
            <a:endParaRPr lang="en-US" dirty="0"/>
          </a:p>
        </p:txBody>
      </p:sp>
      <p:sp>
        <p:nvSpPr>
          <p:cNvPr id="5" name="Slide Number Placeholder 4">
            <a:extLst>
              <a:ext uri="{FF2B5EF4-FFF2-40B4-BE49-F238E27FC236}">
                <a16:creationId xmlns:a16="http://schemas.microsoft.com/office/drawing/2014/main" id="{84FE55B3-CDBD-6F4C-2E5A-0C8F23DB8BF1}"/>
              </a:ext>
            </a:extLst>
          </p:cNvPr>
          <p:cNvSpPr>
            <a:spLocks noGrp="1"/>
          </p:cNvSpPr>
          <p:nvPr>
            <p:ph type="sldNum" sz="quarter" idx="12"/>
          </p:nvPr>
        </p:nvSpPr>
        <p:spPr/>
        <p:txBody>
          <a:bodyPr/>
          <a:lstStyle/>
          <a:p>
            <a:fld id="{629637A9-119A-49DA-BD12-AAC58B377D80}" type="slidenum">
              <a:rPr lang="en-US" smtClean="0"/>
              <a:t>18</a:t>
            </a:fld>
            <a:endParaRPr lang="en-US" dirty="0"/>
          </a:p>
        </p:txBody>
      </p:sp>
    </p:spTree>
    <p:extLst>
      <p:ext uri="{BB962C8B-B14F-4D97-AF65-F5344CB8AC3E}">
        <p14:creationId xmlns:p14="http://schemas.microsoft.com/office/powerpoint/2010/main" val="71989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5D8D-7623-2C86-EAB9-B716CB31861C}"/>
              </a:ext>
            </a:extLst>
          </p:cNvPr>
          <p:cNvSpPr>
            <a:spLocks noGrp="1"/>
          </p:cNvSpPr>
          <p:nvPr>
            <p:ph type="title"/>
          </p:nvPr>
        </p:nvSpPr>
        <p:spPr>
          <a:xfrm>
            <a:off x="838200" y="365125"/>
            <a:ext cx="10515600" cy="56862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C225883-9FD6-0AF3-6A2B-98673ACF7409}"/>
              </a:ext>
            </a:extLst>
          </p:cNvPr>
          <p:cNvSpPr>
            <a:spLocks noGrp="1"/>
          </p:cNvSpPr>
          <p:nvPr>
            <p:ph idx="1"/>
          </p:nvPr>
        </p:nvSpPr>
        <p:spPr>
          <a:xfrm>
            <a:off x="537029" y="1253331"/>
            <a:ext cx="10986105" cy="4351338"/>
          </a:xfrm>
        </p:spPr>
        <p:txBody>
          <a:bodyPr>
            <a:normAutofit/>
          </a:bodyPr>
          <a:lstStyle/>
          <a:p>
            <a:pPr algn="l"/>
            <a:r>
              <a:rPr lang="en-US" sz="1800" b="0" i="0" u="none" strike="noStrike" baseline="0" dirty="0">
                <a:latin typeface="MinionPro-Regular"/>
              </a:rPr>
              <a:t>However, using hand-coded rules to make decisions has two major</a:t>
            </a:r>
          </a:p>
          <a:p>
            <a:pPr algn="l"/>
            <a:r>
              <a:rPr lang="en-US" sz="1800" b="0" i="0" u="none" strike="noStrike" baseline="0" dirty="0">
                <a:solidFill>
                  <a:srgbClr val="FF0000"/>
                </a:solidFill>
                <a:latin typeface="MinionPro-Regular"/>
              </a:rPr>
              <a:t>disadvantages:</a:t>
            </a:r>
          </a:p>
          <a:p>
            <a:pPr marL="800100" lvl="1" indent="-342900">
              <a:buFont typeface="+mj-lt"/>
              <a:buAutoNum type="alphaLcPeriod"/>
            </a:pPr>
            <a:r>
              <a:rPr lang="en-US" sz="1400" b="0" i="0" u="none" strike="noStrike" baseline="0" dirty="0">
                <a:latin typeface="MinionPro-Regular"/>
              </a:rPr>
              <a:t>The logic required to make a decision is specific to a single domain and task. Changing the task even slightly might require a rewrite of the whole system.</a:t>
            </a:r>
          </a:p>
          <a:p>
            <a:pPr marL="800100" lvl="1" indent="-342900">
              <a:buFont typeface="+mj-lt"/>
              <a:buAutoNum type="alphaLcPeriod"/>
            </a:pPr>
            <a:r>
              <a:rPr lang="en-US" sz="1400" b="0" i="0" u="none" strike="noStrike" baseline="0" dirty="0">
                <a:latin typeface="MinionPro-Regular"/>
              </a:rPr>
              <a:t>Designing rules requires a deep understanding of how a decision should be made by a human expert.</a:t>
            </a:r>
          </a:p>
          <a:p>
            <a:pPr algn="l"/>
            <a:r>
              <a:rPr lang="en-US" sz="1800" b="0" i="0" u="none" strike="noStrike" baseline="0" dirty="0">
                <a:latin typeface="MinionPro-Regular"/>
              </a:rPr>
              <a:t>One example of where this hand-coded approach will fail is in detecting faces in images. </a:t>
            </a:r>
          </a:p>
          <a:p>
            <a:pPr algn="l"/>
            <a:r>
              <a:rPr lang="en-US" sz="1800" b="0" i="0" u="none" strike="noStrike" baseline="0" dirty="0">
                <a:latin typeface="MinionPro-Regular"/>
              </a:rPr>
              <a:t>Today every smart phone can detect a face in an image. However, face detection was an unsolved problem until as recent as 2001. The main problem is that the way in which pixels (which make up an image in a computer) are “perceived by” the computer is very different from how humans perceive a face. This difference in representation makes it basically impossible for a human to come up with a good set of rules to describe what constitutes a face in a digital image.</a:t>
            </a:r>
          </a:p>
          <a:p>
            <a:pPr algn="l"/>
            <a:r>
              <a:rPr lang="en-US" sz="1800" b="0" i="0" u="none" strike="noStrike" baseline="0" dirty="0">
                <a:latin typeface="MinionPro-Regular"/>
              </a:rPr>
              <a:t>Using machine learning, however, simply presenting a program with a large collection of images of faces is enough for an algorithm to determine what characteristics are needed to identify a face.</a:t>
            </a:r>
            <a:endParaRPr lang="en-US" dirty="0"/>
          </a:p>
        </p:txBody>
      </p:sp>
      <p:sp>
        <p:nvSpPr>
          <p:cNvPr id="4" name="Footer Placeholder 3">
            <a:extLst>
              <a:ext uri="{FF2B5EF4-FFF2-40B4-BE49-F238E27FC236}">
                <a16:creationId xmlns:a16="http://schemas.microsoft.com/office/drawing/2014/main" id="{A8E07B9A-5F05-2954-C7B1-37F1DA80B1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E3ECD4C-486D-7620-63D9-CDE60FAF876B}"/>
              </a:ext>
            </a:extLst>
          </p:cNvPr>
          <p:cNvSpPr>
            <a:spLocks noGrp="1"/>
          </p:cNvSpPr>
          <p:nvPr>
            <p:ph type="sldNum" sz="quarter" idx="12"/>
          </p:nvPr>
        </p:nvSpPr>
        <p:spPr/>
        <p:txBody>
          <a:bodyPr/>
          <a:lstStyle/>
          <a:p>
            <a:fld id="{629637A9-119A-49DA-BD12-AAC58B377D80}" type="slidenum">
              <a:rPr lang="en-US" smtClean="0"/>
              <a:t>19</a:t>
            </a:fld>
            <a:endParaRPr lang="en-US" dirty="0"/>
          </a:p>
        </p:txBody>
      </p:sp>
    </p:spTree>
    <p:extLst>
      <p:ext uri="{BB962C8B-B14F-4D97-AF65-F5344CB8AC3E}">
        <p14:creationId xmlns:p14="http://schemas.microsoft.com/office/powerpoint/2010/main" val="322016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B21F856-08C1-4692-B2D4-AEF54F6E17F7}"/>
              </a:ext>
            </a:extLst>
          </p:cNvPr>
          <p:cNvSpPr>
            <a:spLocks noGrp="1" noChangeArrowheads="1"/>
          </p:cNvSpPr>
          <p:nvPr>
            <p:ph type="ctrTitle"/>
          </p:nvPr>
        </p:nvSpPr>
        <p:spPr>
          <a:xfrm>
            <a:off x="2209800" y="2286000"/>
            <a:ext cx="7772400" cy="1143000"/>
          </a:xfrm>
        </p:spPr>
        <p:txBody>
          <a:bodyPr anchor="ctr">
            <a:normAutofit fontScale="90000"/>
          </a:bodyPr>
          <a:lstStyle/>
          <a:p>
            <a:r>
              <a:rPr lang="en-US" altLang="en-US" sz="4400" dirty="0"/>
              <a:t>CSC 455: Machine Learning</a:t>
            </a:r>
            <a:br>
              <a:rPr lang="en-US" altLang="en-US" sz="4400" dirty="0"/>
            </a:br>
            <a:r>
              <a:rPr lang="en-US" altLang="en-US" sz="4400" dirty="0">
                <a:solidFill>
                  <a:srgbClr val="FF0000"/>
                </a:solidFill>
              </a:rPr>
              <a:t>Lecture #1</a:t>
            </a:r>
            <a:br>
              <a:rPr lang="en-US" altLang="en-US" sz="4400" dirty="0"/>
            </a:br>
            <a:r>
              <a:rPr lang="en-US" altLang="en-US" sz="4400" dirty="0"/>
              <a:t>Introduction</a:t>
            </a:r>
          </a:p>
        </p:txBody>
      </p:sp>
      <p:pic>
        <p:nvPicPr>
          <p:cNvPr id="4" name="Picture 3">
            <a:extLst>
              <a:ext uri="{FF2B5EF4-FFF2-40B4-BE49-F238E27FC236}">
                <a16:creationId xmlns:a16="http://schemas.microsoft.com/office/drawing/2014/main" id="{7EA03228-E4AF-43F2-8F2A-1CADE14EE233}"/>
              </a:ext>
            </a:extLst>
          </p:cNvPr>
          <p:cNvPicPr>
            <a:picLocks noChangeAspect="1"/>
          </p:cNvPicPr>
          <p:nvPr/>
        </p:nvPicPr>
        <p:blipFill>
          <a:blip r:embed="rId3"/>
          <a:stretch>
            <a:fillRect/>
          </a:stretch>
        </p:blipFill>
        <p:spPr>
          <a:xfrm>
            <a:off x="114300" y="261258"/>
            <a:ext cx="1447800" cy="457200"/>
          </a:xfrm>
          <a:prstGeom prst="rect">
            <a:avLst/>
          </a:prstGeom>
        </p:spPr>
      </p:pic>
      <p:sp>
        <p:nvSpPr>
          <p:cNvPr id="5" name="Date Placeholder 4">
            <a:extLst>
              <a:ext uri="{FF2B5EF4-FFF2-40B4-BE49-F238E27FC236}">
                <a16:creationId xmlns:a16="http://schemas.microsoft.com/office/drawing/2014/main" id="{A76B2D8E-073E-4C1C-B816-F350C9848462}"/>
              </a:ext>
            </a:extLst>
          </p:cNvPr>
          <p:cNvSpPr>
            <a:spLocks noGrp="1"/>
          </p:cNvSpPr>
          <p:nvPr>
            <p:ph type="dt" sz="half" idx="10"/>
          </p:nvPr>
        </p:nvSpPr>
        <p:spPr/>
        <p:txBody>
          <a:bodyPr/>
          <a:lstStyle/>
          <a:p>
            <a:pPr>
              <a:defRPr/>
            </a:pPr>
            <a:fld id="{6A847A88-F8D5-4D01-AE87-A44760335D18}" type="datetime1">
              <a:rPr lang="en-US" smtClean="0"/>
              <a:t>9/8/2022</a:t>
            </a:fld>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304"/>
          </a:xfrm>
          <a:solidFill>
            <a:schemeClr val="accent1">
              <a:lumMod val="20000"/>
              <a:lumOff val="80000"/>
            </a:schemeClr>
          </a:solidFill>
        </p:spPr>
        <p:txBody>
          <a:bodyPr>
            <a:normAutofit fontScale="90000"/>
          </a:bodyPr>
          <a:lstStyle/>
          <a:p>
            <a:r>
              <a:rPr lang="en-US" dirty="0"/>
              <a:t>Machine Learning in Many Fields</a:t>
            </a:r>
          </a:p>
        </p:txBody>
      </p:sp>
      <p:sp>
        <p:nvSpPr>
          <p:cNvPr id="3" name="Content Placeholder 2"/>
          <p:cNvSpPr>
            <a:spLocks noGrp="1"/>
          </p:cNvSpPr>
          <p:nvPr>
            <p:ph idx="1"/>
          </p:nvPr>
        </p:nvSpPr>
        <p:spPr/>
        <p:txBody>
          <a:bodyPr>
            <a:normAutofit lnSpcReduction="10000"/>
          </a:bodyPr>
          <a:lstStyle/>
          <a:p>
            <a:r>
              <a:rPr lang="tr-TR" dirty="0">
                <a:solidFill>
                  <a:schemeClr val="accent1"/>
                </a:solidFill>
              </a:rPr>
              <a:t>Retail:</a:t>
            </a:r>
            <a:r>
              <a:rPr lang="tr-TR" dirty="0"/>
              <a:t> </a:t>
            </a:r>
            <a:r>
              <a:rPr lang="tr-TR" dirty="0">
                <a:solidFill>
                  <a:schemeClr val="tx2"/>
                </a:solidFill>
              </a:rPr>
              <a:t>Market basket analysis, Customer relationship management (CRM)</a:t>
            </a:r>
          </a:p>
          <a:p>
            <a:r>
              <a:rPr lang="tr-TR" dirty="0">
                <a:solidFill>
                  <a:schemeClr val="accent1"/>
                </a:solidFill>
              </a:rPr>
              <a:t>Finance:</a:t>
            </a:r>
            <a:r>
              <a:rPr lang="tr-TR" dirty="0"/>
              <a:t> Credit scoring, fraud detection</a:t>
            </a:r>
          </a:p>
          <a:p>
            <a:r>
              <a:rPr lang="tr-TR" dirty="0">
                <a:solidFill>
                  <a:schemeClr val="accent1"/>
                </a:solidFill>
              </a:rPr>
              <a:t>Manufacturing: </a:t>
            </a:r>
            <a:r>
              <a:rPr lang="tr-TR" dirty="0"/>
              <a:t>Control, robotics, troubleshooting</a:t>
            </a:r>
          </a:p>
          <a:p>
            <a:r>
              <a:rPr lang="tr-TR" dirty="0">
                <a:solidFill>
                  <a:schemeClr val="accent1"/>
                </a:solidFill>
              </a:rPr>
              <a:t>Medicine: </a:t>
            </a:r>
            <a:r>
              <a:rPr lang="tr-TR" dirty="0"/>
              <a:t>Medical diagnosis</a:t>
            </a:r>
          </a:p>
          <a:p>
            <a:r>
              <a:rPr lang="tr-TR" dirty="0">
                <a:solidFill>
                  <a:schemeClr val="accent1"/>
                </a:solidFill>
              </a:rPr>
              <a:t>Telecommunications:</a:t>
            </a:r>
            <a:r>
              <a:rPr lang="tr-TR" dirty="0"/>
              <a:t> Spam filters, intrusion detection</a:t>
            </a:r>
          </a:p>
          <a:p>
            <a:r>
              <a:rPr lang="tr-TR" dirty="0">
                <a:solidFill>
                  <a:schemeClr val="accent1"/>
                </a:solidFill>
              </a:rPr>
              <a:t>Bioinformatics: </a:t>
            </a:r>
            <a:r>
              <a:rPr lang="tr-TR" dirty="0"/>
              <a:t>Motifs, alignment</a:t>
            </a:r>
          </a:p>
          <a:p>
            <a:r>
              <a:rPr lang="tr-TR" dirty="0">
                <a:solidFill>
                  <a:schemeClr val="accent1"/>
                </a:solidFill>
              </a:rPr>
              <a:t>Web mining: </a:t>
            </a:r>
            <a:r>
              <a:rPr lang="tr-TR" dirty="0"/>
              <a:t>Search engines</a:t>
            </a:r>
          </a:p>
          <a:p>
            <a:r>
              <a:rPr lang="tr-TR" dirty="0"/>
              <a:t>...</a:t>
            </a: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20</a:t>
            </a:fld>
            <a:endParaRPr lang="en-US" dirty="0"/>
          </a:p>
        </p:txBody>
      </p:sp>
    </p:spTree>
    <p:extLst>
      <p:ext uri="{BB962C8B-B14F-4D97-AF65-F5344CB8AC3E}">
        <p14:creationId xmlns:p14="http://schemas.microsoft.com/office/powerpoint/2010/main" val="317236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0AC4B8-C4BE-8F3E-DAD3-49A6DEDAD8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6FB04A5-1569-7A09-A230-4AB843497990}"/>
              </a:ext>
            </a:extLst>
          </p:cNvPr>
          <p:cNvSpPr>
            <a:spLocks noGrp="1"/>
          </p:cNvSpPr>
          <p:nvPr>
            <p:ph type="sldNum" sz="quarter" idx="12"/>
          </p:nvPr>
        </p:nvSpPr>
        <p:spPr/>
        <p:txBody>
          <a:bodyPr/>
          <a:lstStyle/>
          <a:p>
            <a:fld id="{629637A9-119A-49DA-BD12-AAC58B377D80}" type="slidenum">
              <a:rPr lang="en-US" smtClean="0"/>
              <a:t>21</a:t>
            </a:fld>
            <a:endParaRPr lang="en-US" dirty="0"/>
          </a:p>
        </p:txBody>
      </p:sp>
      <p:pic>
        <p:nvPicPr>
          <p:cNvPr id="6" name="Picture 5">
            <a:extLst>
              <a:ext uri="{FF2B5EF4-FFF2-40B4-BE49-F238E27FC236}">
                <a16:creationId xmlns:a16="http://schemas.microsoft.com/office/drawing/2014/main" id="{7B6E2B18-05CB-9D23-F3D6-E7E79224D3B3}"/>
              </a:ext>
            </a:extLst>
          </p:cNvPr>
          <p:cNvPicPr>
            <a:picLocks noChangeAspect="1"/>
          </p:cNvPicPr>
          <p:nvPr/>
        </p:nvPicPr>
        <p:blipFill rotWithShape="1">
          <a:blip r:embed="rId2"/>
          <a:srcRect r="-2" b="-2"/>
          <a:stretch/>
        </p:blipFill>
        <p:spPr>
          <a:xfrm>
            <a:off x="3237916" y="839875"/>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679439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18EE-A910-4BE2-98F2-597F82AC202E}"/>
              </a:ext>
            </a:extLst>
          </p:cNvPr>
          <p:cNvSpPr>
            <a:spLocks noGrp="1"/>
          </p:cNvSpPr>
          <p:nvPr>
            <p:ph type="title"/>
          </p:nvPr>
        </p:nvSpPr>
        <p:spPr>
          <a:xfrm>
            <a:off x="838200" y="365126"/>
            <a:ext cx="10515600" cy="587980"/>
          </a:xfrm>
          <a:solidFill>
            <a:schemeClr val="accent1">
              <a:lumMod val="40000"/>
              <a:lumOff val="60000"/>
            </a:schemeClr>
          </a:solidFill>
        </p:spPr>
        <p:txBody>
          <a:bodyPr>
            <a:normAutofit fontScale="90000"/>
          </a:bodyPr>
          <a:lstStyle/>
          <a:p>
            <a:r>
              <a:rPr lang="en-US" dirty="0"/>
              <a:t>In-Class Exercise 1</a:t>
            </a:r>
          </a:p>
        </p:txBody>
      </p:sp>
      <p:sp>
        <p:nvSpPr>
          <p:cNvPr id="4" name="Slide Number Placeholder 3">
            <a:extLst>
              <a:ext uri="{FF2B5EF4-FFF2-40B4-BE49-F238E27FC236}">
                <a16:creationId xmlns:a16="http://schemas.microsoft.com/office/drawing/2014/main" id="{B1304811-D26B-4F9D-8E04-13961A5470BC}"/>
              </a:ext>
            </a:extLst>
          </p:cNvPr>
          <p:cNvSpPr>
            <a:spLocks noGrp="1"/>
          </p:cNvSpPr>
          <p:nvPr>
            <p:ph type="sldNum" sz="quarter" idx="12"/>
          </p:nvPr>
        </p:nvSpPr>
        <p:spPr/>
        <p:txBody>
          <a:bodyPr/>
          <a:lstStyle/>
          <a:p>
            <a:fld id="{629637A9-119A-49DA-BD12-AAC58B377D80}" type="slidenum">
              <a:rPr lang="en-US" smtClean="0"/>
              <a:t>22</a:t>
            </a:fld>
            <a:endParaRPr lang="en-US" dirty="0"/>
          </a:p>
        </p:txBody>
      </p:sp>
      <p:pic>
        <p:nvPicPr>
          <p:cNvPr id="5" name="Picture 4">
            <a:extLst>
              <a:ext uri="{FF2B5EF4-FFF2-40B4-BE49-F238E27FC236}">
                <a16:creationId xmlns:a16="http://schemas.microsoft.com/office/drawing/2014/main" id="{F94441F8-2348-4EF3-891C-88BF42B24BF1}"/>
              </a:ext>
            </a:extLst>
          </p:cNvPr>
          <p:cNvPicPr>
            <a:picLocks noChangeAspect="1"/>
          </p:cNvPicPr>
          <p:nvPr/>
        </p:nvPicPr>
        <p:blipFill>
          <a:blip r:embed="rId2"/>
          <a:stretch>
            <a:fillRect/>
          </a:stretch>
        </p:blipFill>
        <p:spPr>
          <a:xfrm>
            <a:off x="1097280" y="1528811"/>
            <a:ext cx="8407831" cy="3938337"/>
          </a:xfrm>
          <a:prstGeom prst="rect">
            <a:avLst/>
          </a:prstGeom>
        </p:spPr>
      </p:pic>
    </p:spTree>
    <p:extLst>
      <p:ext uri="{BB962C8B-B14F-4D97-AF65-F5344CB8AC3E}">
        <p14:creationId xmlns:p14="http://schemas.microsoft.com/office/powerpoint/2010/main" val="23006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304"/>
          </a:xfrm>
          <a:solidFill>
            <a:schemeClr val="accent1">
              <a:lumMod val="40000"/>
              <a:lumOff val="60000"/>
            </a:schemeClr>
          </a:solidFill>
        </p:spPr>
        <p:txBody>
          <a:bodyPr>
            <a:normAutofit fontScale="90000"/>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539277"/>
                <a:ext cx="6657670" cy="4329817"/>
              </a:xfrm>
            </p:spPr>
            <p:txBody>
              <a:bodyPr>
                <a:normAutofit fontScale="85000" lnSpcReduction="20000"/>
              </a:bodyPr>
              <a:lstStyle/>
              <a:p>
                <a:r>
                  <a:rPr lang="en-US" dirty="0">
                    <a:solidFill>
                      <a:schemeClr val="accent1">
                        <a:lumMod val="60000"/>
                        <a:lumOff val="40000"/>
                      </a:schemeClr>
                    </a:solidFill>
                  </a:rPr>
                  <a:t>Supervised learning</a:t>
                </a:r>
              </a:p>
              <a:p>
                <a:pPr lvl="1"/>
                <a:r>
                  <a:rPr lang="en-US" dirty="0"/>
                  <a:t>Learn mapping from features </a:t>
                </a:r>
                <a14:m>
                  <m:oMath xmlns:m="http://schemas.openxmlformats.org/officeDocument/2006/math">
                    <m:r>
                      <a:rPr lang="en-US" b="1" i="1" smtClean="0">
                        <a:latin typeface="Cambria Math" panose="02040503050406030204" pitchFamily="18" charset="0"/>
                      </a:rPr>
                      <m:t>𝒙</m:t>
                    </m:r>
                  </m:oMath>
                </a14:m>
                <a:r>
                  <a:rPr lang="en-US" dirty="0"/>
                  <a:t> to target </a:t>
                </a:r>
                <a14:m>
                  <m:oMath xmlns:m="http://schemas.openxmlformats.org/officeDocument/2006/math">
                    <m:r>
                      <a:rPr lang="en-US" i="1" smtClean="0">
                        <a:latin typeface="Cambria Math" panose="02040503050406030204" pitchFamily="18" charset="0"/>
                      </a:rPr>
                      <m:t>𝑦</m:t>
                    </m:r>
                  </m:oMath>
                </a14:m>
                <a:endParaRPr lang="en-US" dirty="0"/>
              </a:p>
              <a:p>
                <a:r>
                  <a:rPr lang="en-US" dirty="0">
                    <a:solidFill>
                      <a:schemeClr val="accent1">
                        <a:lumMod val="60000"/>
                        <a:lumOff val="40000"/>
                      </a:schemeClr>
                    </a:solidFill>
                  </a:rPr>
                  <a:t>Classification</a:t>
                </a:r>
                <a:r>
                  <a:rPr lang="en-US" dirty="0"/>
                  <a:t>:</a:t>
                </a:r>
              </a:p>
              <a:p>
                <a:pPr lvl="1"/>
                <a:r>
                  <a:rPr lang="en-US" dirty="0"/>
                  <a:t>Target is discrete.  One of a finite number of values</a:t>
                </a:r>
              </a:p>
              <a:p>
                <a:pPr lvl="1"/>
                <a:r>
                  <a:rPr lang="en-US" b="0" dirty="0"/>
                  <a:t>Ex:  Binary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t>  </a:t>
                </a:r>
              </a:p>
              <a:p>
                <a:r>
                  <a:rPr lang="en-US" dirty="0">
                    <a:solidFill>
                      <a:schemeClr val="accent1">
                        <a:lumMod val="60000"/>
                        <a:lumOff val="40000"/>
                      </a:schemeClr>
                    </a:solidFill>
                  </a:rPr>
                  <a:t>Example</a:t>
                </a:r>
                <a:r>
                  <a:rPr lang="en-US" dirty="0"/>
                  <a:t>:  Credit assessment</a:t>
                </a:r>
              </a:p>
              <a:p>
                <a:pPr lvl="1"/>
                <a:r>
                  <a:rPr lang="en-US" dirty="0"/>
                  <a:t>Target:  customer is high-risk or low-risk</a:t>
                </a:r>
              </a:p>
              <a:p>
                <a:pPr lvl="1"/>
                <a:r>
                  <a:rPr lang="en-US" dirty="0"/>
                  <a:t>Features:  income &amp; saving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r>
                  <a:rPr lang="en-US" dirty="0"/>
                  <a:t>Learn a function from </a:t>
                </a:r>
                <a:r>
                  <a:rPr lang="en-US" dirty="0">
                    <a:solidFill>
                      <a:schemeClr val="accent1">
                        <a:lumMod val="60000"/>
                        <a:lumOff val="40000"/>
                      </a:schemeClr>
                    </a:solidFill>
                  </a:rPr>
                  <a:t>features</a:t>
                </a:r>
                <a:r>
                  <a:rPr lang="en-US" dirty="0"/>
                  <a:t> to </a:t>
                </a:r>
                <a:r>
                  <a:rPr lang="en-US" dirty="0">
                    <a:solidFill>
                      <a:schemeClr val="accent1">
                        <a:lumMod val="60000"/>
                        <a:lumOff val="40000"/>
                      </a:schemeClr>
                    </a:solidFill>
                  </a:rPr>
                  <a:t>target</a:t>
                </a:r>
              </a:p>
              <a:p>
                <a:pPr lvl="1"/>
                <a:r>
                  <a:rPr lang="en-US" dirty="0"/>
                  <a:t>Use past training data</a:t>
                </a:r>
              </a:p>
              <a:p>
                <a:pPr lvl="1"/>
                <a:r>
                  <a:rPr lang="en-US" dirty="0"/>
                  <a:t>Need to get this data</a:t>
                </a:r>
              </a:p>
              <a:p>
                <a:r>
                  <a:rPr lang="en-US" dirty="0"/>
                  <a:t>The function on the right is an example of a </a:t>
                </a:r>
                <a:r>
                  <a:rPr lang="en-US" dirty="0">
                    <a:solidFill>
                      <a:schemeClr val="accent1">
                        <a:lumMod val="60000"/>
                        <a:lumOff val="40000"/>
                      </a:schemeClr>
                    </a:solidFill>
                  </a:rPr>
                  <a:t>decision tree</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539277"/>
                <a:ext cx="6657670" cy="4329817"/>
              </a:xfrm>
              <a:blipFill>
                <a:blip r:embed="rId2"/>
                <a:stretch>
                  <a:fillRect l="-1190" t="-32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23</a:t>
            </a:fld>
            <a:endParaRPr lang="en-US" dirty="0"/>
          </a:p>
        </p:txBody>
      </p:sp>
      <p:pic>
        <p:nvPicPr>
          <p:cNvPr id="5" name="Picture 4"/>
          <p:cNvPicPr>
            <a:picLocks noGrp="1" noChangeAspect="1" noChangeArrowheads="1"/>
          </p:cNvPicPr>
          <p:nvPr/>
        </p:nvPicPr>
        <p:blipFill>
          <a:blip r:embed="rId3" cstate="print"/>
          <a:srcRect/>
          <a:stretch>
            <a:fillRect/>
          </a:stretch>
        </p:blipFill>
        <p:spPr>
          <a:xfrm>
            <a:off x="7508254" y="1539277"/>
            <a:ext cx="3438041" cy="3272773"/>
          </a:xfrm>
          <a:prstGeom prst="rect">
            <a:avLst/>
          </a:prstGeom>
        </p:spPr>
      </p:pic>
      <p:grpSp>
        <p:nvGrpSpPr>
          <p:cNvPr id="16" name="Group 15">
            <a:extLst>
              <a:ext uri="{FF2B5EF4-FFF2-40B4-BE49-F238E27FC236}">
                <a16:creationId xmlns:a16="http://schemas.microsoft.com/office/drawing/2014/main" id="{776D7AF9-0B69-459C-A1D4-9D6A3476DEC8}"/>
              </a:ext>
            </a:extLst>
          </p:cNvPr>
          <p:cNvGrpSpPr/>
          <p:nvPr/>
        </p:nvGrpSpPr>
        <p:grpSpPr>
          <a:xfrm>
            <a:off x="7357620" y="1539277"/>
            <a:ext cx="3526838" cy="3374063"/>
            <a:chOff x="7357620" y="1539277"/>
            <a:chExt cx="3526838" cy="3374063"/>
          </a:xfrm>
        </p:grpSpPr>
        <p:sp>
          <p:nvSpPr>
            <p:cNvPr id="6" name="TextBox 5">
              <a:extLst>
                <a:ext uri="{FF2B5EF4-FFF2-40B4-BE49-F238E27FC236}">
                  <a16:creationId xmlns:a16="http://schemas.microsoft.com/office/drawing/2014/main" id="{84FD72D9-56B4-4B4A-B58B-6CDCA58A5380}"/>
                </a:ext>
              </a:extLst>
            </p:cNvPr>
            <p:cNvSpPr txBox="1"/>
            <p:nvPr/>
          </p:nvSpPr>
          <p:spPr>
            <a:xfrm rot="16200000">
              <a:off x="7255460" y="1792071"/>
              <a:ext cx="874920" cy="369332"/>
            </a:xfrm>
            <a:prstGeom prst="rect">
              <a:avLst/>
            </a:prstGeom>
            <a:solidFill>
              <a:schemeClr val="bg1"/>
            </a:solidFill>
          </p:spPr>
          <p:txBody>
            <a:bodyPr wrap="none" rtlCol="0">
              <a:spAutoFit/>
            </a:bodyPr>
            <a:lstStyle/>
            <a:p>
              <a:r>
                <a:rPr lang="en-US" dirty="0">
                  <a:solidFill>
                    <a:schemeClr val="accent1">
                      <a:lumMod val="60000"/>
                      <a:lumOff val="40000"/>
                    </a:schemeClr>
                  </a:solidFill>
                </a:rPr>
                <a:t>Savings</a:t>
              </a:r>
            </a:p>
          </p:txBody>
        </p:sp>
        <p:sp>
          <p:nvSpPr>
            <p:cNvPr id="8" name="TextBox 7">
              <a:extLst>
                <a:ext uri="{FF2B5EF4-FFF2-40B4-BE49-F238E27FC236}">
                  <a16:creationId xmlns:a16="http://schemas.microsoft.com/office/drawing/2014/main" id="{35DC50AB-3938-49DE-B67D-69059B6C0EF9}"/>
                </a:ext>
              </a:extLst>
            </p:cNvPr>
            <p:cNvSpPr txBox="1"/>
            <p:nvPr/>
          </p:nvSpPr>
          <p:spPr>
            <a:xfrm>
              <a:off x="10002806" y="4442718"/>
              <a:ext cx="881652" cy="369332"/>
            </a:xfrm>
            <a:prstGeom prst="rect">
              <a:avLst/>
            </a:prstGeom>
            <a:solidFill>
              <a:schemeClr val="bg1"/>
            </a:solidFill>
          </p:spPr>
          <p:txBody>
            <a:bodyPr wrap="none" rtlCol="0">
              <a:spAutoFit/>
            </a:bodyPr>
            <a:lstStyle/>
            <a:p>
              <a:r>
                <a:rPr lang="en-US" dirty="0">
                  <a:solidFill>
                    <a:schemeClr val="accent1">
                      <a:lumMod val="60000"/>
                      <a:lumOff val="40000"/>
                    </a:schemeClr>
                  </a:solidFill>
                </a:rPr>
                <a:t>Income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2640AD-092E-4329-AE7A-F2B490358F63}"/>
                    </a:ext>
                  </a:extLst>
                </p:cNvPr>
                <p:cNvSpPr txBox="1"/>
                <p:nvPr/>
              </p:nvSpPr>
              <p:spPr>
                <a:xfrm>
                  <a:off x="8766507" y="4544008"/>
                  <a:ext cx="460767"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m:oMathPara>
                  </a14:m>
                  <a:endParaRPr lang="en-US" dirty="0"/>
                </a:p>
              </p:txBody>
            </p:sp>
          </mc:Choice>
          <mc:Fallback xmlns="">
            <p:sp>
              <p:nvSpPr>
                <p:cNvPr id="9" name="TextBox 8">
                  <a:extLst>
                    <a:ext uri="{FF2B5EF4-FFF2-40B4-BE49-F238E27FC236}">
                      <a16:creationId xmlns:a16="http://schemas.microsoft.com/office/drawing/2014/main" id="{342640AD-092E-4329-AE7A-F2B490358F63}"/>
                    </a:ext>
                  </a:extLst>
                </p:cNvPr>
                <p:cNvSpPr txBox="1">
                  <a:spLocks noRot="1" noChangeAspect="1" noMove="1" noResize="1" noEditPoints="1" noAdjustHandles="1" noChangeArrowheads="1" noChangeShapeType="1" noTextEdit="1"/>
                </p:cNvSpPr>
                <p:nvPr/>
              </p:nvSpPr>
              <p:spPr>
                <a:xfrm>
                  <a:off x="8766507" y="4544008"/>
                  <a:ext cx="46076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0C652C-C226-4DB3-894F-6814965BD6EA}"/>
                    </a:ext>
                  </a:extLst>
                </p:cNvPr>
                <p:cNvSpPr txBox="1"/>
                <p:nvPr/>
              </p:nvSpPr>
              <p:spPr>
                <a:xfrm flipH="1">
                  <a:off x="7357620" y="3243791"/>
                  <a:ext cx="519966"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sub>
                        </m:sSub>
                      </m:oMath>
                    </m:oMathPara>
                  </a14:m>
                  <a:endParaRPr lang="en-US" dirty="0"/>
                </a:p>
              </p:txBody>
            </p:sp>
          </mc:Choice>
          <mc:Fallback xmlns="">
            <p:sp>
              <p:nvSpPr>
                <p:cNvPr id="11" name="TextBox 10">
                  <a:extLst>
                    <a:ext uri="{FF2B5EF4-FFF2-40B4-BE49-F238E27FC236}">
                      <a16:creationId xmlns:a16="http://schemas.microsoft.com/office/drawing/2014/main" id="{8B0C652C-C226-4DB3-894F-6814965BD6EA}"/>
                    </a:ext>
                  </a:extLst>
                </p:cNvPr>
                <p:cNvSpPr txBox="1">
                  <a:spLocks noRot="1" noChangeAspect="1" noMove="1" noResize="1" noEditPoints="1" noAdjustHandles="1" noChangeArrowheads="1" noChangeShapeType="1" noTextEdit="1"/>
                </p:cNvSpPr>
                <p:nvPr/>
              </p:nvSpPr>
              <p:spPr>
                <a:xfrm flipH="1">
                  <a:off x="7357620" y="3243791"/>
                  <a:ext cx="519966" cy="369332"/>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4BE2285-20DC-4912-B2B2-BF0DB875A9F1}"/>
                </a:ext>
              </a:extLst>
            </p:cNvPr>
            <p:cNvSpPr txBox="1"/>
            <p:nvPr/>
          </p:nvSpPr>
          <p:spPr>
            <a:xfrm>
              <a:off x="8004311" y="3238521"/>
              <a:ext cx="992579" cy="369332"/>
            </a:xfrm>
            <a:prstGeom prst="rect">
              <a:avLst/>
            </a:prstGeom>
            <a:solidFill>
              <a:schemeClr val="bg1"/>
            </a:solidFill>
          </p:spPr>
          <p:txBody>
            <a:bodyPr wrap="none" rtlCol="0">
              <a:spAutoFit/>
            </a:bodyPr>
            <a:lstStyle/>
            <a:p>
              <a:r>
                <a:rPr lang="en-US" dirty="0"/>
                <a:t>High risk</a:t>
              </a:r>
            </a:p>
          </p:txBody>
        </p:sp>
        <p:sp>
          <p:nvSpPr>
            <p:cNvPr id="15" name="TextBox 14">
              <a:extLst>
                <a:ext uri="{FF2B5EF4-FFF2-40B4-BE49-F238E27FC236}">
                  <a16:creationId xmlns:a16="http://schemas.microsoft.com/office/drawing/2014/main" id="{3C2B20AD-D234-47ED-AD34-06479784C99A}"/>
                </a:ext>
              </a:extLst>
            </p:cNvPr>
            <p:cNvSpPr txBox="1"/>
            <p:nvPr/>
          </p:nvSpPr>
          <p:spPr>
            <a:xfrm>
              <a:off x="9666240" y="1708591"/>
              <a:ext cx="948401" cy="369332"/>
            </a:xfrm>
            <a:prstGeom prst="rect">
              <a:avLst/>
            </a:prstGeom>
            <a:solidFill>
              <a:schemeClr val="bg1"/>
            </a:solidFill>
          </p:spPr>
          <p:txBody>
            <a:bodyPr wrap="none" rtlCol="0">
              <a:spAutoFit/>
            </a:bodyPr>
            <a:lstStyle/>
            <a:p>
              <a:r>
                <a:rPr lang="en-US" dirty="0"/>
                <a:t>Low risk</a:t>
              </a:r>
            </a:p>
          </p:txBody>
        </p:sp>
      </p:grpSp>
    </p:spTree>
    <p:extLst>
      <p:ext uri="{BB962C8B-B14F-4D97-AF65-F5344CB8AC3E}">
        <p14:creationId xmlns:p14="http://schemas.microsoft.com/office/powerpoint/2010/main" val="226525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5732"/>
          </a:xfrm>
          <a:solidFill>
            <a:schemeClr val="accent1">
              <a:lumMod val="40000"/>
              <a:lumOff val="60000"/>
            </a:schemeClr>
          </a:solidFill>
        </p:spPr>
        <p:txBody>
          <a:bodyPr>
            <a:normAutofit fontScale="90000"/>
          </a:bodyPr>
          <a:lstStyle/>
          <a:p>
            <a:r>
              <a:rPr lang="en-US" dirty="0"/>
              <a:t>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539277"/>
                <a:ext cx="4995871" cy="4329817"/>
              </a:xfrm>
            </p:spPr>
            <p:txBody>
              <a:bodyPr>
                <a:normAutofit fontScale="92500" lnSpcReduction="10000"/>
              </a:bodyPr>
              <a:lstStyle/>
              <a:p>
                <a:r>
                  <a:rPr lang="en-US" dirty="0"/>
                  <a:t>Also supervised learning</a:t>
                </a:r>
              </a:p>
              <a:p>
                <a:r>
                  <a:rPr lang="en-US" dirty="0"/>
                  <a:t>Predicting a </a:t>
                </a:r>
                <a:r>
                  <a:rPr lang="en-US" dirty="0">
                    <a:solidFill>
                      <a:schemeClr val="accent1">
                        <a:lumMod val="60000"/>
                        <a:lumOff val="40000"/>
                      </a:schemeClr>
                    </a:solidFill>
                  </a:rPr>
                  <a:t>continuous-valued </a:t>
                </a:r>
                <a:r>
                  <a:rPr lang="en-US" dirty="0"/>
                  <a:t>target</a:t>
                </a:r>
              </a:p>
              <a:p>
                <a:r>
                  <a:rPr lang="en-US" dirty="0">
                    <a:solidFill>
                      <a:schemeClr val="accent1">
                        <a:lumMod val="60000"/>
                        <a:lumOff val="40000"/>
                      </a:schemeClr>
                    </a:solidFill>
                  </a:rPr>
                  <a:t>Example</a:t>
                </a:r>
                <a:r>
                  <a:rPr lang="en-US" dirty="0"/>
                  <a:t>:</a:t>
                </a:r>
              </a:p>
              <a:p>
                <a:pPr lvl="1"/>
                <a:r>
                  <a:rPr lang="en-US" dirty="0"/>
                  <a:t>Predict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happiness score (e.g. from surveys)</a:t>
                </a:r>
              </a:p>
              <a:p>
                <a:pPr lvl="1"/>
                <a:r>
                  <a:rPr lang="en-US" dirty="0"/>
                  <a:t>From </a:t>
                </a: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rPr>
                      <m:t>=</m:t>
                    </m:r>
                  </m:oMath>
                </a14:m>
                <a:r>
                  <a:rPr lang="en-US" dirty="0"/>
                  <a:t> income, country, age, …</a:t>
                </a:r>
              </a:p>
              <a:p>
                <a:pPr lvl="1"/>
                <a:r>
                  <a:rPr lang="en-US" dirty="0"/>
                  <a:t>Can use multiple predictors</a:t>
                </a:r>
              </a:p>
              <a:p>
                <a:r>
                  <a:rPr lang="en-US" dirty="0"/>
                  <a:t>Assume some form of the mapping</a:t>
                </a:r>
              </a:p>
              <a:p>
                <a:pPr lvl="1"/>
                <a:r>
                  <a:rPr lang="en-US" dirty="0"/>
                  <a:t>Ex.  Linear: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a14:m>
                <a:endParaRPr lang="en-US" dirty="0"/>
              </a:p>
              <a:p>
                <a:pPr lvl="1"/>
                <a:r>
                  <a:rPr lang="en-US" dirty="0"/>
                  <a:t>Find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from data</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539277"/>
                <a:ext cx="4995871" cy="4329817"/>
              </a:xfrm>
              <a:blipFill>
                <a:blip r:embed="rId2"/>
                <a:stretch>
                  <a:fillRect l="-1829" t="-2958" b="-239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24</a:t>
            </a:fld>
            <a:endParaRPr lang="en-US" dirty="0"/>
          </a:p>
        </p:txBody>
      </p:sp>
      <p:sp>
        <p:nvSpPr>
          <p:cNvPr id="6" name="TextBox 5">
            <a:extLst>
              <a:ext uri="{FF2B5EF4-FFF2-40B4-BE49-F238E27FC236}">
                <a16:creationId xmlns:a16="http://schemas.microsoft.com/office/drawing/2014/main" id="{CF6EDD77-C308-45F9-BACA-EEB9DB7158C4}"/>
              </a:ext>
            </a:extLst>
          </p:cNvPr>
          <p:cNvSpPr txBox="1"/>
          <p:nvPr/>
        </p:nvSpPr>
        <p:spPr>
          <a:xfrm>
            <a:off x="6037190" y="1477107"/>
            <a:ext cx="1774717" cy="369332"/>
          </a:xfrm>
          <a:prstGeom prst="rect">
            <a:avLst/>
          </a:prstGeom>
          <a:noFill/>
        </p:spPr>
        <p:txBody>
          <a:bodyPr wrap="none" rtlCol="0">
            <a:spAutoFit/>
          </a:bodyPr>
          <a:lstStyle/>
          <a:p>
            <a:r>
              <a:rPr lang="en-US" dirty="0">
                <a:solidFill>
                  <a:schemeClr val="accent1">
                    <a:lumMod val="60000"/>
                    <a:lumOff val="40000"/>
                  </a:schemeClr>
                </a:solidFill>
              </a:rPr>
              <a:t>Happiness Score </a:t>
            </a:r>
          </a:p>
        </p:txBody>
      </p:sp>
      <p:pic>
        <p:nvPicPr>
          <p:cNvPr id="1026" name="Picture 2" descr="Linear Regression in R | An Easy Step-by-Step Guide">
            <a:extLst>
              <a:ext uri="{FF2B5EF4-FFF2-40B4-BE49-F238E27FC236}">
                <a16:creationId xmlns:a16="http://schemas.microsoft.com/office/drawing/2014/main" id="{BB9525B6-F1AB-46F5-95E5-ACD413B82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348" y="1888324"/>
            <a:ext cx="4015992" cy="36317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ue happiness isn't about being happy all the time">
            <a:extLst>
              <a:ext uri="{FF2B5EF4-FFF2-40B4-BE49-F238E27FC236}">
                <a16:creationId xmlns:a16="http://schemas.microsoft.com/office/drawing/2014/main" id="{B8954763-01C1-47F6-B4D8-DA27777F2C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178" t="21972" r="-133" b="22893"/>
          <a:stretch/>
        </p:blipFill>
        <p:spPr bwMode="auto">
          <a:xfrm>
            <a:off x="5936292" y="1908609"/>
            <a:ext cx="984877" cy="11816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0276D8-365B-4D9B-B6E3-B39390245A64}"/>
              </a:ext>
            </a:extLst>
          </p:cNvPr>
          <p:cNvSpPr txBox="1"/>
          <p:nvPr/>
        </p:nvSpPr>
        <p:spPr>
          <a:xfrm>
            <a:off x="10918394" y="5520046"/>
            <a:ext cx="881652" cy="369332"/>
          </a:xfrm>
          <a:prstGeom prst="rect">
            <a:avLst/>
          </a:prstGeom>
          <a:noFill/>
        </p:spPr>
        <p:txBody>
          <a:bodyPr wrap="none" rtlCol="0">
            <a:spAutoFit/>
          </a:bodyPr>
          <a:lstStyle/>
          <a:p>
            <a:r>
              <a:rPr lang="en-US" dirty="0">
                <a:solidFill>
                  <a:schemeClr val="accent1">
                    <a:lumMod val="60000"/>
                    <a:lumOff val="40000"/>
                  </a:schemeClr>
                </a:solidFill>
              </a:rPr>
              <a:t>Income</a:t>
            </a:r>
          </a:p>
        </p:txBody>
      </p:sp>
      <p:pic>
        <p:nvPicPr>
          <p:cNvPr id="1030" name="Picture 6" descr="United States Dollar Money United States One-dollar Bill Banknote ...">
            <a:extLst>
              <a:ext uri="{FF2B5EF4-FFF2-40B4-BE49-F238E27FC236}">
                <a16:creationId xmlns:a16="http://schemas.microsoft.com/office/drawing/2014/main" id="{F702B0BC-CAEB-42BB-B1C0-D7BFE90776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4346" y="4374023"/>
            <a:ext cx="1428097" cy="107107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6A1BB636-D0EB-4DC9-AC1D-B20A492CC9CE}"/>
              </a:ext>
            </a:extLst>
          </p:cNvPr>
          <p:cNvCxnSpPr/>
          <p:nvPr/>
        </p:nvCxnSpPr>
        <p:spPr>
          <a:xfrm flipV="1">
            <a:off x="7122253" y="1846439"/>
            <a:ext cx="0" cy="158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C961884-2BBD-43E5-9A20-CE6962E093EA}"/>
              </a:ext>
            </a:extLst>
          </p:cNvPr>
          <p:cNvCxnSpPr>
            <a:cxnSpLocks/>
          </p:cNvCxnSpPr>
          <p:nvPr/>
        </p:nvCxnSpPr>
        <p:spPr>
          <a:xfrm>
            <a:off x="10002806" y="5514573"/>
            <a:ext cx="1870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F4B26C8-0678-4B66-A825-4EA410C2B6E2}"/>
              </a:ext>
            </a:extLst>
          </p:cNvPr>
          <p:cNvSpPr txBox="1"/>
          <p:nvPr/>
        </p:nvSpPr>
        <p:spPr>
          <a:xfrm>
            <a:off x="4497355" y="5687164"/>
            <a:ext cx="5855449" cy="369332"/>
          </a:xfrm>
          <a:prstGeom prst="rect">
            <a:avLst/>
          </a:prstGeom>
          <a:noFill/>
        </p:spPr>
        <p:txBody>
          <a:bodyPr wrap="none" rtlCol="0">
            <a:spAutoFit/>
          </a:bodyPr>
          <a:lstStyle/>
          <a:p>
            <a:r>
              <a:rPr lang="en-US" dirty="0">
                <a:hlinkClick r:id="rId6"/>
              </a:rPr>
              <a:t>https://www.scribbr.com/statistics/simple-linear-regression/</a:t>
            </a:r>
            <a:endParaRPr lang="en-US" dirty="0"/>
          </a:p>
        </p:txBody>
      </p:sp>
    </p:spTree>
    <p:extLst>
      <p:ext uri="{BB962C8B-B14F-4D97-AF65-F5344CB8AC3E}">
        <p14:creationId xmlns:p14="http://schemas.microsoft.com/office/powerpoint/2010/main" val="277777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80"/>
          </a:xfrm>
          <a:solidFill>
            <a:schemeClr val="accent1">
              <a:lumMod val="40000"/>
              <a:lumOff val="60000"/>
            </a:schemeClr>
          </a:solidFill>
        </p:spPr>
        <p:txBody>
          <a:bodyPr>
            <a:normAutofit fontScale="90000"/>
          </a:bodyPr>
          <a:lstStyle/>
          <a:p>
            <a:r>
              <a:rPr lang="en-US" dirty="0"/>
              <a:t>Unsupervised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Learning “what normally happens”</a:t>
                </a:r>
              </a:p>
              <a:p>
                <a:r>
                  <a:rPr lang="en-US" dirty="0"/>
                  <a:t>No output</a:t>
                </a:r>
              </a:p>
              <a:p>
                <a:pPr lvl="1"/>
                <a:r>
                  <a:rPr lang="en-US" dirty="0"/>
                  <a:t>Just values </a:t>
                </a:r>
                <a14:m>
                  <m:oMath xmlns:m="http://schemas.openxmlformats.org/officeDocument/2006/math">
                    <m:r>
                      <a:rPr lang="es-ES" b="1" i="1" smtClean="0">
                        <a:latin typeface="Cambria Math" panose="02040503050406030204" pitchFamily="18" charset="0"/>
                      </a:rPr>
                      <m:t>𝒙</m:t>
                    </m:r>
                  </m:oMath>
                </a14:m>
                <a:r>
                  <a:rPr lang="en-US" dirty="0"/>
                  <a:t>.  No target </a:t>
                </a:r>
                <a14:m>
                  <m:oMath xmlns:m="http://schemas.openxmlformats.org/officeDocument/2006/math">
                    <m:r>
                      <a:rPr lang="es-ES" b="0" i="1" smtClean="0">
                        <a:latin typeface="Cambria Math" panose="02040503050406030204" pitchFamily="18" charset="0"/>
                      </a:rPr>
                      <m:t>𝑦</m:t>
                    </m:r>
                  </m:oMath>
                </a14:m>
                <a:endParaRPr lang="en-US" dirty="0"/>
              </a:p>
              <a:p>
                <a:r>
                  <a:rPr lang="en-US" dirty="0"/>
                  <a:t>Clustering: Grouping similar instances</a:t>
                </a:r>
              </a:p>
              <a:p>
                <a:r>
                  <a:rPr lang="en-US" dirty="0"/>
                  <a:t>Example applications</a:t>
                </a:r>
              </a:p>
              <a:p>
                <a:pPr lvl="1"/>
                <a:r>
                  <a:rPr lang="en-US" dirty="0"/>
                  <a:t>Customer segmentation </a:t>
                </a:r>
              </a:p>
              <a:p>
                <a:pPr lvl="1"/>
                <a:r>
                  <a:rPr lang="en-US" dirty="0"/>
                  <a:t>Image compression: Color quantization</a:t>
                </a:r>
              </a:p>
              <a:p>
                <a:pPr lvl="1"/>
                <a:r>
                  <a:rPr lang="en-US" dirty="0"/>
                  <a:t>Bioinformatics: Learning motifs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25</a:t>
            </a:fld>
            <a:endParaRPr lang="en-US" dirty="0"/>
          </a:p>
        </p:txBody>
      </p:sp>
      <p:pic>
        <p:nvPicPr>
          <p:cNvPr id="1026" name="Picture 2" descr="Figure shows how the Taxonomy Proposer identifies categories in uncategorized co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100" y="1937950"/>
            <a:ext cx="4543425" cy="2105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40991" y="4387647"/>
            <a:ext cx="4714689" cy="1200329"/>
          </a:xfrm>
          <a:prstGeom prst="rect">
            <a:avLst/>
          </a:prstGeom>
          <a:noFill/>
        </p:spPr>
        <p:txBody>
          <a:bodyPr wrap="none" rtlCol="0">
            <a:spAutoFit/>
          </a:bodyPr>
          <a:lstStyle/>
          <a:p>
            <a:r>
              <a:rPr lang="en-US" dirty="0"/>
              <a:t>Example:  Document classification</a:t>
            </a:r>
          </a:p>
          <a:p>
            <a:r>
              <a:rPr lang="en-US" dirty="0">
                <a:hlinkClick r:id="rId4"/>
              </a:rPr>
              <a:t>http://www.ibm.com/support/knowledgecenter</a:t>
            </a:r>
            <a:br>
              <a:rPr lang="en-US" dirty="0"/>
            </a:br>
            <a:r>
              <a:rPr lang="en-US" dirty="0"/>
              <a:t>/SSBRAM_8.7.0/com.ibm.classify.ccenter.doc/</a:t>
            </a:r>
            <a:br>
              <a:rPr lang="en-US" dirty="0"/>
            </a:br>
            <a:r>
              <a:rPr lang="en-US" dirty="0"/>
              <a:t>c_WBG_Taxonomy_Proposer.htm</a:t>
            </a:r>
          </a:p>
        </p:txBody>
      </p:sp>
    </p:spTree>
    <p:extLst>
      <p:ext uri="{BB962C8B-B14F-4D97-AF65-F5344CB8AC3E}">
        <p14:creationId xmlns:p14="http://schemas.microsoft.com/office/powerpoint/2010/main" val="223787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E4BA-10C2-4F55-BAB9-0C0B98975CD5}"/>
              </a:ext>
            </a:extLst>
          </p:cNvPr>
          <p:cNvSpPr>
            <a:spLocks noGrp="1"/>
          </p:cNvSpPr>
          <p:nvPr>
            <p:ph type="title"/>
          </p:nvPr>
        </p:nvSpPr>
        <p:spPr>
          <a:xfrm>
            <a:off x="838200" y="365126"/>
            <a:ext cx="10515600" cy="555550"/>
          </a:xfrm>
          <a:solidFill>
            <a:schemeClr val="accent1">
              <a:lumMod val="40000"/>
              <a:lumOff val="60000"/>
            </a:schemeClr>
          </a:solidFill>
        </p:spPr>
        <p:txBody>
          <a:bodyPr>
            <a:normAutofit fontScale="90000"/>
          </a:bodyPr>
          <a:lstStyle/>
          <a:p>
            <a:r>
              <a:rPr lang="en-US" dirty="0"/>
              <a:t>Reinforcement Learning</a:t>
            </a:r>
          </a:p>
        </p:txBody>
      </p:sp>
      <p:sp>
        <p:nvSpPr>
          <p:cNvPr id="3" name="Content Placeholder 2">
            <a:extLst>
              <a:ext uri="{FF2B5EF4-FFF2-40B4-BE49-F238E27FC236}">
                <a16:creationId xmlns:a16="http://schemas.microsoft.com/office/drawing/2014/main" id="{EA07F277-3CE5-4809-B8A1-78E52A21B236}"/>
              </a:ext>
            </a:extLst>
          </p:cNvPr>
          <p:cNvSpPr>
            <a:spLocks noGrp="1"/>
          </p:cNvSpPr>
          <p:nvPr>
            <p:ph idx="1"/>
          </p:nvPr>
        </p:nvSpPr>
        <p:spPr>
          <a:xfrm>
            <a:off x="811763" y="4031535"/>
            <a:ext cx="10343917" cy="1837559"/>
          </a:xfrm>
        </p:spPr>
        <p:txBody>
          <a:bodyPr>
            <a:normAutofit fontScale="85000" lnSpcReduction="20000"/>
          </a:bodyPr>
          <a:lstStyle/>
          <a:p>
            <a:r>
              <a:rPr lang="en-US" dirty="0">
                <a:solidFill>
                  <a:schemeClr val="accent1">
                    <a:lumMod val="60000"/>
                    <a:lumOff val="40000"/>
                  </a:schemeClr>
                </a:solidFill>
              </a:rPr>
              <a:t>Agent</a:t>
            </a:r>
            <a:r>
              <a:rPr lang="en-US" dirty="0"/>
              <a:t> learns to make </a:t>
            </a:r>
            <a:r>
              <a:rPr lang="en-US" dirty="0">
                <a:solidFill>
                  <a:schemeClr val="accent1">
                    <a:lumMod val="60000"/>
                    <a:lumOff val="40000"/>
                  </a:schemeClr>
                </a:solidFill>
              </a:rPr>
              <a:t>actions</a:t>
            </a:r>
            <a:r>
              <a:rPr lang="en-US" dirty="0"/>
              <a:t> that interact with an </a:t>
            </a:r>
            <a:r>
              <a:rPr lang="en-US" dirty="0">
                <a:solidFill>
                  <a:schemeClr val="accent1">
                    <a:lumMod val="60000"/>
                    <a:lumOff val="40000"/>
                  </a:schemeClr>
                </a:solidFill>
              </a:rPr>
              <a:t>environment</a:t>
            </a:r>
            <a:r>
              <a:rPr lang="en-US" dirty="0"/>
              <a:t> to maximize a </a:t>
            </a:r>
            <a:r>
              <a:rPr lang="en-US" dirty="0">
                <a:solidFill>
                  <a:schemeClr val="accent1">
                    <a:lumMod val="60000"/>
                    <a:lumOff val="40000"/>
                  </a:schemeClr>
                </a:solidFill>
              </a:rPr>
              <a:t>reward</a:t>
            </a:r>
          </a:p>
          <a:p>
            <a:pPr lvl="1"/>
            <a:r>
              <a:rPr lang="en-US" dirty="0"/>
              <a:t>Agent typically acts in a </a:t>
            </a:r>
            <a:r>
              <a:rPr lang="en-US" dirty="0">
                <a:solidFill>
                  <a:schemeClr val="accent1">
                    <a:lumMod val="60000"/>
                    <a:lumOff val="40000"/>
                  </a:schemeClr>
                </a:solidFill>
              </a:rPr>
              <a:t>closed loop system</a:t>
            </a:r>
          </a:p>
          <a:p>
            <a:r>
              <a:rPr lang="en-US" dirty="0"/>
              <a:t>Key tradeoffs:  </a:t>
            </a:r>
          </a:p>
          <a:p>
            <a:pPr lvl="1"/>
            <a:r>
              <a:rPr lang="en-US" dirty="0">
                <a:solidFill>
                  <a:schemeClr val="accent1">
                    <a:lumMod val="60000"/>
                    <a:lumOff val="40000"/>
                  </a:schemeClr>
                </a:solidFill>
              </a:rPr>
              <a:t>Exploitation</a:t>
            </a:r>
            <a:r>
              <a:rPr lang="en-US" dirty="0"/>
              <a:t> (Learn from past actions) vs.  </a:t>
            </a:r>
            <a:r>
              <a:rPr lang="en-US" dirty="0">
                <a:solidFill>
                  <a:schemeClr val="accent1">
                    <a:lumMod val="60000"/>
                    <a:lumOff val="40000"/>
                  </a:schemeClr>
                </a:solidFill>
              </a:rPr>
              <a:t>exploration</a:t>
            </a:r>
            <a:r>
              <a:rPr lang="en-US" dirty="0"/>
              <a:t> (try new choices)</a:t>
            </a:r>
          </a:p>
          <a:p>
            <a:pPr lvl="1"/>
            <a:r>
              <a:rPr lang="en-US" dirty="0">
                <a:solidFill>
                  <a:schemeClr val="accent1">
                    <a:lumMod val="60000"/>
                    <a:lumOff val="40000"/>
                  </a:schemeClr>
                </a:solidFill>
              </a:rPr>
              <a:t>Credit assignment</a:t>
            </a:r>
            <a:r>
              <a:rPr lang="en-US" dirty="0"/>
              <a:t>:  Which actions in the past led to the current reward?</a:t>
            </a:r>
          </a:p>
        </p:txBody>
      </p:sp>
      <p:sp>
        <p:nvSpPr>
          <p:cNvPr id="4" name="Slide Number Placeholder 3">
            <a:extLst>
              <a:ext uri="{FF2B5EF4-FFF2-40B4-BE49-F238E27FC236}">
                <a16:creationId xmlns:a16="http://schemas.microsoft.com/office/drawing/2014/main" id="{DFCC176A-FF09-4FA2-B9E7-F45F743D4A2C}"/>
              </a:ext>
            </a:extLst>
          </p:cNvPr>
          <p:cNvSpPr>
            <a:spLocks noGrp="1"/>
          </p:cNvSpPr>
          <p:nvPr>
            <p:ph type="sldNum" sz="quarter" idx="12"/>
          </p:nvPr>
        </p:nvSpPr>
        <p:spPr/>
        <p:txBody>
          <a:bodyPr/>
          <a:lstStyle/>
          <a:p>
            <a:fld id="{629637A9-119A-49DA-BD12-AAC58B377D80}" type="slidenum">
              <a:rPr lang="en-US" smtClean="0"/>
              <a:t>26</a:t>
            </a:fld>
            <a:endParaRPr lang="en-US" dirty="0"/>
          </a:p>
        </p:txBody>
      </p:sp>
      <p:pic>
        <p:nvPicPr>
          <p:cNvPr id="3076" name="Picture 4" descr="Reinforcement Learning, Part 1: A Brief Introduction | by dan lee ...">
            <a:extLst>
              <a:ext uri="{FF2B5EF4-FFF2-40B4-BE49-F238E27FC236}">
                <a16:creationId xmlns:a16="http://schemas.microsoft.com/office/drawing/2014/main" id="{E542B8C1-D858-490C-BE50-E4C0DA1AA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95" y="1567006"/>
            <a:ext cx="4299234" cy="246452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igure 2 from Giraffe: Using Deep Reinforcement Learning to Play ...">
            <a:extLst>
              <a:ext uri="{FF2B5EF4-FFF2-40B4-BE49-F238E27FC236}">
                <a16:creationId xmlns:a16="http://schemas.microsoft.com/office/drawing/2014/main" id="{438848D0-3C30-4B26-BB8E-F72B7423F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132" y="2024613"/>
            <a:ext cx="1602662" cy="16854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1D4ABD-41D1-481A-B2CC-CB874FA7957D}"/>
              </a:ext>
            </a:extLst>
          </p:cNvPr>
          <p:cNvSpPr txBox="1"/>
          <p:nvPr/>
        </p:nvSpPr>
        <p:spPr>
          <a:xfrm>
            <a:off x="5784611" y="1691595"/>
            <a:ext cx="1410899" cy="369332"/>
          </a:xfrm>
          <a:prstGeom prst="rect">
            <a:avLst/>
          </a:prstGeom>
          <a:noFill/>
        </p:spPr>
        <p:txBody>
          <a:bodyPr wrap="none" rtlCol="0">
            <a:spAutoFit/>
          </a:bodyPr>
          <a:lstStyle/>
          <a:p>
            <a:r>
              <a:rPr lang="en-US" i="1" dirty="0"/>
              <a:t>Move:  …Bd4</a:t>
            </a:r>
          </a:p>
        </p:txBody>
      </p:sp>
      <p:cxnSp>
        <p:nvCxnSpPr>
          <p:cNvPr id="7" name="Straight Arrow Connector 6">
            <a:extLst>
              <a:ext uri="{FF2B5EF4-FFF2-40B4-BE49-F238E27FC236}">
                <a16:creationId xmlns:a16="http://schemas.microsoft.com/office/drawing/2014/main" id="{7FD8C0F3-C28E-4455-A9DF-8FC4AC7F1F8C}"/>
              </a:ext>
            </a:extLst>
          </p:cNvPr>
          <p:cNvCxnSpPr/>
          <p:nvPr/>
        </p:nvCxnSpPr>
        <p:spPr>
          <a:xfrm>
            <a:off x="5909912" y="2127452"/>
            <a:ext cx="137641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D7C466F3-9E0D-4DD0-93ED-8B756D2E0EBE}"/>
              </a:ext>
            </a:extLst>
          </p:cNvPr>
          <p:cNvGrpSpPr/>
          <p:nvPr/>
        </p:nvGrpSpPr>
        <p:grpSpPr>
          <a:xfrm>
            <a:off x="5418821" y="3284626"/>
            <a:ext cx="2358594" cy="646331"/>
            <a:chOff x="5418821" y="3284626"/>
            <a:chExt cx="2358594" cy="646331"/>
          </a:xfrm>
        </p:grpSpPr>
        <p:sp>
          <p:nvSpPr>
            <p:cNvPr id="9" name="TextBox 8">
              <a:extLst>
                <a:ext uri="{FF2B5EF4-FFF2-40B4-BE49-F238E27FC236}">
                  <a16:creationId xmlns:a16="http://schemas.microsoft.com/office/drawing/2014/main" id="{BAD2AF1F-86ED-4BC7-8766-1D4D6C591A56}"/>
                </a:ext>
              </a:extLst>
            </p:cNvPr>
            <p:cNvSpPr txBox="1"/>
            <p:nvPr/>
          </p:nvSpPr>
          <p:spPr>
            <a:xfrm>
              <a:off x="5418821" y="3284626"/>
              <a:ext cx="2358594" cy="646331"/>
            </a:xfrm>
            <a:prstGeom prst="rect">
              <a:avLst/>
            </a:prstGeom>
            <a:noFill/>
          </p:spPr>
          <p:txBody>
            <a:bodyPr wrap="none" rtlCol="0">
              <a:spAutoFit/>
            </a:bodyPr>
            <a:lstStyle/>
            <a:p>
              <a:r>
                <a:rPr lang="en-US" dirty="0"/>
                <a:t>State:  Current position</a:t>
              </a:r>
            </a:p>
            <a:p>
              <a:r>
                <a:rPr lang="en-US" dirty="0"/>
                <a:t>Reward:  Win or Lose</a:t>
              </a:r>
            </a:p>
          </p:txBody>
        </p:sp>
        <p:cxnSp>
          <p:nvCxnSpPr>
            <p:cNvPr id="11" name="Straight Arrow Connector 10">
              <a:extLst>
                <a:ext uri="{FF2B5EF4-FFF2-40B4-BE49-F238E27FC236}">
                  <a16:creationId xmlns:a16="http://schemas.microsoft.com/office/drawing/2014/main" id="{87594C27-1A32-475F-A39E-D691312B2E15}"/>
                </a:ext>
              </a:extLst>
            </p:cNvPr>
            <p:cNvCxnSpPr/>
            <p:nvPr/>
          </p:nvCxnSpPr>
          <p:spPr>
            <a:xfrm flipH="1">
              <a:off x="5909912" y="3284626"/>
              <a:ext cx="137641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724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animEffect transition="in" filter="fade">
                                      <p:cBhvr>
                                        <p:cTn id="11" dur="500"/>
                                        <p:tgtEl>
                                          <p:spTgt spid="307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454E-CABA-407C-900C-79D0A192F629}"/>
              </a:ext>
            </a:extLst>
          </p:cNvPr>
          <p:cNvSpPr>
            <a:spLocks noGrp="1"/>
          </p:cNvSpPr>
          <p:nvPr>
            <p:ph type="title"/>
          </p:nvPr>
        </p:nvSpPr>
        <p:spPr>
          <a:xfrm>
            <a:off x="838200" y="365126"/>
            <a:ext cx="10515600" cy="515408"/>
          </a:xfrm>
          <a:solidFill>
            <a:schemeClr val="accent1">
              <a:lumMod val="40000"/>
              <a:lumOff val="60000"/>
            </a:schemeClr>
          </a:solidFill>
        </p:spPr>
        <p:txBody>
          <a:bodyPr>
            <a:normAutofit fontScale="90000"/>
          </a:bodyPr>
          <a:lstStyle/>
          <a:p>
            <a:r>
              <a:rPr lang="en-US" dirty="0"/>
              <a:t>Types of Machine Learning</a:t>
            </a:r>
          </a:p>
        </p:txBody>
      </p:sp>
      <p:sp>
        <p:nvSpPr>
          <p:cNvPr id="4" name="Slide Number Placeholder 3">
            <a:extLst>
              <a:ext uri="{FF2B5EF4-FFF2-40B4-BE49-F238E27FC236}">
                <a16:creationId xmlns:a16="http://schemas.microsoft.com/office/drawing/2014/main" id="{06FD43A9-5C9D-42D3-BFDA-A2FD20418261}"/>
              </a:ext>
            </a:extLst>
          </p:cNvPr>
          <p:cNvSpPr>
            <a:spLocks noGrp="1"/>
          </p:cNvSpPr>
          <p:nvPr>
            <p:ph type="sldNum" sz="quarter" idx="12"/>
          </p:nvPr>
        </p:nvSpPr>
        <p:spPr/>
        <p:txBody>
          <a:bodyPr/>
          <a:lstStyle/>
          <a:p>
            <a:fld id="{629637A9-119A-49DA-BD12-AAC58B377D80}" type="slidenum">
              <a:rPr lang="en-US" smtClean="0"/>
              <a:t>27</a:t>
            </a:fld>
            <a:endParaRPr lang="en-US" dirty="0"/>
          </a:p>
        </p:txBody>
      </p:sp>
      <p:pic>
        <p:nvPicPr>
          <p:cNvPr id="2052" name="Picture 4" descr="Types of Machine Learning Algorithms | 7wData">
            <a:extLst>
              <a:ext uri="{FF2B5EF4-FFF2-40B4-BE49-F238E27FC236}">
                <a16:creationId xmlns:a16="http://schemas.microsoft.com/office/drawing/2014/main" id="{8A2BAA57-CD2B-402D-BDCC-847DFD38F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276" y="1626467"/>
            <a:ext cx="5696340" cy="407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00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D0380D4-4779-3A84-7A4D-326A4B71D49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AF059F-E9AF-748A-002A-094523A3279A}"/>
              </a:ext>
            </a:extLst>
          </p:cNvPr>
          <p:cNvSpPr>
            <a:spLocks noGrp="1"/>
          </p:cNvSpPr>
          <p:nvPr>
            <p:ph type="sldNum" sz="quarter" idx="12"/>
          </p:nvPr>
        </p:nvSpPr>
        <p:spPr/>
        <p:txBody>
          <a:bodyPr/>
          <a:lstStyle/>
          <a:p>
            <a:fld id="{629637A9-119A-49DA-BD12-AAC58B377D80}" type="slidenum">
              <a:rPr lang="en-US" smtClean="0"/>
              <a:t>28</a:t>
            </a:fld>
            <a:endParaRPr lang="en-US" dirty="0"/>
          </a:p>
        </p:txBody>
      </p:sp>
      <p:pic>
        <p:nvPicPr>
          <p:cNvPr id="6" name="Picture 5">
            <a:extLst>
              <a:ext uri="{FF2B5EF4-FFF2-40B4-BE49-F238E27FC236}">
                <a16:creationId xmlns:a16="http://schemas.microsoft.com/office/drawing/2014/main" id="{CC664B96-3C1D-AA0C-69C5-7DDC18A41B8E}"/>
              </a:ext>
            </a:extLst>
          </p:cNvPr>
          <p:cNvPicPr>
            <a:picLocks noChangeAspect="1"/>
          </p:cNvPicPr>
          <p:nvPr/>
        </p:nvPicPr>
        <p:blipFill rotWithShape="1">
          <a:blip r:embed="rId2"/>
          <a:srcRect r="-2" b="-2"/>
          <a:stretch/>
        </p:blipFill>
        <p:spPr>
          <a:xfrm>
            <a:off x="3432351" y="891924"/>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942032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A136-FB7A-4CD6-AF07-750666A9AEB9}"/>
              </a:ext>
            </a:extLst>
          </p:cNvPr>
          <p:cNvSpPr>
            <a:spLocks noGrp="1"/>
          </p:cNvSpPr>
          <p:nvPr>
            <p:ph type="title"/>
          </p:nvPr>
        </p:nvSpPr>
        <p:spPr>
          <a:xfrm>
            <a:off x="838200" y="365125"/>
            <a:ext cx="10515600" cy="539599"/>
          </a:xfrm>
          <a:solidFill>
            <a:schemeClr val="accent1">
              <a:lumMod val="40000"/>
              <a:lumOff val="60000"/>
            </a:schemeClr>
          </a:solidFill>
        </p:spPr>
        <p:txBody>
          <a:bodyPr>
            <a:normAutofit fontScale="90000"/>
          </a:bodyPr>
          <a:lstStyle/>
          <a:p>
            <a:r>
              <a:rPr lang="en-US" dirty="0"/>
              <a:t>In-Class Exercise 2</a:t>
            </a:r>
          </a:p>
        </p:txBody>
      </p:sp>
      <p:sp>
        <p:nvSpPr>
          <p:cNvPr id="4" name="Slide Number Placeholder 3">
            <a:extLst>
              <a:ext uri="{FF2B5EF4-FFF2-40B4-BE49-F238E27FC236}">
                <a16:creationId xmlns:a16="http://schemas.microsoft.com/office/drawing/2014/main" id="{47020B85-24B1-4B15-B7D7-1B7747DF907F}"/>
              </a:ext>
            </a:extLst>
          </p:cNvPr>
          <p:cNvSpPr>
            <a:spLocks noGrp="1"/>
          </p:cNvSpPr>
          <p:nvPr>
            <p:ph type="sldNum" sz="quarter" idx="12"/>
          </p:nvPr>
        </p:nvSpPr>
        <p:spPr/>
        <p:txBody>
          <a:bodyPr/>
          <a:lstStyle/>
          <a:p>
            <a:fld id="{629637A9-119A-49DA-BD12-AAC58B377D80}" type="slidenum">
              <a:rPr lang="en-US" smtClean="0"/>
              <a:t>29</a:t>
            </a:fld>
            <a:endParaRPr lang="en-US" dirty="0"/>
          </a:p>
        </p:txBody>
      </p:sp>
      <p:pic>
        <p:nvPicPr>
          <p:cNvPr id="5" name="Picture 4">
            <a:extLst>
              <a:ext uri="{FF2B5EF4-FFF2-40B4-BE49-F238E27FC236}">
                <a16:creationId xmlns:a16="http://schemas.microsoft.com/office/drawing/2014/main" id="{8D59BE00-319F-4FAC-BF9F-432F1F473B69}"/>
              </a:ext>
            </a:extLst>
          </p:cNvPr>
          <p:cNvPicPr>
            <a:picLocks noChangeAspect="1"/>
          </p:cNvPicPr>
          <p:nvPr/>
        </p:nvPicPr>
        <p:blipFill>
          <a:blip r:embed="rId2"/>
          <a:stretch>
            <a:fillRect/>
          </a:stretch>
        </p:blipFill>
        <p:spPr>
          <a:xfrm>
            <a:off x="1097279" y="1645819"/>
            <a:ext cx="7855261" cy="4839201"/>
          </a:xfrm>
          <a:prstGeom prst="rect">
            <a:avLst/>
          </a:prstGeom>
        </p:spPr>
      </p:pic>
    </p:spTree>
    <p:extLst>
      <p:ext uri="{BB962C8B-B14F-4D97-AF65-F5344CB8AC3E}">
        <p14:creationId xmlns:p14="http://schemas.microsoft.com/office/powerpoint/2010/main" val="153450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8CFB9-94D1-AA6A-B4CB-09A28509B6D1}"/>
              </a:ext>
            </a:extLst>
          </p:cNvPr>
          <p:cNvSpPr>
            <a:spLocks noGrp="1"/>
          </p:cNvSpPr>
          <p:nvPr>
            <p:ph type="sldNum" sz="quarter" idx="12"/>
          </p:nvPr>
        </p:nvSpPr>
        <p:spPr/>
        <p:txBody>
          <a:bodyPr/>
          <a:lstStyle/>
          <a:p>
            <a:fld id="{629637A9-119A-49DA-BD12-AAC58B377D80}" type="slidenum">
              <a:rPr lang="en-US" smtClean="0"/>
              <a:t>3</a:t>
            </a:fld>
            <a:endParaRPr lang="en-US" dirty="0"/>
          </a:p>
        </p:txBody>
      </p:sp>
      <p:sp>
        <p:nvSpPr>
          <p:cNvPr id="8" name="TextBox 7">
            <a:extLst>
              <a:ext uri="{FF2B5EF4-FFF2-40B4-BE49-F238E27FC236}">
                <a16:creationId xmlns:a16="http://schemas.microsoft.com/office/drawing/2014/main" id="{67039564-C6CB-65BF-86A2-911972DC722A}"/>
              </a:ext>
            </a:extLst>
          </p:cNvPr>
          <p:cNvSpPr txBox="1"/>
          <p:nvPr/>
        </p:nvSpPr>
        <p:spPr>
          <a:xfrm>
            <a:off x="425752" y="842134"/>
            <a:ext cx="9787467" cy="4739759"/>
          </a:xfrm>
          <a:prstGeom prst="rect">
            <a:avLst/>
          </a:prstGeom>
          <a:noFill/>
        </p:spPr>
        <p:txBody>
          <a:bodyPr wrap="square">
            <a:spAutoFit/>
          </a:bodyPr>
          <a:lstStyle/>
          <a:p>
            <a:endParaRPr lang="en-US" sz="3200" b="0" i="0" u="none" strike="noStrike" baseline="0" dirty="0">
              <a:latin typeface="Times New Roman" panose="02020603050405020304" pitchFamily="18" charset="0"/>
            </a:endParaRPr>
          </a:p>
          <a:p>
            <a:r>
              <a:rPr lang="en-US" sz="1800" b="0" i="0" u="none" strike="noStrike" baseline="0" dirty="0">
                <a:solidFill>
                  <a:srgbClr val="231F20"/>
                </a:solidFill>
                <a:latin typeface="Palatino Linotype" panose="02040502050505030304" pitchFamily="18" charset="0"/>
              </a:rPr>
              <a:t>Why machine learning?                            </a:t>
            </a:r>
          </a:p>
          <a:p>
            <a:r>
              <a:rPr lang="en-US" sz="1800" b="0" i="0" u="none" strike="noStrike" baseline="0" dirty="0">
                <a:solidFill>
                  <a:srgbClr val="231F20"/>
                </a:solidFill>
                <a:latin typeface="Palatino Linotype" panose="02040502050505030304" pitchFamily="18" charset="0"/>
              </a:rPr>
              <a:t>Problems that machine learning can solve</a:t>
            </a:r>
          </a:p>
          <a:p>
            <a:r>
              <a:rPr lang="en-US" sz="1800" b="0" i="0" u="none" strike="noStrike" baseline="0" dirty="0">
                <a:solidFill>
                  <a:srgbClr val="231F20"/>
                </a:solidFill>
                <a:latin typeface="Palatino Linotype" panose="02040502050505030304" pitchFamily="18" charset="0"/>
              </a:rPr>
              <a:t>Knowing your data</a:t>
            </a:r>
          </a:p>
          <a:p>
            <a:r>
              <a:rPr lang="en-US" sz="1800" b="0" i="0" u="none" strike="noStrike" baseline="0" dirty="0">
                <a:solidFill>
                  <a:srgbClr val="231F20"/>
                </a:solidFill>
                <a:latin typeface="Palatino Linotype" panose="02040502050505030304" pitchFamily="18" charset="0"/>
              </a:rPr>
              <a:t>Why Python?                                  </a:t>
            </a:r>
          </a:p>
          <a:p>
            <a:r>
              <a:rPr lang="en-US" sz="1800" b="0" i="0" u="none" strike="noStrike" baseline="0" dirty="0">
                <a:solidFill>
                  <a:srgbClr val="231F20"/>
                </a:solidFill>
                <a:latin typeface="Palatino Linotype" panose="02040502050505030304" pitchFamily="18" charset="0"/>
              </a:rPr>
              <a:t>Scikit-learn</a:t>
            </a:r>
          </a:p>
          <a:p>
            <a:r>
              <a:rPr lang="en-US" sz="1800" b="0" i="0" u="none" strike="noStrike" baseline="0" dirty="0">
                <a:solidFill>
                  <a:srgbClr val="231F20"/>
                </a:solidFill>
                <a:latin typeface="Palatino Linotype" panose="02040502050505030304" pitchFamily="18" charset="0"/>
              </a:rPr>
              <a:t>Installing Scikit-learn</a:t>
            </a:r>
          </a:p>
          <a:p>
            <a:r>
              <a:rPr lang="en-US" sz="1800" b="0" i="0" u="none" strike="noStrike" baseline="0" dirty="0">
                <a:solidFill>
                  <a:srgbClr val="231F20"/>
                </a:solidFill>
                <a:latin typeface="Palatino Linotype" panose="02040502050505030304" pitchFamily="18" charset="0"/>
              </a:rPr>
              <a:t>Essential Libraries and Tools</a:t>
            </a:r>
          </a:p>
          <a:p>
            <a:r>
              <a:rPr lang="en-US" sz="1800" b="0" i="0" u="none" strike="noStrike" baseline="0" dirty="0">
                <a:solidFill>
                  <a:srgbClr val="231F20"/>
                </a:solidFill>
                <a:latin typeface="Palatino Linotype" panose="02040502050505030304" pitchFamily="18" charset="0"/>
              </a:rPr>
              <a:t>Python2 versus Python3</a:t>
            </a:r>
          </a:p>
          <a:p>
            <a:r>
              <a:rPr lang="en-US" sz="1800" b="0" i="0" u="none" strike="noStrike" baseline="0" dirty="0">
                <a:solidFill>
                  <a:srgbClr val="231F20"/>
                </a:solidFill>
                <a:latin typeface="Palatino Linotype" panose="02040502050505030304" pitchFamily="18" charset="0"/>
              </a:rPr>
              <a:t>A First Application: Classifying iris species</a:t>
            </a:r>
          </a:p>
          <a:p>
            <a:r>
              <a:rPr lang="en-US" sz="1800" b="0" i="0" u="none" strike="noStrike" baseline="0" dirty="0">
                <a:solidFill>
                  <a:srgbClr val="231F20"/>
                </a:solidFill>
                <a:latin typeface="Palatino Linotype" panose="02040502050505030304" pitchFamily="18" charset="0"/>
              </a:rPr>
              <a:t>Meet the data</a:t>
            </a:r>
          </a:p>
          <a:p>
            <a:r>
              <a:rPr lang="en-US" sz="1800" b="0" i="0" u="none" strike="noStrike" baseline="0" dirty="0">
                <a:solidFill>
                  <a:srgbClr val="231F20"/>
                </a:solidFill>
                <a:latin typeface="Palatino Linotype" panose="02040502050505030304" pitchFamily="18" charset="0"/>
              </a:rPr>
              <a:t>Measuring Success: Training and testing data</a:t>
            </a:r>
          </a:p>
          <a:p>
            <a:r>
              <a:rPr lang="en-US" sz="1800" b="0" i="0" u="none" strike="noStrike" baseline="0" dirty="0">
                <a:solidFill>
                  <a:srgbClr val="231F20"/>
                </a:solidFill>
                <a:latin typeface="Palatino Linotype" panose="02040502050505030304" pitchFamily="18" charset="0"/>
              </a:rPr>
              <a:t>First things first: Look at your data</a:t>
            </a:r>
          </a:p>
          <a:p>
            <a:r>
              <a:rPr lang="en-US" sz="1800" b="0" i="0" u="none" strike="noStrike" baseline="0" dirty="0">
                <a:solidFill>
                  <a:srgbClr val="231F20"/>
                </a:solidFill>
                <a:latin typeface="Palatino Linotype" panose="02040502050505030304" pitchFamily="18" charset="0"/>
              </a:rPr>
              <a:t>Building your first model: k nearest neighbors</a:t>
            </a:r>
          </a:p>
          <a:p>
            <a:r>
              <a:rPr lang="en-US" sz="1800" b="0" i="0" u="none" strike="noStrike" baseline="0" dirty="0">
                <a:solidFill>
                  <a:srgbClr val="231F20"/>
                </a:solidFill>
                <a:latin typeface="Palatino Linotype" panose="02040502050505030304" pitchFamily="18" charset="0"/>
              </a:rPr>
              <a:t>Making predictions</a:t>
            </a:r>
          </a:p>
          <a:p>
            <a:r>
              <a:rPr lang="en-US" sz="1800" b="0" i="0" u="none" strike="noStrike" baseline="0" dirty="0">
                <a:solidFill>
                  <a:srgbClr val="231F20"/>
                </a:solidFill>
                <a:latin typeface="Palatino Linotype" panose="02040502050505030304" pitchFamily="18" charset="0"/>
              </a:rPr>
              <a:t>Evaluating the model</a:t>
            </a:r>
          </a:p>
        </p:txBody>
      </p:sp>
      <p:sp>
        <p:nvSpPr>
          <p:cNvPr id="9" name="Title 1">
            <a:extLst>
              <a:ext uri="{FF2B5EF4-FFF2-40B4-BE49-F238E27FC236}">
                <a16:creationId xmlns:a16="http://schemas.microsoft.com/office/drawing/2014/main" id="{5733CCFF-205C-9B63-0D02-4FB9F25CA262}"/>
              </a:ext>
            </a:extLst>
          </p:cNvPr>
          <p:cNvSpPr>
            <a:spLocks noGrp="1"/>
          </p:cNvSpPr>
          <p:nvPr>
            <p:ph type="title"/>
          </p:nvPr>
        </p:nvSpPr>
        <p:spPr>
          <a:xfrm>
            <a:off x="358019" y="365126"/>
            <a:ext cx="10995781" cy="699256"/>
          </a:xfrm>
          <a:solidFill>
            <a:schemeClr val="accent1">
              <a:lumMod val="20000"/>
              <a:lumOff val="80000"/>
            </a:schemeClr>
          </a:solidFill>
        </p:spPr>
        <p:txBody>
          <a:bodyPr/>
          <a:lstStyle/>
          <a:p>
            <a:r>
              <a:rPr lang="en-US" dirty="0"/>
              <a:t>Outlines</a:t>
            </a:r>
          </a:p>
        </p:txBody>
      </p:sp>
    </p:spTree>
    <p:extLst>
      <p:ext uri="{BB962C8B-B14F-4D97-AF65-F5344CB8AC3E}">
        <p14:creationId xmlns:p14="http://schemas.microsoft.com/office/powerpoint/2010/main" val="348172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a:solidFill>
            <a:schemeClr val="accent1">
              <a:lumMod val="40000"/>
              <a:lumOff val="60000"/>
            </a:schemeClr>
          </a:solidFill>
        </p:spPr>
        <p:txBody>
          <a:bodyPr>
            <a:normAutofit fontScale="90000"/>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What is Machine Learning?</a:t>
            </a:r>
          </a:p>
          <a:p>
            <a:r>
              <a:rPr lang="en-US" dirty="0"/>
              <a:t>Types of machine learning algorithms</a:t>
            </a:r>
          </a:p>
          <a:p>
            <a:pPr lvl="1"/>
            <a:r>
              <a:rPr lang="en-US" dirty="0"/>
              <a:t>Classification</a:t>
            </a:r>
          </a:p>
          <a:p>
            <a:pPr lvl="1"/>
            <a:r>
              <a:rPr lang="en-US" dirty="0"/>
              <a:t>Regression</a:t>
            </a:r>
          </a:p>
          <a:p>
            <a:pPr lvl="1"/>
            <a:r>
              <a:rPr lang="en-US" dirty="0">
                <a:solidFill>
                  <a:srgbClr val="FF0000"/>
                </a:solidFill>
              </a:rPr>
              <a:t>Unsupervised learning</a:t>
            </a:r>
          </a:p>
          <a:p>
            <a:r>
              <a:rPr lang="en-US" dirty="0"/>
              <a:t>Why the hype today?</a:t>
            </a:r>
          </a:p>
          <a:p>
            <a:pPr lvl="1"/>
            <a:endParaRPr lang="en-US" dirty="0"/>
          </a:p>
          <a:p>
            <a:r>
              <a:rPr lang="en-US" dirty="0"/>
              <a:t>Some slides from:</a:t>
            </a:r>
          </a:p>
          <a:p>
            <a:pPr lvl="1"/>
            <a:r>
              <a:rPr lang="en-US" dirty="0"/>
              <a:t>A. Zisserman, “Machine Learning Introduction”</a:t>
            </a:r>
          </a:p>
          <a:p>
            <a:pPr lvl="1"/>
            <a:r>
              <a:rPr lang="en-US" dirty="0"/>
              <a:t> </a:t>
            </a:r>
            <a:r>
              <a:rPr lang="en-US" dirty="0" err="1"/>
              <a:t>Alpaydin</a:t>
            </a:r>
            <a:r>
              <a:rPr lang="en-US" dirty="0"/>
              <a:t>, “Introduction to Machine Learning”</a:t>
            </a:r>
          </a:p>
          <a:p>
            <a:pPr lvl="1"/>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30</a:t>
            </a:fld>
            <a:endParaRPr lang="en-US" dirty="0"/>
          </a:p>
        </p:txBody>
      </p:sp>
    </p:spTree>
    <p:extLst>
      <p:ext uri="{BB962C8B-B14F-4D97-AF65-F5344CB8AC3E}">
        <p14:creationId xmlns:p14="http://schemas.microsoft.com/office/powerpoint/2010/main" val="1279782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8B40-51F8-4544-9755-4679E639ADE8}"/>
              </a:ext>
            </a:extLst>
          </p:cNvPr>
          <p:cNvSpPr>
            <a:spLocks noGrp="1"/>
          </p:cNvSpPr>
          <p:nvPr>
            <p:ph type="title"/>
          </p:nvPr>
        </p:nvSpPr>
        <p:spPr>
          <a:xfrm>
            <a:off x="838200" y="365126"/>
            <a:ext cx="10515600" cy="617008"/>
          </a:xfrm>
          <a:solidFill>
            <a:schemeClr val="accent1">
              <a:lumMod val="40000"/>
              <a:lumOff val="60000"/>
            </a:schemeClr>
          </a:solidFill>
        </p:spPr>
        <p:txBody>
          <a:bodyPr>
            <a:normAutofit fontScale="90000"/>
          </a:bodyPr>
          <a:lstStyle/>
          <a:p>
            <a:r>
              <a:rPr lang="en-US" dirty="0"/>
              <a:t>What ML is Doing Today?</a:t>
            </a:r>
          </a:p>
        </p:txBody>
      </p:sp>
      <p:sp>
        <p:nvSpPr>
          <p:cNvPr id="3" name="Content Placeholder 2">
            <a:extLst>
              <a:ext uri="{FF2B5EF4-FFF2-40B4-BE49-F238E27FC236}">
                <a16:creationId xmlns:a16="http://schemas.microsoft.com/office/drawing/2014/main" id="{9B93E88E-28CB-42DD-9357-D14AE9CDF5E2}"/>
              </a:ext>
            </a:extLst>
          </p:cNvPr>
          <p:cNvSpPr>
            <a:spLocks noGrp="1"/>
          </p:cNvSpPr>
          <p:nvPr>
            <p:ph idx="1"/>
          </p:nvPr>
        </p:nvSpPr>
        <p:spPr/>
        <p:txBody>
          <a:bodyPr/>
          <a:lstStyle/>
          <a:p>
            <a:r>
              <a:rPr lang="en-US" dirty="0"/>
              <a:t>Autonomous driving</a:t>
            </a:r>
          </a:p>
          <a:p>
            <a:r>
              <a:rPr lang="en-US" dirty="0"/>
              <a:t>Jeopardy</a:t>
            </a:r>
          </a:p>
          <a:p>
            <a:r>
              <a:rPr lang="en-US" dirty="0"/>
              <a:t>Very difficult games:  Alpha Go</a:t>
            </a:r>
          </a:p>
          <a:p>
            <a:r>
              <a:rPr lang="en-US" dirty="0"/>
              <a:t>Machine translation</a:t>
            </a:r>
          </a:p>
          <a:p>
            <a:endParaRPr lang="en-US" dirty="0"/>
          </a:p>
          <a:p>
            <a:r>
              <a:rPr lang="en-US" dirty="0"/>
              <a:t>Many, many others…</a:t>
            </a:r>
          </a:p>
          <a:p>
            <a:endParaRPr lang="en-US" dirty="0"/>
          </a:p>
        </p:txBody>
      </p:sp>
      <p:sp>
        <p:nvSpPr>
          <p:cNvPr id="4" name="Slide Number Placeholder 3">
            <a:extLst>
              <a:ext uri="{FF2B5EF4-FFF2-40B4-BE49-F238E27FC236}">
                <a16:creationId xmlns:a16="http://schemas.microsoft.com/office/drawing/2014/main" id="{22489799-F044-4662-AD56-1867DCBDA703}"/>
              </a:ext>
            </a:extLst>
          </p:cNvPr>
          <p:cNvSpPr>
            <a:spLocks noGrp="1"/>
          </p:cNvSpPr>
          <p:nvPr>
            <p:ph type="sldNum" sz="quarter" idx="12"/>
          </p:nvPr>
        </p:nvSpPr>
        <p:spPr/>
        <p:txBody>
          <a:bodyPr/>
          <a:lstStyle/>
          <a:p>
            <a:fld id="{629637A9-119A-49DA-BD12-AAC58B377D80}" type="slidenum">
              <a:rPr lang="en-US" smtClean="0"/>
              <a:t>31</a:t>
            </a:fld>
            <a:endParaRPr lang="en-US" dirty="0"/>
          </a:p>
        </p:txBody>
      </p:sp>
      <p:pic>
        <p:nvPicPr>
          <p:cNvPr id="6" name="Picture 5">
            <a:extLst>
              <a:ext uri="{FF2B5EF4-FFF2-40B4-BE49-F238E27FC236}">
                <a16:creationId xmlns:a16="http://schemas.microsoft.com/office/drawing/2014/main" id="{ED6BCD80-B7A4-4801-97BF-B5A8BB4FB0EE}"/>
              </a:ext>
            </a:extLst>
          </p:cNvPr>
          <p:cNvPicPr>
            <a:picLocks noChangeAspect="1"/>
          </p:cNvPicPr>
          <p:nvPr/>
        </p:nvPicPr>
        <p:blipFill>
          <a:blip r:embed="rId2"/>
          <a:stretch>
            <a:fillRect/>
          </a:stretch>
        </p:blipFill>
        <p:spPr>
          <a:xfrm>
            <a:off x="7894231" y="1594457"/>
            <a:ext cx="2724150" cy="1676400"/>
          </a:xfrm>
          <a:prstGeom prst="rect">
            <a:avLst/>
          </a:prstGeom>
        </p:spPr>
      </p:pic>
      <p:pic>
        <p:nvPicPr>
          <p:cNvPr id="8" name="Picture 7">
            <a:extLst>
              <a:ext uri="{FF2B5EF4-FFF2-40B4-BE49-F238E27FC236}">
                <a16:creationId xmlns:a16="http://schemas.microsoft.com/office/drawing/2014/main" id="{D426345F-0229-4381-9773-B78DF7B0350D}"/>
              </a:ext>
            </a:extLst>
          </p:cNvPr>
          <p:cNvPicPr>
            <a:picLocks noChangeAspect="1"/>
          </p:cNvPicPr>
          <p:nvPr/>
        </p:nvPicPr>
        <p:blipFill>
          <a:blip r:embed="rId3"/>
          <a:stretch>
            <a:fillRect/>
          </a:stretch>
        </p:blipFill>
        <p:spPr>
          <a:xfrm>
            <a:off x="7894231" y="3326036"/>
            <a:ext cx="2905125" cy="1571625"/>
          </a:xfrm>
          <a:prstGeom prst="rect">
            <a:avLst/>
          </a:prstGeom>
        </p:spPr>
      </p:pic>
      <p:pic>
        <p:nvPicPr>
          <p:cNvPr id="10" name="Picture 9">
            <a:extLst>
              <a:ext uri="{FF2B5EF4-FFF2-40B4-BE49-F238E27FC236}">
                <a16:creationId xmlns:a16="http://schemas.microsoft.com/office/drawing/2014/main" id="{CB013C89-51D4-4841-AC6B-6723DB4391C7}"/>
              </a:ext>
            </a:extLst>
          </p:cNvPr>
          <p:cNvPicPr>
            <a:picLocks noChangeAspect="1"/>
          </p:cNvPicPr>
          <p:nvPr/>
        </p:nvPicPr>
        <p:blipFill>
          <a:blip r:embed="rId4"/>
          <a:stretch>
            <a:fillRect/>
          </a:stretch>
        </p:blipFill>
        <p:spPr>
          <a:xfrm>
            <a:off x="5098189" y="4111848"/>
            <a:ext cx="2466975" cy="1847850"/>
          </a:xfrm>
          <a:prstGeom prst="rect">
            <a:avLst/>
          </a:prstGeom>
        </p:spPr>
      </p:pic>
      <p:pic>
        <p:nvPicPr>
          <p:cNvPr id="12" name="Picture 11">
            <a:extLst>
              <a:ext uri="{FF2B5EF4-FFF2-40B4-BE49-F238E27FC236}">
                <a16:creationId xmlns:a16="http://schemas.microsoft.com/office/drawing/2014/main" id="{E947A439-C85A-41C0-A657-C80676F054B5}"/>
              </a:ext>
            </a:extLst>
          </p:cNvPr>
          <p:cNvPicPr>
            <a:picLocks noChangeAspect="1"/>
          </p:cNvPicPr>
          <p:nvPr/>
        </p:nvPicPr>
        <p:blipFill>
          <a:blip r:embed="rId5"/>
          <a:stretch>
            <a:fillRect/>
          </a:stretch>
        </p:blipFill>
        <p:spPr>
          <a:xfrm>
            <a:off x="4902927" y="2359117"/>
            <a:ext cx="2857500" cy="1600200"/>
          </a:xfrm>
          <a:prstGeom prst="rect">
            <a:avLst/>
          </a:prstGeom>
        </p:spPr>
      </p:pic>
    </p:spTree>
    <p:extLst>
      <p:ext uri="{BB962C8B-B14F-4D97-AF65-F5344CB8AC3E}">
        <p14:creationId xmlns:p14="http://schemas.microsoft.com/office/powerpoint/2010/main" val="2094976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7AF6-7C74-4F87-B171-CECD925F68E8}"/>
              </a:ext>
            </a:extLst>
          </p:cNvPr>
          <p:cNvSpPr>
            <a:spLocks noGrp="1"/>
          </p:cNvSpPr>
          <p:nvPr>
            <p:ph type="title"/>
          </p:nvPr>
        </p:nvSpPr>
        <p:spPr>
          <a:xfrm>
            <a:off x="838200" y="365125"/>
            <a:ext cx="10515600" cy="554113"/>
          </a:xfrm>
          <a:solidFill>
            <a:schemeClr val="accent1">
              <a:lumMod val="40000"/>
              <a:lumOff val="60000"/>
            </a:schemeClr>
          </a:solidFill>
        </p:spPr>
        <p:txBody>
          <a:bodyPr>
            <a:normAutofit fontScale="90000"/>
          </a:bodyPr>
          <a:lstStyle/>
          <a:p>
            <a:r>
              <a:rPr lang="en-US" dirty="0"/>
              <a:t>Why Now?</a:t>
            </a:r>
          </a:p>
        </p:txBody>
      </p:sp>
      <p:sp>
        <p:nvSpPr>
          <p:cNvPr id="3" name="Content Placeholder 2">
            <a:extLst>
              <a:ext uri="{FF2B5EF4-FFF2-40B4-BE49-F238E27FC236}">
                <a16:creationId xmlns:a16="http://schemas.microsoft.com/office/drawing/2014/main" id="{A51702D3-CE94-4364-A5FF-EC836DCDB102}"/>
              </a:ext>
            </a:extLst>
          </p:cNvPr>
          <p:cNvSpPr>
            <a:spLocks noGrp="1"/>
          </p:cNvSpPr>
          <p:nvPr>
            <p:ph idx="1"/>
          </p:nvPr>
        </p:nvSpPr>
        <p:spPr/>
        <p:txBody>
          <a:bodyPr>
            <a:normAutofit lnSpcReduction="10000"/>
          </a:bodyPr>
          <a:lstStyle/>
          <a:p>
            <a:r>
              <a:rPr lang="en-US" dirty="0"/>
              <a:t>Machine learning is an old field</a:t>
            </a:r>
          </a:p>
          <a:p>
            <a:pPr lvl="1"/>
            <a:r>
              <a:rPr lang="en-US" dirty="0"/>
              <a:t>Much of the pioneering statistical work dates to the 1950s</a:t>
            </a:r>
          </a:p>
          <a:p>
            <a:r>
              <a:rPr lang="en-US" dirty="0"/>
              <a:t>So what is new now?</a:t>
            </a:r>
          </a:p>
          <a:p>
            <a:r>
              <a:rPr lang="en-US" dirty="0">
                <a:solidFill>
                  <a:schemeClr val="accent1">
                    <a:lumMod val="60000"/>
                    <a:lumOff val="40000"/>
                  </a:schemeClr>
                </a:solidFill>
              </a:rPr>
              <a:t>Big Data</a:t>
            </a:r>
            <a:r>
              <a:rPr lang="en-US" dirty="0"/>
              <a:t>:</a:t>
            </a:r>
          </a:p>
          <a:p>
            <a:pPr lvl="1"/>
            <a:r>
              <a:rPr lang="en-US" dirty="0"/>
              <a:t>Massive storage.  Large data centers</a:t>
            </a:r>
          </a:p>
          <a:p>
            <a:pPr lvl="1"/>
            <a:r>
              <a:rPr lang="en-US" dirty="0"/>
              <a:t>Massive connectivity</a:t>
            </a:r>
          </a:p>
          <a:p>
            <a:pPr lvl="1"/>
            <a:r>
              <a:rPr lang="en-US" dirty="0"/>
              <a:t>Sources of data from Internet and elsewhere</a:t>
            </a:r>
          </a:p>
          <a:p>
            <a:r>
              <a:rPr lang="en-US" dirty="0">
                <a:solidFill>
                  <a:schemeClr val="accent1">
                    <a:lumMod val="60000"/>
                    <a:lumOff val="40000"/>
                  </a:schemeClr>
                </a:solidFill>
              </a:rPr>
              <a:t>Computational advances</a:t>
            </a:r>
          </a:p>
          <a:p>
            <a:pPr lvl="1"/>
            <a:r>
              <a:rPr lang="en-US" dirty="0"/>
              <a:t>Distributed machines, clusters</a:t>
            </a:r>
          </a:p>
          <a:p>
            <a:pPr lvl="1"/>
            <a:r>
              <a:rPr lang="en-US" dirty="0"/>
              <a:t>GPUs and hardware</a:t>
            </a:r>
          </a:p>
          <a:p>
            <a:endParaRPr lang="en-US" dirty="0"/>
          </a:p>
        </p:txBody>
      </p:sp>
      <p:sp>
        <p:nvSpPr>
          <p:cNvPr id="4" name="Slide Number Placeholder 3">
            <a:extLst>
              <a:ext uri="{FF2B5EF4-FFF2-40B4-BE49-F238E27FC236}">
                <a16:creationId xmlns:a16="http://schemas.microsoft.com/office/drawing/2014/main" id="{D2A76AA4-A6CE-4BAD-AFA7-223FD21ABD4B}"/>
              </a:ext>
            </a:extLst>
          </p:cNvPr>
          <p:cNvSpPr>
            <a:spLocks noGrp="1"/>
          </p:cNvSpPr>
          <p:nvPr>
            <p:ph type="sldNum" sz="quarter" idx="12"/>
          </p:nvPr>
        </p:nvSpPr>
        <p:spPr/>
        <p:txBody>
          <a:bodyPr/>
          <a:lstStyle/>
          <a:p>
            <a:fld id="{629637A9-119A-49DA-BD12-AAC58B377D80}" type="slidenum">
              <a:rPr lang="en-US" smtClean="0"/>
              <a:t>32</a:t>
            </a:fld>
            <a:endParaRPr lang="en-US" dirty="0"/>
          </a:p>
        </p:txBody>
      </p:sp>
      <p:pic>
        <p:nvPicPr>
          <p:cNvPr id="6" name="Picture 5">
            <a:extLst>
              <a:ext uri="{FF2B5EF4-FFF2-40B4-BE49-F238E27FC236}">
                <a16:creationId xmlns:a16="http://schemas.microsoft.com/office/drawing/2014/main" id="{1E66F134-F04C-44F3-9EBC-B4C2EFEC4999}"/>
              </a:ext>
            </a:extLst>
          </p:cNvPr>
          <p:cNvPicPr>
            <a:picLocks noChangeAspect="1"/>
          </p:cNvPicPr>
          <p:nvPr/>
        </p:nvPicPr>
        <p:blipFill>
          <a:blip r:embed="rId2"/>
          <a:stretch>
            <a:fillRect/>
          </a:stretch>
        </p:blipFill>
        <p:spPr>
          <a:xfrm>
            <a:off x="7939415" y="1771988"/>
            <a:ext cx="2619375" cy="1743075"/>
          </a:xfrm>
          <a:prstGeom prst="rect">
            <a:avLst/>
          </a:prstGeom>
        </p:spPr>
      </p:pic>
      <p:pic>
        <p:nvPicPr>
          <p:cNvPr id="8" name="Picture 7">
            <a:extLst>
              <a:ext uri="{FF2B5EF4-FFF2-40B4-BE49-F238E27FC236}">
                <a16:creationId xmlns:a16="http://schemas.microsoft.com/office/drawing/2014/main" id="{C9FFBE3F-6FA6-42FE-ADBE-A63CFE2AE558}"/>
              </a:ext>
            </a:extLst>
          </p:cNvPr>
          <p:cNvPicPr>
            <a:picLocks noChangeAspect="1"/>
          </p:cNvPicPr>
          <p:nvPr/>
        </p:nvPicPr>
        <p:blipFill>
          <a:blip r:embed="rId3"/>
          <a:stretch>
            <a:fillRect/>
          </a:stretch>
        </p:blipFill>
        <p:spPr>
          <a:xfrm>
            <a:off x="7939415" y="3747774"/>
            <a:ext cx="2438400" cy="1876425"/>
          </a:xfrm>
          <a:prstGeom prst="rect">
            <a:avLst/>
          </a:prstGeom>
        </p:spPr>
      </p:pic>
      <p:sp>
        <p:nvSpPr>
          <p:cNvPr id="9" name="TextBox 8">
            <a:extLst>
              <a:ext uri="{FF2B5EF4-FFF2-40B4-BE49-F238E27FC236}">
                <a16:creationId xmlns:a16="http://schemas.microsoft.com/office/drawing/2014/main" id="{21FF2B10-47F8-4CEA-8A1B-D0BD8991E07E}"/>
              </a:ext>
            </a:extLst>
          </p:cNvPr>
          <p:cNvSpPr txBox="1"/>
          <p:nvPr/>
        </p:nvSpPr>
        <p:spPr>
          <a:xfrm>
            <a:off x="7428828" y="5672244"/>
            <a:ext cx="3640548" cy="369332"/>
          </a:xfrm>
          <a:prstGeom prst="rect">
            <a:avLst/>
          </a:prstGeom>
          <a:noFill/>
        </p:spPr>
        <p:txBody>
          <a:bodyPr wrap="none" rtlCol="0">
            <a:spAutoFit/>
          </a:bodyPr>
          <a:lstStyle/>
          <a:p>
            <a:r>
              <a:rPr lang="en-US" dirty="0"/>
              <a:t>Google Tensor Processing Unit (TPU)</a:t>
            </a:r>
          </a:p>
        </p:txBody>
      </p:sp>
    </p:spTree>
    <p:extLst>
      <p:ext uri="{BB962C8B-B14F-4D97-AF65-F5344CB8AC3E}">
        <p14:creationId xmlns:p14="http://schemas.microsoft.com/office/powerpoint/2010/main" val="31337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D0380D4-4779-3A84-7A4D-326A4B71D49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AF059F-E9AF-748A-002A-094523A3279A}"/>
              </a:ext>
            </a:extLst>
          </p:cNvPr>
          <p:cNvSpPr>
            <a:spLocks noGrp="1"/>
          </p:cNvSpPr>
          <p:nvPr>
            <p:ph type="sldNum" sz="quarter" idx="12"/>
          </p:nvPr>
        </p:nvSpPr>
        <p:spPr/>
        <p:txBody>
          <a:bodyPr/>
          <a:lstStyle/>
          <a:p>
            <a:fld id="{629637A9-119A-49DA-BD12-AAC58B377D80}" type="slidenum">
              <a:rPr lang="en-US" smtClean="0"/>
              <a:t>33</a:t>
            </a:fld>
            <a:endParaRPr lang="en-US" dirty="0"/>
          </a:p>
        </p:txBody>
      </p:sp>
      <p:pic>
        <p:nvPicPr>
          <p:cNvPr id="6" name="Picture 5">
            <a:extLst>
              <a:ext uri="{FF2B5EF4-FFF2-40B4-BE49-F238E27FC236}">
                <a16:creationId xmlns:a16="http://schemas.microsoft.com/office/drawing/2014/main" id="{CC664B96-3C1D-AA0C-69C5-7DDC18A41B8E}"/>
              </a:ext>
            </a:extLst>
          </p:cNvPr>
          <p:cNvPicPr>
            <a:picLocks noChangeAspect="1"/>
          </p:cNvPicPr>
          <p:nvPr/>
        </p:nvPicPr>
        <p:blipFill rotWithShape="1">
          <a:blip r:embed="rId2"/>
          <a:srcRect r="-2" b="-2"/>
          <a:stretch/>
        </p:blipFill>
        <p:spPr>
          <a:xfrm>
            <a:off x="3432351" y="891924"/>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516815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304"/>
          </a:xfrm>
          <a:solidFill>
            <a:schemeClr val="accent1">
              <a:lumMod val="40000"/>
              <a:lumOff val="60000"/>
            </a:schemeClr>
          </a:solidFill>
        </p:spPr>
        <p:txBody>
          <a:bodyPr>
            <a:normAutofit fontScale="90000"/>
          </a:bodyPr>
          <a:lstStyle/>
          <a:p>
            <a:r>
              <a:rPr lang="en-US" dirty="0"/>
              <a:t>Exercise</a:t>
            </a:r>
          </a:p>
        </p:txBody>
      </p:sp>
      <p:sp>
        <p:nvSpPr>
          <p:cNvPr id="3" name="Content Placeholder 2"/>
          <p:cNvSpPr>
            <a:spLocks noGrp="1"/>
          </p:cNvSpPr>
          <p:nvPr>
            <p:ph idx="1"/>
          </p:nvPr>
        </p:nvSpPr>
        <p:spPr/>
        <p:txBody>
          <a:bodyPr/>
          <a:lstStyle/>
          <a:p>
            <a:r>
              <a:rPr lang="en-US" dirty="0"/>
              <a:t>Break into small groups</a:t>
            </a:r>
          </a:p>
          <a:p>
            <a:r>
              <a:rPr lang="en-US" dirty="0"/>
              <a:t>Take a field that interests you:</a:t>
            </a:r>
          </a:p>
          <a:p>
            <a:pPr lvl="1"/>
            <a:r>
              <a:rPr lang="en-US" dirty="0"/>
              <a:t>Ex.  Driving a car, social networks, recommend a movie to watch, …</a:t>
            </a:r>
          </a:p>
          <a:p>
            <a:r>
              <a:rPr lang="en-US" dirty="0"/>
              <a:t>Identify a specific task that can be done with machine learning</a:t>
            </a:r>
          </a:p>
          <a:p>
            <a:pPr lvl="1"/>
            <a:r>
              <a:rPr lang="en-US" dirty="0"/>
              <a:t>What is the objective of the task?</a:t>
            </a:r>
          </a:p>
          <a:p>
            <a:pPr lvl="1"/>
            <a:r>
              <a:rPr lang="en-US" dirty="0"/>
              <a:t>What is the data you need?</a:t>
            </a:r>
          </a:p>
          <a:p>
            <a:pPr lvl="1"/>
            <a:r>
              <a:rPr lang="en-US" dirty="0"/>
              <a:t>What type of ML problem is this?  Classification, regression, …</a:t>
            </a:r>
          </a:p>
          <a:p>
            <a:pPr lvl="1"/>
            <a:r>
              <a:rPr lang="en-US" dirty="0"/>
              <a:t>How would your approach compare to an expert-driven method?</a:t>
            </a:r>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34</a:t>
            </a:fld>
            <a:endParaRPr lang="en-US" dirty="0"/>
          </a:p>
        </p:txBody>
      </p:sp>
    </p:spTree>
    <p:extLst>
      <p:ext uri="{BB962C8B-B14F-4D97-AF65-F5344CB8AC3E}">
        <p14:creationId xmlns:p14="http://schemas.microsoft.com/office/powerpoint/2010/main" val="308353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4742"/>
          </a:xfrm>
          <a:solidFill>
            <a:schemeClr val="accent1">
              <a:lumMod val="20000"/>
              <a:lumOff val="80000"/>
            </a:schemeClr>
          </a:solidFill>
        </p:spPr>
        <p:txBody>
          <a:bodyPr>
            <a:normAutofit fontScale="90000"/>
          </a:bodyPr>
          <a:lstStyle/>
          <a:p>
            <a:r>
              <a:rPr lang="en-US" dirty="0"/>
              <a:t>Learning Objectives</a:t>
            </a:r>
          </a:p>
        </p:txBody>
      </p:sp>
      <p:sp>
        <p:nvSpPr>
          <p:cNvPr id="3" name="Content Placeholder 2"/>
          <p:cNvSpPr>
            <a:spLocks noGrp="1"/>
          </p:cNvSpPr>
          <p:nvPr>
            <p:ph idx="1"/>
          </p:nvPr>
        </p:nvSpPr>
        <p:spPr/>
        <p:txBody>
          <a:bodyPr>
            <a:normAutofit fontScale="92500" lnSpcReduction="10000"/>
          </a:bodyPr>
          <a:lstStyle/>
          <a:p>
            <a:r>
              <a:rPr lang="en-US" dirty="0"/>
              <a:t>Identify </a:t>
            </a:r>
            <a:r>
              <a:rPr lang="en-US" dirty="0">
                <a:solidFill>
                  <a:schemeClr val="accent1">
                    <a:lumMod val="60000"/>
                    <a:lumOff val="40000"/>
                  </a:schemeClr>
                </a:solidFill>
              </a:rPr>
              <a:t>data-driven learning </a:t>
            </a:r>
            <a:r>
              <a:rPr lang="en-US" dirty="0"/>
              <a:t>vs. </a:t>
            </a:r>
            <a:r>
              <a:rPr lang="en-US" dirty="0">
                <a:solidFill>
                  <a:schemeClr val="accent1">
                    <a:lumMod val="60000"/>
                    <a:lumOff val="40000"/>
                  </a:schemeClr>
                </a:solidFill>
              </a:rPr>
              <a:t>expert</a:t>
            </a:r>
            <a:r>
              <a:rPr lang="en-US" dirty="0"/>
              <a:t> or </a:t>
            </a:r>
            <a:r>
              <a:rPr lang="en-US" dirty="0">
                <a:solidFill>
                  <a:schemeClr val="accent1">
                    <a:lumMod val="60000"/>
                    <a:lumOff val="40000"/>
                  </a:schemeClr>
                </a:solidFill>
              </a:rPr>
              <a:t>domain knowledge</a:t>
            </a:r>
            <a:r>
              <a:rPr lang="es-419" dirty="0">
                <a:solidFill>
                  <a:schemeClr val="tx1"/>
                </a:solidFill>
              </a:rPr>
              <a:t>-</a:t>
            </a:r>
            <a:r>
              <a:rPr lang="en-US" dirty="0">
                <a:solidFill>
                  <a:schemeClr val="tx1"/>
                </a:solidFill>
              </a:rPr>
              <a:t>based approaches</a:t>
            </a:r>
          </a:p>
          <a:p>
            <a:r>
              <a:rPr lang="en-US" dirty="0"/>
              <a:t>Provide examples of machine learning used today</a:t>
            </a:r>
          </a:p>
          <a:p>
            <a:r>
              <a:rPr lang="en-US" dirty="0"/>
              <a:t>Given a new problem, qualitatively describe how machine learning can be used</a:t>
            </a:r>
          </a:p>
          <a:p>
            <a:pPr lvl="1"/>
            <a:r>
              <a:rPr lang="en-US" dirty="0"/>
              <a:t>Formulate a potential machine learning task</a:t>
            </a:r>
          </a:p>
          <a:p>
            <a:pPr lvl="1"/>
            <a:r>
              <a:rPr lang="en-US" dirty="0"/>
              <a:t>Identify the data needed for the task</a:t>
            </a:r>
          </a:p>
          <a:p>
            <a:pPr lvl="1"/>
            <a:r>
              <a:rPr lang="en-US" dirty="0"/>
              <a:t>Identify objectives</a:t>
            </a:r>
          </a:p>
          <a:p>
            <a:r>
              <a:rPr lang="en-US" dirty="0"/>
              <a:t>Classify a machine learning task:</a:t>
            </a:r>
          </a:p>
          <a:p>
            <a:pPr lvl="1"/>
            <a:r>
              <a:rPr lang="en-US" dirty="0"/>
              <a:t>Supervised vs. unsupervised, regression vs. classification</a:t>
            </a:r>
          </a:p>
          <a:p>
            <a:r>
              <a:rPr lang="en-US" dirty="0"/>
              <a:t>For supervised learning, identify the predictors and target variables</a:t>
            </a:r>
          </a:p>
        </p:txBody>
      </p:sp>
      <p:sp>
        <p:nvSpPr>
          <p:cNvPr id="4" name="Slide Number Placeholder 3"/>
          <p:cNvSpPr>
            <a:spLocks noGrp="1"/>
          </p:cNvSpPr>
          <p:nvPr>
            <p:ph type="sldNum" sz="quarter" idx="12"/>
          </p:nvPr>
        </p:nvSpPr>
        <p:spPr/>
        <p:txBody>
          <a:bodyPr/>
          <a:lstStyle/>
          <a:p>
            <a:fld id="{629637A9-119A-49DA-BD12-AAC58B377D80}" type="slidenum">
              <a:rPr lang="en-US" smtClean="0"/>
              <a:t>4</a:t>
            </a:fld>
            <a:endParaRPr lang="en-US" dirty="0"/>
          </a:p>
        </p:txBody>
      </p:sp>
    </p:spTree>
    <p:extLst>
      <p:ext uri="{BB962C8B-B14F-4D97-AF65-F5344CB8AC3E}">
        <p14:creationId xmlns:p14="http://schemas.microsoft.com/office/powerpoint/2010/main" val="11358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3464"/>
          </a:xfrm>
          <a:solidFill>
            <a:schemeClr val="accent1">
              <a:lumMod val="40000"/>
              <a:lumOff val="60000"/>
            </a:schemeClr>
          </a:solidFill>
        </p:spPr>
        <p:txBody>
          <a:bodyPr>
            <a:normAutofit fontScale="90000"/>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What is Machine Learning?</a:t>
            </a:r>
          </a:p>
          <a:p>
            <a:r>
              <a:rPr lang="en-US" dirty="0"/>
              <a:t>Types of machine learning algorithms</a:t>
            </a:r>
          </a:p>
          <a:p>
            <a:pPr lvl="1"/>
            <a:r>
              <a:rPr lang="en-US" dirty="0"/>
              <a:t>Classification</a:t>
            </a:r>
          </a:p>
          <a:p>
            <a:pPr lvl="1"/>
            <a:r>
              <a:rPr lang="en-US" dirty="0"/>
              <a:t>Regression</a:t>
            </a:r>
          </a:p>
          <a:p>
            <a:pPr lvl="1"/>
            <a:r>
              <a:rPr lang="en-US" dirty="0"/>
              <a:t>Unsupervised learning</a:t>
            </a:r>
          </a:p>
          <a:p>
            <a:r>
              <a:rPr lang="en-US" dirty="0"/>
              <a:t>Why the hype today?</a:t>
            </a:r>
          </a:p>
          <a:p>
            <a:pPr lvl="1"/>
            <a:endParaRPr lang="en-US" dirty="0"/>
          </a:p>
          <a:p>
            <a:r>
              <a:rPr lang="en-US" dirty="0"/>
              <a:t>Some slides from:</a:t>
            </a:r>
          </a:p>
          <a:p>
            <a:pPr lvl="1"/>
            <a:r>
              <a:rPr lang="en-US" dirty="0"/>
              <a:t>A. Zisserman, “Machine Learning Introduction”</a:t>
            </a:r>
          </a:p>
          <a:p>
            <a:pPr lvl="1"/>
            <a:r>
              <a:rPr lang="en-US" dirty="0"/>
              <a:t> </a:t>
            </a:r>
            <a:r>
              <a:rPr lang="en-US" dirty="0" err="1"/>
              <a:t>Alpaydin</a:t>
            </a:r>
            <a:r>
              <a:rPr lang="en-US" dirty="0"/>
              <a:t>, “Introduction to Machine Learning”</a:t>
            </a:r>
          </a:p>
          <a:p>
            <a:pPr lvl="1"/>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167278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833DC-7EDA-5FB4-4971-565A81045119}"/>
              </a:ext>
            </a:extLst>
          </p:cNvPr>
          <p:cNvSpPr>
            <a:spLocks noGrp="1"/>
          </p:cNvSpPr>
          <p:nvPr>
            <p:ph idx="1"/>
          </p:nvPr>
        </p:nvSpPr>
        <p:spPr>
          <a:xfrm>
            <a:off x="391124" y="344563"/>
            <a:ext cx="11409752" cy="5732569"/>
          </a:xfrm>
        </p:spPr>
        <p:txBody>
          <a:bodyPr>
            <a:normAutofit/>
          </a:bodyPr>
          <a:lstStyle/>
          <a:p>
            <a:pPr marL="0" indent="0" algn="l">
              <a:buNone/>
            </a:pPr>
            <a:r>
              <a:rPr lang="en-US" sz="1800" b="1" i="0" u="none" strike="noStrike" baseline="0" dirty="0">
                <a:latin typeface="MinionPro-Regular"/>
              </a:rPr>
              <a:t>Machine learning </a:t>
            </a:r>
            <a:r>
              <a:rPr lang="en-US" sz="1800" b="0" i="0" u="none" strike="noStrike" baseline="0" dirty="0">
                <a:latin typeface="MinionPro-Regular"/>
              </a:rPr>
              <a:t>is about extracting knowledge from data. It is a research field at the intersection of statistics, artificial intelligence and computer science, which is also known as predictive analytics or statistical learning. The application of machine learning methods has in recent years become ubiquitous in everyday life. </a:t>
            </a:r>
          </a:p>
          <a:p>
            <a:pPr marL="0" indent="0" algn="l">
              <a:buNone/>
            </a:pPr>
            <a:r>
              <a:rPr lang="en-US" sz="1800" b="0" i="0" u="none" strike="noStrike" baseline="0" dirty="0">
                <a:latin typeface="MinionPro-Regular"/>
              </a:rPr>
              <a:t>From automatic recommendations of which movies to watch, to what food to order or which</a:t>
            </a:r>
          </a:p>
          <a:p>
            <a:pPr marL="0" indent="0" algn="l">
              <a:buNone/>
            </a:pPr>
            <a:r>
              <a:rPr lang="en-US" sz="1800" b="0" i="0" u="none" strike="noStrike" baseline="0" dirty="0">
                <a:latin typeface="MinionPro-Regular"/>
              </a:rPr>
              <a:t>products to buy, to personalized online radio and recognizing your friends in your photos, many modern websites and devices have machine learning algorithms at their</a:t>
            </a:r>
          </a:p>
          <a:p>
            <a:pPr marL="0" indent="0" algn="l">
              <a:buNone/>
            </a:pPr>
            <a:r>
              <a:rPr lang="en-US" sz="1800" b="0" i="0" u="none" strike="noStrike" baseline="0" dirty="0">
                <a:latin typeface="MinionPro-Regular"/>
              </a:rPr>
              <a:t>core.</a:t>
            </a:r>
          </a:p>
          <a:p>
            <a:pPr marL="0" indent="0" algn="l">
              <a:buNone/>
            </a:pPr>
            <a:r>
              <a:rPr lang="en-US" sz="1800" b="0" i="0" u="none" strike="noStrike" baseline="0" dirty="0">
                <a:latin typeface="MinionPro-Regular"/>
              </a:rPr>
              <a:t>When you look at </a:t>
            </a:r>
            <a:r>
              <a:rPr lang="en-US" sz="1800" b="0" i="0" u="none" strike="noStrike" baseline="0" dirty="0" err="1">
                <a:latin typeface="MinionPro-Regular"/>
              </a:rPr>
              <a:t>at</a:t>
            </a:r>
            <a:r>
              <a:rPr lang="en-US" sz="1800" b="0" i="0" u="none" strike="noStrike" baseline="0" dirty="0">
                <a:latin typeface="MinionPro-Regular"/>
              </a:rPr>
              <a:t> complex websites like Facebook, Amazon or Netflix, it is very likely that every part of the website you are looking at contains multiple machine learning models.</a:t>
            </a:r>
          </a:p>
          <a:p>
            <a:pPr marL="0" indent="0" algn="l">
              <a:buNone/>
            </a:pPr>
            <a:r>
              <a:rPr lang="en-US" sz="1800" b="0" i="0" u="none" strike="noStrike" baseline="0" dirty="0">
                <a:latin typeface="MinionPro-Regular"/>
              </a:rPr>
              <a:t>Outside of commercial applications, machine learning has had a tremendous influence on the way data driven research is done today. The tools introduced in this book have been applied to diverse scientific questions such as understanding stars, finding distant planets, analyzing DNA sequences, and providing personalized cancer treatments.</a:t>
            </a:r>
          </a:p>
          <a:p>
            <a:pPr marL="0" indent="0" algn="l">
              <a:buNone/>
            </a:pPr>
            <a:r>
              <a:rPr lang="en-US" sz="1800" b="0" i="0" u="none" strike="noStrike" baseline="0" dirty="0">
                <a:latin typeface="MinionPro-Regular"/>
              </a:rPr>
              <a:t>Your application doesn’t need to be as large-scale or world-changing as these examples in order to benefit from machine learning. In this chapter, we will explain why machine learning became so popular, and </a:t>
            </a:r>
            <a:r>
              <a:rPr lang="en-US" sz="1800" b="0" i="0" u="none" strike="noStrike" baseline="0" dirty="0" err="1">
                <a:latin typeface="MinionPro-Regular"/>
              </a:rPr>
              <a:t>dicuss</a:t>
            </a:r>
            <a:r>
              <a:rPr lang="en-US" sz="1800" b="0" i="0" u="none" strike="noStrike" baseline="0" dirty="0">
                <a:latin typeface="MinionPro-Regular"/>
              </a:rPr>
              <a:t> what kind of problem can be solved using machine learning. Then, we will show you how to build your first machine learning model, introducing important concepts on the way.</a:t>
            </a:r>
            <a:endParaRPr lang="en-US" dirty="0"/>
          </a:p>
        </p:txBody>
      </p:sp>
      <p:sp>
        <p:nvSpPr>
          <p:cNvPr id="4" name="Slide Number Placeholder 3">
            <a:extLst>
              <a:ext uri="{FF2B5EF4-FFF2-40B4-BE49-F238E27FC236}">
                <a16:creationId xmlns:a16="http://schemas.microsoft.com/office/drawing/2014/main" id="{31F53F70-E5AA-AB40-4048-E0751B56A0E3}"/>
              </a:ext>
            </a:extLst>
          </p:cNvPr>
          <p:cNvSpPr>
            <a:spLocks noGrp="1"/>
          </p:cNvSpPr>
          <p:nvPr>
            <p:ph type="sldNum" sz="quarter" idx="12"/>
          </p:nvPr>
        </p:nvSpPr>
        <p:spPr/>
        <p:txBody>
          <a:bodyPr/>
          <a:lstStyle/>
          <a:p>
            <a:fld id="{629637A9-119A-49DA-BD12-AAC58B377D80}" type="slidenum">
              <a:rPr lang="en-US" smtClean="0"/>
              <a:t>6</a:t>
            </a:fld>
            <a:endParaRPr lang="en-US" dirty="0"/>
          </a:p>
        </p:txBody>
      </p:sp>
    </p:spTree>
    <p:extLst>
      <p:ext uri="{BB962C8B-B14F-4D97-AF65-F5344CB8AC3E}">
        <p14:creationId xmlns:p14="http://schemas.microsoft.com/office/powerpoint/2010/main" val="84976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639"/>
            <a:ext cx="10515600" cy="728285"/>
          </a:xfrm>
          <a:solidFill>
            <a:schemeClr val="accent1">
              <a:lumMod val="40000"/>
              <a:lumOff val="60000"/>
            </a:schemeClr>
          </a:solidFill>
        </p:spPr>
        <p:txBody>
          <a:bodyPr/>
          <a:lstStyle/>
          <a:p>
            <a:r>
              <a:rPr lang="en-US" dirty="0"/>
              <a:t>What is Machine Learning?</a:t>
            </a:r>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solidFill>
                  <a:schemeClr val="accent1">
                    <a:lumMod val="60000"/>
                    <a:lumOff val="40000"/>
                  </a:schemeClr>
                </a:solidFill>
              </a:rPr>
              <a:t>Learn</a:t>
            </a:r>
            <a:r>
              <a:rPr lang="en-US" sz="2800" dirty="0"/>
              <a:t> to improve algorithms from </a:t>
            </a:r>
            <a:r>
              <a:rPr lang="en-US" sz="2800" dirty="0">
                <a:solidFill>
                  <a:schemeClr val="accent1">
                    <a:lumMod val="60000"/>
                    <a:lumOff val="40000"/>
                  </a:schemeClr>
                </a:solidFill>
              </a:rPr>
              <a:t>data</a:t>
            </a:r>
            <a:r>
              <a:rPr lang="en-US" sz="2800" dirty="0"/>
              <a:t>.</a:t>
            </a:r>
          </a:p>
          <a:p>
            <a:endParaRPr lang="en-US" dirty="0"/>
          </a:p>
          <a:p>
            <a:pPr marL="0" indent="0">
              <a:buNone/>
            </a:pPr>
            <a:endParaRPr lang="en-US" dirty="0"/>
          </a:p>
          <a:p>
            <a:endParaRPr lang="en-US" dirty="0"/>
          </a:p>
          <a:p>
            <a:endParaRPr lang="en-US" dirty="0"/>
          </a:p>
          <a:p>
            <a:endParaRPr lang="en-US" dirty="0"/>
          </a:p>
          <a:p>
            <a:pPr marL="0" indent="0">
              <a:buNone/>
            </a:pPr>
            <a:r>
              <a:rPr lang="en-US" dirty="0"/>
              <a:t>Why?</a:t>
            </a:r>
          </a:p>
          <a:p>
            <a:pPr lvl="1"/>
            <a:r>
              <a:rPr lang="en-US" dirty="0"/>
              <a:t>Human expertise does not exist (ex: complex medical processes we don’t fully understand)</a:t>
            </a:r>
          </a:p>
          <a:p>
            <a:pPr lvl="1"/>
            <a:r>
              <a:rPr lang="en-US" dirty="0"/>
              <a:t>Humans are unable to explain their expertise (speech recognition)</a:t>
            </a:r>
          </a:p>
          <a:p>
            <a:pPr lvl="1"/>
            <a:r>
              <a:rPr lang="en-US" dirty="0"/>
              <a:t>Solution change or adapt in time (routing on a computer network)</a:t>
            </a:r>
          </a:p>
          <a:p>
            <a:pPr marL="201168" lvl="1" indent="0">
              <a:buNone/>
            </a:pP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7</a:t>
            </a:fld>
            <a:endParaRPr lang="en-US" dirty="0"/>
          </a:p>
        </p:txBody>
      </p:sp>
      <p:pic>
        <p:nvPicPr>
          <p:cNvPr id="1028" name="Picture 4" descr="1.3 Terminology | Interpretable Machine Learning">
            <a:extLst>
              <a:ext uri="{FF2B5EF4-FFF2-40B4-BE49-F238E27FC236}">
                <a16:creationId xmlns:a16="http://schemas.microsoft.com/office/drawing/2014/main" id="{5055A3D1-83B0-4C74-A00A-40B1DDB442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054" t="13603"/>
          <a:stretch/>
        </p:blipFill>
        <p:spPr bwMode="auto">
          <a:xfrm>
            <a:off x="5928302" y="2528425"/>
            <a:ext cx="1222159" cy="1112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B79D677-F895-46A6-850E-4933C506B88B}"/>
              </a:ext>
            </a:extLst>
          </p:cNvPr>
          <p:cNvSpPr txBox="1"/>
          <p:nvPr/>
        </p:nvSpPr>
        <p:spPr>
          <a:xfrm>
            <a:off x="2421494" y="3640451"/>
            <a:ext cx="2909899" cy="646331"/>
          </a:xfrm>
          <a:prstGeom prst="rect">
            <a:avLst/>
          </a:prstGeom>
          <a:noFill/>
        </p:spPr>
        <p:txBody>
          <a:bodyPr wrap="none" rtlCol="0">
            <a:spAutoFit/>
          </a:bodyPr>
          <a:lstStyle/>
          <a:p>
            <a:r>
              <a:rPr lang="en-US" dirty="0">
                <a:solidFill>
                  <a:schemeClr val="tx2">
                    <a:lumMod val="60000"/>
                    <a:lumOff val="40000"/>
                  </a:schemeClr>
                </a:solidFill>
              </a:rPr>
              <a:t>Traditional approach</a:t>
            </a:r>
          </a:p>
          <a:p>
            <a:r>
              <a:rPr lang="en-US" dirty="0"/>
              <a:t>Domain or expert knowledge</a:t>
            </a:r>
          </a:p>
        </p:txBody>
      </p:sp>
      <p:sp>
        <p:nvSpPr>
          <p:cNvPr id="7" name="TextBox 6">
            <a:extLst>
              <a:ext uri="{FF2B5EF4-FFF2-40B4-BE49-F238E27FC236}">
                <a16:creationId xmlns:a16="http://schemas.microsoft.com/office/drawing/2014/main" id="{3BFAD554-232B-4A14-9BB1-BF6C23A87D63}"/>
              </a:ext>
            </a:extLst>
          </p:cNvPr>
          <p:cNvSpPr txBox="1"/>
          <p:nvPr/>
        </p:nvSpPr>
        <p:spPr>
          <a:xfrm>
            <a:off x="5928302" y="3640450"/>
            <a:ext cx="1864613" cy="646331"/>
          </a:xfrm>
          <a:prstGeom prst="rect">
            <a:avLst/>
          </a:prstGeom>
          <a:noFill/>
        </p:spPr>
        <p:txBody>
          <a:bodyPr wrap="none" rtlCol="0">
            <a:spAutoFit/>
          </a:bodyPr>
          <a:lstStyle/>
          <a:p>
            <a:r>
              <a:rPr lang="en-US" dirty="0">
                <a:solidFill>
                  <a:schemeClr val="tx2">
                    <a:lumMod val="60000"/>
                    <a:lumOff val="40000"/>
                  </a:schemeClr>
                </a:solidFill>
              </a:rPr>
              <a:t>Machine Learning</a:t>
            </a:r>
            <a:br>
              <a:rPr lang="en-US" dirty="0">
                <a:solidFill>
                  <a:schemeClr val="tx2">
                    <a:lumMod val="60000"/>
                    <a:lumOff val="40000"/>
                  </a:schemeClr>
                </a:solidFill>
              </a:rPr>
            </a:br>
            <a:r>
              <a:rPr lang="en-US" dirty="0"/>
              <a:t>Data-driven</a:t>
            </a:r>
          </a:p>
        </p:txBody>
      </p:sp>
      <p:pic>
        <p:nvPicPr>
          <p:cNvPr id="8" name="Picture 4" descr="1.3 Terminology | Interpretable Machine Learning">
            <a:extLst>
              <a:ext uri="{FF2B5EF4-FFF2-40B4-BE49-F238E27FC236}">
                <a16:creationId xmlns:a16="http://schemas.microsoft.com/office/drawing/2014/main" id="{21A4B277-6F7A-46EE-8088-E203056341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72" r="50582"/>
          <a:stretch/>
        </p:blipFill>
        <p:spPr bwMode="auto">
          <a:xfrm>
            <a:off x="2283949" y="2224114"/>
            <a:ext cx="1455900" cy="128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8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2494"/>
          </a:xfrm>
          <a:solidFill>
            <a:schemeClr val="accent1">
              <a:lumMod val="40000"/>
              <a:lumOff val="60000"/>
            </a:schemeClr>
          </a:solidFill>
        </p:spPr>
        <p:txBody>
          <a:bodyPr>
            <a:normAutofit fontScale="90000"/>
          </a:bodyPr>
          <a:lstStyle/>
          <a:p>
            <a:r>
              <a:rPr lang="en-US" dirty="0"/>
              <a:t>Example 1:  Digit Recognition</a:t>
            </a:r>
          </a:p>
        </p:txBody>
      </p:sp>
      <p:sp>
        <p:nvSpPr>
          <p:cNvPr id="3" name="Content Placeholder 2"/>
          <p:cNvSpPr>
            <a:spLocks noGrp="1"/>
          </p:cNvSpPr>
          <p:nvPr>
            <p:ph idx="1"/>
          </p:nvPr>
        </p:nvSpPr>
        <p:spPr>
          <a:xfrm>
            <a:off x="1193460" y="3952787"/>
            <a:ext cx="10261158" cy="2004230"/>
          </a:xfrm>
        </p:spPr>
        <p:txBody>
          <a:bodyPr>
            <a:normAutofit fontScale="92500" lnSpcReduction="20000"/>
          </a:bodyPr>
          <a:lstStyle/>
          <a:p>
            <a:r>
              <a:rPr lang="en-US" dirty="0">
                <a:solidFill>
                  <a:schemeClr val="accent1">
                    <a:lumMod val="60000"/>
                    <a:lumOff val="40000"/>
                  </a:schemeClr>
                </a:solidFill>
              </a:rPr>
              <a:t>Problem</a:t>
            </a:r>
            <a:r>
              <a:rPr lang="en-US" dirty="0"/>
              <a:t>:  Recognize a digit from the image</a:t>
            </a:r>
          </a:p>
          <a:p>
            <a:r>
              <a:rPr lang="en-US" dirty="0">
                <a:solidFill>
                  <a:schemeClr val="accent1">
                    <a:lumMod val="60000"/>
                    <a:lumOff val="40000"/>
                  </a:schemeClr>
                </a:solidFill>
              </a:rPr>
              <a:t>MNIST dataset challenge</a:t>
            </a:r>
          </a:p>
          <a:p>
            <a:pPr lvl="1"/>
            <a:r>
              <a:rPr lang="en-US" dirty="0"/>
              <a:t>Dataset developed in </a:t>
            </a:r>
            <a:r>
              <a:rPr lang="en-US" dirty="0">
                <a:solidFill>
                  <a:srgbClr val="FF0000"/>
                </a:solidFill>
              </a:rPr>
              <a:t>1990s</a:t>
            </a:r>
            <a:r>
              <a:rPr lang="en-US" dirty="0"/>
              <a:t> to spur AI research on a challenging problem for the time</a:t>
            </a:r>
          </a:p>
          <a:p>
            <a:pPr lvl="1"/>
            <a:r>
              <a:rPr lang="en-US" dirty="0"/>
              <a:t>Data taken from census forms</a:t>
            </a:r>
          </a:p>
          <a:p>
            <a:pPr lvl="1"/>
            <a:r>
              <a:rPr lang="en-US" dirty="0"/>
              <a:t>Became a classic </a:t>
            </a:r>
            <a:r>
              <a:rPr lang="en-US" dirty="0">
                <a:solidFill>
                  <a:srgbClr val="FF0000"/>
                </a:solidFill>
              </a:rPr>
              <a:t>benchmark</a:t>
            </a:r>
            <a:r>
              <a:rPr lang="en-US" dirty="0"/>
              <a:t> for machine vision problems</a:t>
            </a:r>
          </a:p>
          <a:p>
            <a:pPr lvl="1"/>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8</a:t>
            </a:fld>
            <a:endParaRPr lang="en-US" dirty="0"/>
          </a:p>
        </p:txBody>
      </p:sp>
      <p:pic>
        <p:nvPicPr>
          <p:cNvPr id="5" name="Picture 4"/>
          <p:cNvPicPr>
            <a:picLocks noChangeAspect="1"/>
          </p:cNvPicPr>
          <p:nvPr/>
        </p:nvPicPr>
        <p:blipFill>
          <a:blip r:embed="rId2"/>
          <a:stretch>
            <a:fillRect/>
          </a:stretch>
        </p:blipFill>
        <p:spPr>
          <a:xfrm>
            <a:off x="1097280" y="1654314"/>
            <a:ext cx="4349363" cy="2119706"/>
          </a:xfrm>
          <a:prstGeom prst="rect">
            <a:avLst/>
          </a:prstGeom>
        </p:spPr>
      </p:pic>
    </p:spTree>
    <p:extLst>
      <p:ext uri="{BB962C8B-B14F-4D97-AF65-F5344CB8AC3E}">
        <p14:creationId xmlns:p14="http://schemas.microsoft.com/office/powerpoint/2010/main" val="33679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B092-EE8C-48C5-A0CB-031260B27AE5}"/>
              </a:ext>
            </a:extLst>
          </p:cNvPr>
          <p:cNvSpPr>
            <a:spLocks noGrp="1"/>
          </p:cNvSpPr>
          <p:nvPr>
            <p:ph type="title"/>
          </p:nvPr>
        </p:nvSpPr>
        <p:spPr>
          <a:xfrm>
            <a:off x="838200" y="365126"/>
            <a:ext cx="10515600" cy="612170"/>
          </a:xfrm>
          <a:solidFill>
            <a:schemeClr val="accent1">
              <a:lumMod val="40000"/>
              <a:lumOff val="60000"/>
            </a:schemeClr>
          </a:solidFill>
        </p:spPr>
        <p:txBody>
          <a:bodyPr>
            <a:normAutofit fontScale="90000"/>
          </a:bodyPr>
          <a:lstStyle/>
          <a:p>
            <a:r>
              <a:rPr lang="en-US" dirty="0"/>
              <a:t>Classical “Expert” Approach</a:t>
            </a:r>
          </a:p>
        </p:txBody>
      </p:sp>
      <p:sp>
        <p:nvSpPr>
          <p:cNvPr id="3" name="Content Placeholder 2">
            <a:extLst>
              <a:ext uri="{FF2B5EF4-FFF2-40B4-BE49-F238E27FC236}">
                <a16:creationId xmlns:a16="http://schemas.microsoft.com/office/drawing/2014/main" id="{734FB12F-FD4A-4A9A-9DD5-1C2D76D7C75B}"/>
              </a:ext>
            </a:extLst>
          </p:cNvPr>
          <p:cNvSpPr>
            <a:spLocks noGrp="1"/>
          </p:cNvSpPr>
          <p:nvPr>
            <p:ph idx="1"/>
          </p:nvPr>
        </p:nvSpPr>
        <p:spPr/>
        <p:txBody>
          <a:bodyPr>
            <a:normAutofit lnSpcReduction="10000"/>
          </a:bodyPr>
          <a:lstStyle/>
          <a:p>
            <a:r>
              <a:rPr lang="en-US" dirty="0">
                <a:solidFill>
                  <a:schemeClr val="accent1">
                    <a:lumMod val="60000"/>
                    <a:lumOff val="40000"/>
                  </a:schemeClr>
                </a:solidFill>
              </a:rPr>
              <a:t>Idea</a:t>
            </a:r>
            <a:r>
              <a:rPr lang="en-US" dirty="0"/>
              <a:t>:  Use your knowledge about digits</a:t>
            </a:r>
          </a:p>
          <a:p>
            <a:pPr lvl="1"/>
            <a:r>
              <a:rPr lang="en-US" dirty="0"/>
              <a:t>You are an “</a:t>
            </a:r>
            <a:r>
              <a:rPr lang="en-US" dirty="0">
                <a:solidFill>
                  <a:srgbClr val="FF0000"/>
                </a:solidFill>
              </a:rPr>
              <a:t>expert</a:t>
            </a:r>
            <a:r>
              <a:rPr lang="en-US" dirty="0"/>
              <a:t>” since you can do the task</a:t>
            </a:r>
          </a:p>
          <a:p>
            <a:r>
              <a:rPr lang="en-US" dirty="0"/>
              <a:t>Construct simple rules and code them</a:t>
            </a:r>
          </a:p>
          <a:p>
            <a:pPr lvl="1"/>
            <a:endParaRPr lang="en-US" dirty="0"/>
          </a:p>
          <a:p>
            <a:r>
              <a:rPr lang="en-US" dirty="0">
                <a:solidFill>
                  <a:schemeClr val="accent1">
                    <a:lumMod val="60000"/>
                    <a:lumOff val="40000"/>
                  </a:schemeClr>
                </a:solidFill>
              </a:rPr>
              <a:t>Expert rule </a:t>
            </a:r>
            <a:r>
              <a:rPr lang="en-US" dirty="0"/>
              <a:t>example:   “</a:t>
            </a:r>
            <a:r>
              <a:rPr lang="en-US" i="1" dirty="0"/>
              <a:t>Image is a digit 7 if…”</a:t>
            </a:r>
            <a:r>
              <a:rPr lang="en-US" dirty="0"/>
              <a:t>:</a:t>
            </a:r>
          </a:p>
          <a:p>
            <a:pPr lvl="1"/>
            <a:r>
              <a:rPr lang="en-US" dirty="0"/>
              <a:t>There is a </a:t>
            </a:r>
            <a:r>
              <a:rPr lang="en-US" dirty="0">
                <a:solidFill>
                  <a:srgbClr val="FF0000"/>
                </a:solidFill>
              </a:rPr>
              <a:t>single horizontal line, </a:t>
            </a:r>
            <a:r>
              <a:rPr lang="en-US" dirty="0"/>
              <a:t>and </a:t>
            </a:r>
          </a:p>
          <a:p>
            <a:pPr lvl="1"/>
            <a:r>
              <a:rPr lang="en-US" dirty="0"/>
              <a:t>There is a </a:t>
            </a:r>
            <a:r>
              <a:rPr lang="en-US" dirty="0">
                <a:solidFill>
                  <a:srgbClr val="FF0000"/>
                </a:solidFill>
              </a:rPr>
              <a:t>single vertical line</a:t>
            </a:r>
          </a:p>
          <a:p>
            <a:pPr lvl="1"/>
            <a:endParaRPr lang="en-US" dirty="0"/>
          </a:p>
          <a:p>
            <a:r>
              <a:rPr lang="en-US" dirty="0"/>
              <a:t>Rule seems simple and reasonable</a:t>
            </a:r>
          </a:p>
          <a:p>
            <a:r>
              <a:rPr lang="en-US" dirty="0"/>
              <a:t>But,…</a:t>
            </a:r>
          </a:p>
        </p:txBody>
      </p:sp>
      <p:sp>
        <p:nvSpPr>
          <p:cNvPr id="4" name="Slide Number Placeholder 3">
            <a:extLst>
              <a:ext uri="{FF2B5EF4-FFF2-40B4-BE49-F238E27FC236}">
                <a16:creationId xmlns:a16="http://schemas.microsoft.com/office/drawing/2014/main" id="{F55DCAFA-F77F-4BE2-9AE2-C7F4F5C5B014}"/>
              </a:ext>
            </a:extLst>
          </p:cNvPr>
          <p:cNvSpPr>
            <a:spLocks noGrp="1"/>
          </p:cNvSpPr>
          <p:nvPr>
            <p:ph type="sldNum" sz="quarter" idx="12"/>
          </p:nvPr>
        </p:nvSpPr>
        <p:spPr/>
        <p:txBody>
          <a:bodyPr/>
          <a:lstStyle/>
          <a:p>
            <a:fld id="{629637A9-119A-49DA-BD12-AAC58B377D80}" type="slidenum">
              <a:rPr lang="en-US" smtClean="0"/>
              <a:t>9</a:t>
            </a:fld>
            <a:endParaRPr lang="en-US" dirty="0"/>
          </a:p>
        </p:txBody>
      </p:sp>
      <p:pic>
        <p:nvPicPr>
          <p:cNvPr id="5" name="Picture 4">
            <a:extLst>
              <a:ext uri="{FF2B5EF4-FFF2-40B4-BE49-F238E27FC236}">
                <a16:creationId xmlns:a16="http://schemas.microsoft.com/office/drawing/2014/main" id="{1B83F9FC-19E4-4096-B387-9314B2C8C229}"/>
              </a:ext>
            </a:extLst>
          </p:cNvPr>
          <p:cNvPicPr>
            <a:picLocks noChangeAspect="1"/>
          </p:cNvPicPr>
          <p:nvPr/>
        </p:nvPicPr>
        <p:blipFill>
          <a:blip r:embed="rId2"/>
          <a:stretch>
            <a:fillRect/>
          </a:stretch>
        </p:blipFill>
        <p:spPr>
          <a:xfrm>
            <a:off x="6840144" y="1491564"/>
            <a:ext cx="3162662" cy="1541355"/>
          </a:xfrm>
          <a:prstGeom prst="rect">
            <a:avLst/>
          </a:prstGeom>
        </p:spPr>
      </p:pic>
      <p:pic>
        <p:nvPicPr>
          <p:cNvPr id="7" name="Picture 6">
            <a:extLst>
              <a:ext uri="{FF2B5EF4-FFF2-40B4-BE49-F238E27FC236}">
                <a16:creationId xmlns:a16="http://schemas.microsoft.com/office/drawing/2014/main" id="{44E52FF1-0BB6-490B-927C-BCD967047415}"/>
              </a:ext>
            </a:extLst>
          </p:cNvPr>
          <p:cNvPicPr>
            <a:picLocks noChangeAspect="1"/>
          </p:cNvPicPr>
          <p:nvPr/>
        </p:nvPicPr>
        <p:blipFill>
          <a:blip r:embed="rId3"/>
          <a:stretch>
            <a:fillRect/>
          </a:stretch>
        </p:blipFill>
        <p:spPr>
          <a:xfrm>
            <a:off x="8282412" y="3330779"/>
            <a:ext cx="2697519" cy="2771279"/>
          </a:xfrm>
          <a:prstGeom prst="rect">
            <a:avLst/>
          </a:prstGeom>
        </p:spPr>
      </p:pic>
    </p:spTree>
    <p:extLst>
      <p:ext uri="{BB962C8B-B14F-4D97-AF65-F5344CB8AC3E}">
        <p14:creationId xmlns:p14="http://schemas.microsoft.com/office/powerpoint/2010/main" val="322146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6547</TotalTime>
  <Words>2198</Words>
  <Application>Microsoft Office PowerPoint</Application>
  <PresentationFormat>Widescreen</PresentationFormat>
  <Paragraphs>299</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 Math</vt:lpstr>
      <vt:lpstr>MinionPro-Bold</vt:lpstr>
      <vt:lpstr>MinionPro-Regular</vt:lpstr>
      <vt:lpstr>Palatino Linotype</vt:lpstr>
      <vt:lpstr>Times New Roman</vt:lpstr>
      <vt:lpstr>Office Theme</vt:lpstr>
      <vt:lpstr>Welcome to CSC 455 Machine Learning</vt:lpstr>
      <vt:lpstr>CSC 455: Machine Learning Lecture #1 Introduction</vt:lpstr>
      <vt:lpstr>Outlines</vt:lpstr>
      <vt:lpstr>Learning Objectives</vt:lpstr>
      <vt:lpstr>Outline</vt:lpstr>
      <vt:lpstr>PowerPoint Presentation</vt:lpstr>
      <vt:lpstr>What is Machine Learning?</vt:lpstr>
      <vt:lpstr>Example 1:  Digit Recognition</vt:lpstr>
      <vt:lpstr>Classical “Expert” Approach</vt:lpstr>
      <vt:lpstr>Problems with Expert Rules</vt:lpstr>
      <vt:lpstr>ML Approach:  Learn from Data</vt:lpstr>
      <vt:lpstr>ML Approach Benefits and Challenges</vt:lpstr>
      <vt:lpstr>Example 2:  Face Detection</vt:lpstr>
      <vt:lpstr>Supervised Learning Approach</vt:lpstr>
      <vt:lpstr>Example 3:  Spam Detection</vt:lpstr>
      <vt:lpstr>Example 4:  Stock Price Prediction</vt:lpstr>
      <vt:lpstr>Problems that machine learning can solve</vt:lpstr>
      <vt:lpstr>PowerPoint Presentation</vt:lpstr>
      <vt:lpstr>PowerPoint Presentation</vt:lpstr>
      <vt:lpstr>Machine Learning in Many Fields</vt:lpstr>
      <vt:lpstr>PowerPoint Presentation</vt:lpstr>
      <vt:lpstr>In-Class Exercise 1</vt:lpstr>
      <vt:lpstr>Classification</vt:lpstr>
      <vt:lpstr>Regression</vt:lpstr>
      <vt:lpstr>Unsupervised Learning</vt:lpstr>
      <vt:lpstr>Reinforcement Learning</vt:lpstr>
      <vt:lpstr>Types of Machine Learning</vt:lpstr>
      <vt:lpstr>PowerPoint Presentation</vt:lpstr>
      <vt:lpstr>In-Class Exercise 2</vt:lpstr>
      <vt:lpstr>Outline</vt:lpstr>
      <vt:lpstr>What ML is Doing Today?</vt:lpstr>
      <vt:lpstr>Why Now?</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Sundeep Rangan</dc:creator>
  <cp:lastModifiedBy>Fatema Nafa</cp:lastModifiedBy>
  <cp:revision>322</cp:revision>
  <cp:lastPrinted>2018-09-04T19:00:14Z</cp:lastPrinted>
  <dcterms:created xsi:type="dcterms:W3CDTF">2015-03-22T11:15:32Z</dcterms:created>
  <dcterms:modified xsi:type="dcterms:W3CDTF">2022-09-08T12:47:13Z</dcterms:modified>
</cp:coreProperties>
</file>