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1b9c995a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1b9c995a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1b9c995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1b9c995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1b9c995a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1b9c995a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1b9c995a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1b9c995a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b9c99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1b9c99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1b9c995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1b9c995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1b9c995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1b9c995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1b9c995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1b9c995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1b9c995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1b9c995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1b9c995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1b9c995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1b9c995a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1b9c995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1b9c995a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1b9c995a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Shylock Malware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75" y="229625"/>
            <a:ext cx="5034075" cy="491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778" y="0"/>
            <a:ext cx="469244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20" y="0"/>
            <a:ext cx="57271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141" y="0"/>
            <a:ext cx="46997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Info Result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Pake </a:t>
            </a:r>
            <a:r>
              <a:rPr lang="en"/>
              <a:t>windows XP service pack 2 dengan environment x86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38" y="1311251"/>
            <a:ext cx="8277926" cy="25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list result (pslist)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51" y="465200"/>
            <a:ext cx="8250676" cy="46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Connscan result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Dapat dilihat semua percobaan komunikasi dengan IP lain dilakukan oleh process id 1752.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Bila di cek dari hasil sebelumnya process ini bernama explorer.exe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Explorer.exe ini merupakan process yang mengatur GUI windows, seharusnya tidak memerlukan internet dalam prosesnya 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00" y="1330176"/>
            <a:ext cx="7597700" cy="13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498"/>
            <a:ext cx="9144000" cy="325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96" y="0"/>
            <a:ext cx="84604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02" y="0"/>
            <a:ext cx="83161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082" y="0"/>
            <a:ext cx="48758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3" y="714375"/>
            <a:ext cx="63150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