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986" autoAdjust="0"/>
  </p:normalViewPr>
  <p:slideViewPr>
    <p:cSldViewPr snapToGrid="0">
      <p:cViewPr>
        <p:scale>
          <a:sx n="75" d="100"/>
          <a:sy n="75" d="100"/>
        </p:scale>
        <p:origin x="54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40810-A105-4022-8509-72F6ED3FE6DF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17148-B000-41E3-93F3-618DBF07A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83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17148-B000-41E3-93F3-618DBF07AF1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264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CLR</a:t>
            </a:r>
          </a:p>
          <a:p>
            <a:pPr marL="0" indent="0">
              <a:buFontTx/>
              <a:buNone/>
            </a:pPr>
            <a:r>
              <a:rPr lang="pt-BR" dirty="0"/>
              <a:t>Ambiente de execução. Gerenciando itens como memória, transações e </a:t>
            </a:r>
            <a:r>
              <a:rPr lang="pt-BR" dirty="0" err="1"/>
              <a:t>multithreading</a:t>
            </a:r>
            <a:endParaRPr lang="pt-BR" dirty="0"/>
          </a:p>
          <a:p>
            <a:pPr marL="0" indent="0">
              <a:buFontTx/>
              <a:buNone/>
            </a:pPr>
            <a:endParaRPr lang="pt-BR" dirty="0"/>
          </a:p>
          <a:p>
            <a:pPr marL="171450" indent="-171450">
              <a:buFontTx/>
              <a:buChar char="-"/>
            </a:pPr>
            <a:r>
              <a:rPr lang="pt-BR" dirty="0"/>
              <a:t>FCL</a:t>
            </a:r>
          </a:p>
          <a:p>
            <a:pPr marL="0" indent="0">
              <a:buFontTx/>
              <a:buNone/>
            </a:pPr>
            <a:r>
              <a:rPr lang="pt-BR" dirty="0" err="1"/>
              <a:t>Libs</a:t>
            </a:r>
            <a:r>
              <a:rPr lang="pt-BR" dirty="0"/>
              <a:t> do </a:t>
            </a:r>
            <a:r>
              <a:rPr lang="pt-BR" dirty="0" err="1"/>
              <a:t>.Net</a:t>
            </a:r>
            <a:r>
              <a:rPr lang="pt-BR" dirty="0"/>
              <a:t> utilizadas para ajudar na criação das aplicações, como o </a:t>
            </a:r>
            <a:r>
              <a:rPr lang="pt-BR" dirty="0" err="1"/>
              <a:t>System.IO.File</a:t>
            </a:r>
            <a:r>
              <a:rPr lang="pt-BR" dirty="0"/>
              <a:t>.</a:t>
            </a:r>
          </a:p>
          <a:p>
            <a:pPr marL="0" indent="0">
              <a:buFontTx/>
              <a:buNone/>
            </a:pPr>
            <a:endParaRPr lang="pt-BR" dirty="0"/>
          </a:p>
          <a:p>
            <a:pPr marL="171450" indent="-171450">
              <a:buFontTx/>
              <a:buChar char="-"/>
            </a:pPr>
            <a:r>
              <a:rPr lang="pt-BR" dirty="0"/>
              <a:t>Frameworks</a:t>
            </a:r>
          </a:p>
          <a:p>
            <a:pPr marL="0" indent="0">
              <a:buFontTx/>
              <a:buNone/>
            </a:pPr>
            <a:r>
              <a:rPr lang="pt-BR" dirty="0"/>
              <a:t>Frameworks organizadas com </a:t>
            </a:r>
            <a:r>
              <a:rPr lang="pt-BR" dirty="0" err="1"/>
              <a:t>libs</a:t>
            </a:r>
            <a:r>
              <a:rPr lang="pt-BR" dirty="0"/>
              <a:t> específicas ao tipo de desenvolvimento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17148-B000-41E3-93F3-618DBF07AF1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948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17148-B000-41E3-93F3-618DBF07AF1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616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BR" dirty="0"/>
              <a:t>Qualquer aplicação usa dados, os quais podem ter como origem base de dados, webservices, arquivos, etc. </a:t>
            </a:r>
          </a:p>
          <a:p>
            <a:pPr marL="0" indent="0">
              <a:buFontTx/>
              <a:buNone/>
            </a:pPr>
            <a:r>
              <a:rPr lang="pt-BR" dirty="0"/>
              <a:t>Para manusearmos esses dados, precisamos usar variáveis, conhecer os tipos, os operadores e criar expressões manuseando essas informações</a:t>
            </a:r>
          </a:p>
          <a:p>
            <a:pPr marL="0" indent="0">
              <a:buFontTx/>
              <a:buNone/>
            </a:pPr>
            <a:endParaRPr lang="pt-BR" dirty="0"/>
          </a:p>
          <a:p>
            <a:pPr marL="171450" indent="-171450">
              <a:buFontTx/>
              <a:buChar char="-"/>
            </a:pPr>
            <a:r>
              <a:rPr lang="pt-BR" dirty="0"/>
              <a:t>Tipos:</a:t>
            </a:r>
          </a:p>
          <a:p>
            <a:pPr marL="0" indent="0">
              <a:buFontTx/>
              <a:buNone/>
            </a:pPr>
            <a:r>
              <a:rPr lang="pt-BR" dirty="0"/>
              <a:t>Informamos o tipo de dado que será manipulado para posterior manuseio. Ex.: </a:t>
            </a:r>
            <a:r>
              <a:rPr lang="pt-BR" dirty="0" err="1"/>
              <a:t>int</a:t>
            </a:r>
            <a:r>
              <a:rPr lang="pt-BR" dirty="0"/>
              <a:t>, </a:t>
            </a:r>
            <a:r>
              <a:rPr lang="pt-BR" dirty="0" err="1"/>
              <a:t>long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, </a:t>
            </a:r>
            <a:r>
              <a:rPr lang="pt-BR" dirty="0" err="1"/>
              <a:t>double</a:t>
            </a:r>
            <a:r>
              <a:rPr lang="pt-BR" dirty="0"/>
              <a:t>, etc.</a:t>
            </a:r>
          </a:p>
          <a:p>
            <a:pPr marL="0" indent="0">
              <a:buFontTx/>
              <a:buNone/>
            </a:pPr>
            <a:endParaRPr lang="pt-BR" dirty="0"/>
          </a:p>
          <a:p>
            <a:pPr marL="171450" indent="-171450">
              <a:buFontTx/>
              <a:buChar char="-"/>
            </a:pPr>
            <a:r>
              <a:rPr lang="pt-BR" dirty="0"/>
              <a:t>Operadores</a:t>
            </a:r>
          </a:p>
          <a:p>
            <a:pPr marL="0" indent="0">
              <a:buFontTx/>
              <a:buNone/>
            </a:pPr>
            <a:r>
              <a:rPr lang="pt-BR" dirty="0"/>
              <a:t>Permite fazermos operações com as variáveis, que podem ser aritméticas, comparações, etc.</a:t>
            </a:r>
          </a:p>
          <a:p>
            <a:pPr marL="0" indent="0">
              <a:buFontTx/>
              <a:buNone/>
            </a:pPr>
            <a:endParaRPr lang="pt-BR" dirty="0"/>
          </a:p>
          <a:p>
            <a:pPr marL="171450" indent="-171450">
              <a:buFontTx/>
              <a:buChar char="-"/>
            </a:pPr>
            <a:r>
              <a:rPr lang="pt-BR" dirty="0"/>
              <a:t>Expressões</a:t>
            </a:r>
          </a:p>
          <a:p>
            <a:pPr marL="0" indent="0">
              <a:buFontTx/>
              <a:buNone/>
            </a:pPr>
            <a:r>
              <a:rPr lang="pt-BR" dirty="0"/>
              <a:t>Manuseio das variáveis acrescentando, transportando, verificando, e etc.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17148-B000-41E3-93F3-618DBF07AF1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957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17148-B000-41E3-93F3-618DBF07AF1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694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Controle de Fluxo</a:t>
            </a:r>
          </a:p>
          <a:p>
            <a:pPr marL="0" indent="0">
              <a:buFontTx/>
              <a:buNone/>
            </a:pPr>
            <a:r>
              <a:rPr lang="pt-BR" dirty="0"/>
              <a:t>É a tomada de decisão da aplicação</a:t>
            </a:r>
          </a:p>
          <a:p>
            <a:pPr marL="0" indent="0">
              <a:buFontTx/>
              <a:buNone/>
            </a:pPr>
            <a:endParaRPr lang="pt-BR" dirty="0"/>
          </a:p>
          <a:p>
            <a:pPr marL="171450" indent="-171450">
              <a:buFontTx/>
              <a:buChar char="-"/>
            </a:pPr>
            <a:r>
              <a:rPr lang="pt-BR" dirty="0"/>
              <a:t>Loops</a:t>
            </a:r>
          </a:p>
          <a:p>
            <a:pPr marL="0" indent="0">
              <a:buFontTx/>
              <a:buNone/>
            </a:pPr>
            <a:r>
              <a:rPr lang="pt-BR" dirty="0"/>
              <a:t>Iterar em coleções</a:t>
            </a:r>
          </a:p>
          <a:p>
            <a:pPr marL="0" indent="0">
              <a:buFontTx/>
              <a:buNone/>
            </a:pPr>
            <a:endParaRPr lang="pt-BR" dirty="0"/>
          </a:p>
          <a:p>
            <a:pPr marL="171450" indent="-171450">
              <a:buFontTx/>
              <a:buChar char="-"/>
            </a:pPr>
            <a:r>
              <a:rPr lang="pt-BR" dirty="0" err="1"/>
              <a:t>Arrays</a:t>
            </a:r>
            <a:endParaRPr lang="pt-BR" dirty="0"/>
          </a:p>
          <a:p>
            <a:pPr marL="0" indent="0">
              <a:buFontTx/>
              <a:buNone/>
            </a:pPr>
            <a:r>
              <a:rPr lang="pt-BR" dirty="0"/>
              <a:t>Coleções simples de dados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17148-B000-41E3-93F3-618DBF07AF1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11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17148-B000-41E3-93F3-618DBF07AF1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52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63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92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23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16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25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53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64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01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09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74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22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E12FF-79F5-44E7-98DB-CF66EE6596D8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03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Sintaxe</a:t>
            </a:r>
            <a:r>
              <a:rPr lang="en-US" dirty="0"/>
              <a:t> C#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001984"/>
            <a:ext cx="12192000" cy="2856016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Fabiano Nalin</a:t>
            </a:r>
          </a:p>
          <a:p>
            <a:r>
              <a:rPr lang="pt-BR" sz="1800" dirty="0">
                <a:solidFill>
                  <a:schemeClr val="bg1"/>
                </a:solidFill>
              </a:rPr>
              <a:t>MCP MCT MCSD</a:t>
            </a:r>
          </a:p>
          <a:p>
            <a:r>
              <a:rPr lang="pt-BR" sz="1800" dirty="0">
                <a:solidFill>
                  <a:schemeClr val="bg1"/>
                </a:solidFill>
              </a:rPr>
              <a:t>fabiano.nalin@gmail.com</a:t>
            </a:r>
          </a:p>
        </p:txBody>
      </p:sp>
    </p:spTree>
    <p:extLst>
      <p:ext uri="{BB962C8B-B14F-4D97-AF65-F5344CB8AC3E}">
        <p14:creationId xmlns:p14="http://schemas.microsoft.com/office/powerpoint/2010/main" val="158215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Tópicos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7" y="1650669"/>
            <a:ext cx="9020063" cy="4517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Revisão</a:t>
            </a:r>
            <a:r>
              <a:rPr lang="en-US" dirty="0"/>
              <a:t> C#
</a:t>
            </a:r>
            <a:r>
              <a:rPr lang="en-US" dirty="0" err="1"/>
              <a:t>Tipos</a:t>
            </a:r>
            <a:r>
              <a:rPr lang="en-US" dirty="0"/>
              <a:t>, </a:t>
            </a:r>
            <a:r>
              <a:rPr lang="en-US" dirty="0" err="1"/>
              <a:t>operadores</a:t>
            </a:r>
            <a:r>
              <a:rPr lang="en-US" dirty="0"/>
              <a:t> e </a:t>
            </a:r>
            <a:r>
              <a:rPr lang="en-US" dirty="0" err="1"/>
              <a:t>expressões</a:t>
            </a:r>
            <a:endParaRPr lang="en-US" dirty="0"/>
          </a:p>
          <a:p>
            <a:r>
              <a:rPr lang="en-US" dirty="0" err="1"/>
              <a:t>Fluxo</a:t>
            </a:r>
            <a:r>
              <a:rPr lang="en-US" dirty="0"/>
              <a:t>, Loops e Arrays</a:t>
            </a:r>
          </a:p>
        </p:txBody>
      </p:sp>
    </p:spTree>
    <p:extLst>
      <p:ext uri="{BB962C8B-B14F-4D97-AF65-F5344CB8AC3E}">
        <p14:creationId xmlns:p14="http://schemas.microsoft.com/office/powerpoint/2010/main" val="360265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Revisão C#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40876" y="1510968"/>
            <a:ext cx="6280624" cy="3099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O que é o </a:t>
            </a:r>
            <a:r>
              <a:rPr lang="pt-BR" dirty="0"/>
              <a:t>.NET Framework</a:t>
            </a:r>
            <a:r>
              <a:rPr lang="pt-BR" dirty="0"/>
              <a:t>?</a:t>
            </a:r>
          </a:p>
          <a:p>
            <a:pPr lvl="1"/>
            <a:r>
              <a:rPr lang="en-US" dirty="0"/>
              <a:t>CLR (Common Language Runtime)</a:t>
            </a:r>
          </a:p>
          <a:p>
            <a:pPr lvl="1"/>
            <a:r>
              <a:rPr lang="en-US" dirty="0"/>
              <a:t>FCL (Framework Class Library)</a:t>
            </a:r>
          </a:p>
          <a:p>
            <a:pPr lvl="1"/>
            <a:r>
              <a:rPr lang="en-US" dirty="0"/>
              <a:t>Frameworks (</a:t>
            </a:r>
            <a:r>
              <a:rPr lang="en-US" dirty="0" err="1"/>
              <a:t>Asp.Net</a:t>
            </a:r>
            <a:r>
              <a:rPr lang="en-US" dirty="0"/>
              <a:t>, WCF, WPF, etc.)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537" y="1510968"/>
            <a:ext cx="4336988" cy="243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5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Revisão C#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40876" y="1510968"/>
            <a:ext cx="6280624" cy="3099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O que é o </a:t>
            </a:r>
            <a:r>
              <a:rPr lang="pt-BR" dirty="0"/>
              <a:t>.NET Framework</a:t>
            </a:r>
            <a:r>
              <a:rPr lang="pt-BR" dirty="0"/>
              <a:t>?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96" y="2671948"/>
            <a:ext cx="69342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6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Tipos, Operadores e Expressões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40876" y="1383968"/>
            <a:ext cx="6077424" cy="520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Tipos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/ Int32</a:t>
            </a:r>
          </a:p>
          <a:p>
            <a:pPr lvl="1"/>
            <a:r>
              <a:rPr lang="en-US" dirty="0"/>
              <a:t>long / Int64 </a:t>
            </a:r>
          </a:p>
          <a:p>
            <a:pPr lvl="1"/>
            <a:r>
              <a:rPr lang="en-US" dirty="0"/>
              <a:t>Decimal / Decimal</a:t>
            </a:r>
          </a:p>
          <a:p>
            <a:pPr marL="0" indent="0">
              <a:buNone/>
            </a:pPr>
            <a:r>
              <a:rPr lang="en-US" dirty="0" err="1"/>
              <a:t>Operadores</a:t>
            </a:r>
            <a:endParaRPr lang="en-US" dirty="0"/>
          </a:p>
          <a:p>
            <a:pPr lvl="1"/>
            <a:r>
              <a:rPr lang="en-US" dirty="0"/>
              <a:t>+, -, *, /</a:t>
            </a:r>
          </a:p>
          <a:p>
            <a:pPr lvl="1"/>
            <a:r>
              <a:rPr lang="en-US" dirty="0"/>
              <a:t>==, !=, &gt;, &lt;</a:t>
            </a:r>
          </a:p>
          <a:p>
            <a:pPr marL="0" indent="0">
              <a:buNone/>
            </a:pPr>
            <a:r>
              <a:rPr lang="en-US" dirty="0" err="1"/>
              <a:t>Expressões</a:t>
            </a:r>
            <a:endParaRPr lang="en-US" dirty="0"/>
          </a:p>
          <a:p>
            <a:pPr lvl="1"/>
            <a:r>
              <a:rPr lang="en-US" dirty="0"/>
              <a:t>a + b + “!”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625" y="1383968"/>
            <a:ext cx="4879975" cy="426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Tipos, Operadores e Expressões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40876" y="1383968"/>
            <a:ext cx="6077424" cy="520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Tipos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/ Int32</a:t>
            </a:r>
          </a:p>
          <a:p>
            <a:pPr lvl="1"/>
            <a:r>
              <a:rPr lang="en-US" dirty="0"/>
              <a:t>long / Int64 </a:t>
            </a:r>
          </a:p>
          <a:p>
            <a:pPr lvl="1"/>
            <a:r>
              <a:rPr lang="en-US" dirty="0"/>
              <a:t>Decimal / Decimal</a:t>
            </a:r>
          </a:p>
          <a:p>
            <a:pPr marL="0" indent="0">
              <a:buNone/>
            </a:pPr>
            <a:r>
              <a:rPr lang="en-US" dirty="0" err="1"/>
              <a:t>Operadores</a:t>
            </a:r>
            <a:endParaRPr lang="en-US" dirty="0"/>
          </a:p>
          <a:p>
            <a:pPr lvl="1"/>
            <a:r>
              <a:rPr lang="en-US" dirty="0"/>
              <a:t>+, -, *, /</a:t>
            </a:r>
          </a:p>
          <a:p>
            <a:pPr lvl="1"/>
            <a:r>
              <a:rPr lang="en-US" dirty="0"/>
              <a:t>==, !=, &gt;, &lt;</a:t>
            </a:r>
          </a:p>
          <a:p>
            <a:pPr marL="0" indent="0">
              <a:buNone/>
            </a:pPr>
            <a:r>
              <a:rPr lang="en-US" dirty="0" err="1"/>
              <a:t>Expressões</a:t>
            </a:r>
            <a:endParaRPr lang="en-US" dirty="0"/>
          </a:p>
          <a:p>
            <a:pPr lvl="1"/>
            <a:r>
              <a:rPr lang="en-US" dirty="0"/>
              <a:t>a + b + “!”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796" y="2417948"/>
            <a:ext cx="69342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2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Fluxo, Loops e </a:t>
            </a:r>
            <a:r>
              <a:rPr lang="pt-BR" dirty="0" err="1">
                <a:solidFill>
                  <a:schemeClr val="bg1"/>
                </a:solidFill>
              </a:rPr>
              <a:t>Arrays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40876" y="1383968"/>
            <a:ext cx="6077424" cy="520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Fluxo</a:t>
            </a:r>
          </a:p>
          <a:p>
            <a:pPr lvl="1"/>
            <a:r>
              <a:rPr lang="en-US" dirty="0"/>
              <a:t>If … else if … else</a:t>
            </a:r>
          </a:p>
          <a:p>
            <a:pPr lvl="1"/>
            <a:r>
              <a:rPr lang="en-US" dirty="0"/>
              <a:t>switch</a:t>
            </a:r>
            <a:endParaRPr lang="en-US" dirty="0"/>
          </a:p>
          <a:p>
            <a:pPr lvl="1"/>
            <a:r>
              <a:rPr lang="en-US" dirty="0" err="1"/>
              <a:t>ternário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Loops</a:t>
            </a:r>
          </a:p>
          <a:p>
            <a:pPr lvl="1"/>
            <a:r>
              <a:rPr lang="en-US" dirty="0"/>
              <a:t>for</a:t>
            </a:r>
          </a:p>
          <a:p>
            <a:pPr lvl="1"/>
            <a:r>
              <a:rPr lang="en-US" dirty="0" err="1"/>
              <a:t>f</a:t>
            </a:r>
            <a:r>
              <a:rPr lang="en-US" dirty="0" err="1"/>
              <a:t>oreach</a:t>
            </a:r>
            <a:endParaRPr lang="en-US" dirty="0"/>
          </a:p>
          <a:p>
            <a:pPr lvl="1"/>
            <a:r>
              <a:rPr lang="en-US" dirty="0"/>
              <a:t>w</a:t>
            </a:r>
            <a:r>
              <a:rPr lang="en-US" dirty="0"/>
              <a:t>hile</a:t>
            </a:r>
          </a:p>
          <a:p>
            <a:pPr lvl="1"/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Arrays</a:t>
            </a:r>
          </a:p>
          <a:p>
            <a:pPr lvl="1"/>
            <a:r>
              <a:rPr lang="pt-BR" dirty="0" err="1"/>
              <a:t>string</a:t>
            </a:r>
            <a:r>
              <a:rPr lang="pt-BR" dirty="0"/>
              <a:t>[] nomes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numeros</a:t>
            </a:r>
            <a:r>
              <a:rPr lang="en-US" dirty="0"/>
              <a:t> = new </a:t>
            </a:r>
            <a:r>
              <a:rPr lang="en-US" dirty="0" err="1"/>
              <a:t>int</a:t>
            </a:r>
            <a:r>
              <a:rPr lang="en-US" dirty="0"/>
              <a:t>[] { 1, 2, 3, 4, 5, 6 }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050" y="1383968"/>
            <a:ext cx="44577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9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Fluxo, Loops e </a:t>
            </a:r>
            <a:r>
              <a:rPr lang="pt-BR" dirty="0" err="1">
                <a:solidFill>
                  <a:schemeClr val="bg1"/>
                </a:solidFill>
              </a:rPr>
              <a:t>Arrays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40876" y="1383968"/>
            <a:ext cx="6077424" cy="520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Fluxo</a:t>
            </a:r>
          </a:p>
          <a:p>
            <a:pPr lvl="1"/>
            <a:r>
              <a:rPr lang="en-US" dirty="0"/>
              <a:t>If … else if … else</a:t>
            </a:r>
          </a:p>
          <a:p>
            <a:pPr lvl="1"/>
            <a:r>
              <a:rPr lang="en-US" dirty="0"/>
              <a:t>switch</a:t>
            </a:r>
            <a:endParaRPr lang="en-US" dirty="0"/>
          </a:p>
          <a:p>
            <a:pPr lvl="1"/>
            <a:r>
              <a:rPr lang="en-US" dirty="0" err="1"/>
              <a:t>ternário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Loops</a:t>
            </a:r>
          </a:p>
          <a:p>
            <a:pPr lvl="1"/>
            <a:r>
              <a:rPr lang="en-US" dirty="0"/>
              <a:t>for</a:t>
            </a:r>
          </a:p>
          <a:p>
            <a:pPr lvl="1"/>
            <a:r>
              <a:rPr lang="en-US" dirty="0" err="1"/>
              <a:t>f</a:t>
            </a:r>
            <a:r>
              <a:rPr lang="en-US" dirty="0" err="1"/>
              <a:t>oreach</a:t>
            </a:r>
            <a:endParaRPr lang="en-US" dirty="0"/>
          </a:p>
          <a:p>
            <a:pPr lvl="1"/>
            <a:r>
              <a:rPr lang="en-US" dirty="0"/>
              <a:t>w</a:t>
            </a:r>
            <a:r>
              <a:rPr lang="en-US" dirty="0"/>
              <a:t>hile</a:t>
            </a:r>
          </a:p>
          <a:p>
            <a:pPr lvl="1"/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Arrays</a:t>
            </a:r>
          </a:p>
          <a:p>
            <a:pPr lvl="1"/>
            <a:r>
              <a:rPr lang="pt-BR" dirty="0" err="1"/>
              <a:t>string</a:t>
            </a:r>
            <a:r>
              <a:rPr lang="pt-BR" dirty="0"/>
              <a:t>[] nomes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numeros</a:t>
            </a:r>
            <a:r>
              <a:rPr lang="en-US" dirty="0"/>
              <a:t> = new </a:t>
            </a:r>
            <a:r>
              <a:rPr lang="en-US" dirty="0" err="1"/>
              <a:t>int</a:t>
            </a:r>
            <a:r>
              <a:rPr lang="en-US" dirty="0"/>
              <a:t>[] { 1, 2, 3, 4, 5, 6 }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796" y="2417948"/>
            <a:ext cx="69342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90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310</Words>
  <Application>Microsoft Office PowerPoint</Application>
  <PresentationFormat>Widescreen</PresentationFormat>
  <Paragraphs>95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Sintaxe C#</vt:lpstr>
      <vt:lpstr> Tópicos</vt:lpstr>
      <vt:lpstr> Revisão C#</vt:lpstr>
      <vt:lpstr> Revisão C#</vt:lpstr>
      <vt:lpstr> Tipos, Operadores e Expressões</vt:lpstr>
      <vt:lpstr> Tipos, Operadores e Expressões</vt:lpstr>
      <vt:lpstr> Fluxo, Loops e Arrays</vt:lpstr>
      <vt:lpstr> Fluxo, Loops e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Resilient ASP.NET MVC 4 Web Application</dc:title>
  <dc:creator>Fabiano Nalin</dc:creator>
  <cp:lastModifiedBy>Fabiano Nalin</cp:lastModifiedBy>
  <cp:revision>14</cp:revision>
  <dcterms:created xsi:type="dcterms:W3CDTF">2017-03-27T23:52:28Z</dcterms:created>
  <dcterms:modified xsi:type="dcterms:W3CDTF">2017-04-04T03:32:25Z</dcterms:modified>
</cp:coreProperties>
</file>