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101" autoAdjust="0"/>
  </p:normalViewPr>
  <p:slideViewPr>
    <p:cSldViewPr snapToGrid="0">
      <p:cViewPr>
        <p:scale>
          <a:sx n="75" d="100"/>
          <a:sy n="7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0810-A105-4022-8509-72F6ED3FE6DF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7148-B000-41E3-93F3-618DBF07A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6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9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WebApi</a:t>
            </a:r>
            <a:r>
              <a:rPr lang="pt-BR" dirty="0"/>
              <a:t> é um framework que faz parte do ASP.NET MVC 4 e que permite que você crie APIS REST.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utilizar inúmeros clientes:</a:t>
            </a:r>
          </a:p>
          <a:p>
            <a:r>
              <a:rPr lang="pt-BR" dirty="0"/>
              <a:t>	- </a:t>
            </a:r>
            <a:r>
              <a:rPr lang="pt-BR" dirty="0" err="1"/>
              <a:t>AngularJS</a:t>
            </a:r>
            <a:endParaRPr lang="pt-BR" dirty="0"/>
          </a:p>
          <a:p>
            <a:r>
              <a:rPr lang="pt-BR" dirty="0"/>
              <a:t>	- </a:t>
            </a:r>
            <a:r>
              <a:rPr lang="pt-BR" dirty="0" err="1"/>
              <a:t>jQuery</a:t>
            </a:r>
            <a:endParaRPr lang="pt-BR" dirty="0"/>
          </a:p>
          <a:p>
            <a:r>
              <a:rPr lang="pt-BR" dirty="0"/>
              <a:t>	- </a:t>
            </a:r>
            <a:r>
              <a:rPr lang="pt-BR" dirty="0" err="1"/>
              <a:t>HttpClient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76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Utilizaremos o Azure para fazer o </a:t>
            </a:r>
            <a:r>
              <a:rPr lang="pt-BR" dirty="0" err="1"/>
              <a:t>Deploy</a:t>
            </a:r>
            <a:r>
              <a:rPr lang="pt-BR" dirty="0"/>
              <a:t> de nossa 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09/06/2017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1937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Apis</a:t>
            </a:r>
            <a:r>
              <a:rPr lang="en-US" dirty="0"/>
              <a:t> – ASP.NET MVC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Overview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9020063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Desenvolvendo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API
</a:t>
            </a:r>
            <a:r>
              <a:rPr lang="en-US" dirty="0" err="1"/>
              <a:t>Criando</a:t>
            </a:r>
            <a:r>
              <a:rPr lang="en-US" dirty="0"/>
              <a:t> um client </a:t>
            </a:r>
            <a:r>
              <a:rPr lang="en-US" dirty="0" err="1"/>
              <a:t>em</a:t>
            </a:r>
            <a:r>
              <a:rPr lang="en-US" dirty="0"/>
              <a:t> AngularJS</a:t>
            </a:r>
          </a:p>
          <a:p>
            <a:r>
              <a:rPr lang="en-US" dirty="0"/>
              <a:t>Deploy no Azure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WebAPI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que é?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8788" y="2161308"/>
            <a:ext cx="592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https://www.infoq.com/br/webapi/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71CF06-389D-49D8-B20E-833BE04B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1650669"/>
            <a:ext cx="6757307" cy="32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Client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2C4978-9FD5-41EA-9F84-D09010C6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86" y="2295761"/>
            <a:ext cx="4168277" cy="35342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06D86E-598F-4431-BB42-5C9A1CCF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7" y="2295761"/>
            <a:ext cx="3204709" cy="33837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7DCF7A-97DB-4E02-82A2-489365A08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062" y="2311441"/>
            <a:ext cx="4097338" cy="336809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1401154-1228-4D52-BC27-07B57EBCD72A}"/>
              </a:ext>
            </a:extLst>
          </p:cNvPr>
          <p:cNvSpPr txBox="1">
            <a:spLocks/>
          </p:cNvSpPr>
          <p:nvPr/>
        </p:nvSpPr>
        <p:spPr>
          <a:xfrm>
            <a:off x="311273" y="1789972"/>
            <a:ext cx="1573212" cy="81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/>
              <a:t>jQuery</a:t>
            </a:r>
            <a:endParaRPr lang="pt-B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7A9DA0-3A9C-481C-85DF-EFC245121CBF}"/>
              </a:ext>
            </a:extLst>
          </p:cNvPr>
          <p:cNvSpPr txBox="1">
            <a:spLocks/>
          </p:cNvSpPr>
          <p:nvPr/>
        </p:nvSpPr>
        <p:spPr>
          <a:xfrm>
            <a:off x="3752972" y="1815372"/>
            <a:ext cx="1809627" cy="81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/>
              <a:t>AngularJS</a:t>
            </a:r>
            <a:endParaRPr lang="pt-B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2F8376-AB57-4D7B-BD1B-4A88DD7D6D2E}"/>
              </a:ext>
            </a:extLst>
          </p:cNvPr>
          <p:cNvSpPr txBox="1">
            <a:spLocks/>
          </p:cNvSpPr>
          <p:nvPr/>
        </p:nvSpPr>
        <p:spPr>
          <a:xfrm>
            <a:off x="7921249" y="1789972"/>
            <a:ext cx="1809627" cy="81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/>
              <a:t>HTTPClient</a:t>
            </a:r>
            <a:r>
              <a:rPr lang="pt-BR" sz="24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38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Deploy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1B64C8-B58A-43D1-9588-9910FD0BD3F6}"/>
              </a:ext>
            </a:extLst>
          </p:cNvPr>
          <p:cNvSpPr txBox="1">
            <a:spLocks/>
          </p:cNvSpPr>
          <p:nvPr/>
        </p:nvSpPr>
        <p:spPr>
          <a:xfrm>
            <a:off x="458788" y="1650669"/>
            <a:ext cx="5455124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Microsoft Azure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0F3A91-450E-486A-8317-146431C2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1550053"/>
            <a:ext cx="7362825" cy="47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Code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7680660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web </a:t>
            </a:r>
            <a:r>
              <a:rPr lang="pt-BR" dirty="0" err="1"/>
              <a:t>api</a:t>
            </a:r>
            <a:r>
              <a:rPr lang="pt-BR" dirty="0"/>
              <a:t> + </a:t>
            </a:r>
            <a:r>
              <a:rPr lang="pt-BR" dirty="0" err="1"/>
              <a:t>angularjs</a:t>
            </a:r>
            <a:r>
              <a:rPr lang="pt-BR" dirty="0"/>
              <a:t> + </a:t>
            </a:r>
            <a:r>
              <a:rPr lang="pt-BR" dirty="0" err="1"/>
              <a:t>azure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7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94</Words>
  <Application>Microsoft Office PowerPoint</Application>
  <PresentationFormat>Widescreen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Web Apis – ASP.NET MVC 4</vt:lpstr>
      <vt:lpstr> Overview</vt:lpstr>
      <vt:lpstr> WebAPI</vt:lpstr>
      <vt:lpstr> Client</vt:lpstr>
      <vt:lpstr> Deploy</vt:lpstr>
      <vt:lpstr>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ASP.NET MVC 4 Web Application</dc:title>
  <dc:creator>Fabiano Nalin</dc:creator>
  <cp:lastModifiedBy>Fabiano Nalin</cp:lastModifiedBy>
  <cp:revision>14</cp:revision>
  <dcterms:created xsi:type="dcterms:W3CDTF">2017-03-27T23:52:28Z</dcterms:created>
  <dcterms:modified xsi:type="dcterms:W3CDTF">2017-06-09T18:56:38Z</dcterms:modified>
</cp:coreProperties>
</file>