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Resilient ASP.NET MVC 4 Web Application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Developing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Secure</a:t>
            </a:r>
            <a:r>
              <a:rPr lang="pt-BR" dirty="0">
                <a:solidFill>
                  <a:schemeClr val="bg1"/>
                </a:solidFill>
              </a:rPr>
              <a:t> Sites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5455124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Secure Sockets Layer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6" y="2671948"/>
            <a:ext cx="6934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7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State</a:t>
            </a:r>
            <a:r>
              <a:rPr lang="pt-BR" dirty="0">
                <a:solidFill>
                  <a:schemeClr val="bg1"/>
                </a:solidFill>
              </a:rPr>
              <a:t> Management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440287" cy="460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O protocolo http é </a:t>
            </a:r>
            <a:r>
              <a:rPr lang="pt-BR" dirty="0" err="1"/>
              <a:t>stateless</a:t>
            </a:r>
            <a:r>
              <a:rPr lang="pt-BR" dirty="0"/>
              <a:t>, ou seja, não mantem o estado entre requisições.</a:t>
            </a:r>
          </a:p>
          <a:p>
            <a:pPr marL="0" indent="0">
              <a:buNone/>
            </a:pPr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Hidden Fields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Cookies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Query strings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/>
              <a:t>TempData</a:t>
            </a:r>
            <a:endParaRPr lang="en-US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Sessions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InProc mode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 err="1"/>
              <a:t>StateServer</a:t>
            </a:r>
            <a:r>
              <a:rPr lang="en-US" dirty="0"/>
              <a:t> mode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 err="1"/>
              <a:t>SQLServer</a:t>
            </a:r>
            <a:r>
              <a:rPr lang="en-US" dirty="0"/>
              <a:t> mode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Custom mode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Off mode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State</a:t>
            </a:r>
            <a:r>
              <a:rPr lang="pt-BR" dirty="0">
                <a:solidFill>
                  <a:schemeClr val="bg1"/>
                </a:solidFill>
              </a:rPr>
              <a:t> Management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6" y="2671948"/>
            <a:ext cx="6934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2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Overview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Developing Secure Sites
State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Developing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Secure</a:t>
            </a:r>
            <a:r>
              <a:rPr lang="pt-BR" dirty="0">
                <a:solidFill>
                  <a:schemeClr val="bg1"/>
                </a:solidFill>
              </a:rPr>
              <a:t> Sites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5455124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Cross-Site </a:t>
            </a:r>
            <a:r>
              <a:rPr lang="pt-BR" dirty="0" err="1"/>
              <a:t>Scripting</a:t>
            </a:r>
            <a:r>
              <a:rPr lang="pt-BR" dirty="0"/>
              <a:t> (XSS)</a:t>
            </a:r>
            <a:br>
              <a:rPr lang="pt-BR" dirty="0"/>
            </a:br>
            <a:r>
              <a:rPr lang="pt-BR" dirty="0"/>
              <a:t>	injeção de scripts maliciosos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06639" y="1364345"/>
            <a:ext cx="5446816" cy="488207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0214" y="3805383"/>
            <a:ext cx="5925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http://localhost/Home/?msg=&lt;script&gt;alert('xss')&lt;/script&gt;</a:t>
            </a:r>
          </a:p>
          <a:p>
            <a:r>
              <a:rPr lang="pt-BR" sz="1400" dirty="0"/>
              <a:t>http://localhost/Home/?msg=\x3cscript\x3ealert(\x27xss\x27)\x3c/script\x3e	</a:t>
            </a:r>
          </a:p>
          <a:p>
            <a:endParaRPr lang="pt-BR" sz="1400" dirty="0"/>
          </a:p>
          <a:p>
            <a:r>
              <a:rPr lang="pt-BR" sz="1400" dirty="0"/>
              <a:t> </a:t>
            </a:r>
          </a:p>
          <a:p>
            <a:endParaRPr lang="pt-BR" sz="1400" dirty="0"/>
          </a:p>
        </p:txBody>
      </p:sp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16367" y="4516686"/>
            <a:ext cx="3712845" cy="15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5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Developing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Secure</a:t>
            </a:r>
            <a:r>
              <a:rPr lang="pt-BR" dirty="0">
                <a:solidFill>
                  <a:schemeClr val="bg1"/>
                </a:solidFill>
              </a:rPr>
              <a:t> Sites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5455124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Cross-Site </a:t>
            </a:r>
            <a:r>
              <a:rPr lang="pt-BR" dirty="0" err="1"/>
              <a:t>Scripting</a:t>
            </a:r>
            <a:r>
              <a:rPr lang="pt-BR" dirty="0"/>
              <a:t> (XSS)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6" y="2671948"/>
            <a:ext cx="6934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Developing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Secure</a:t>
            </a:r>
            <a:r>
              <a:rPr lang="pt-BR" dirty="0">
                <a:solidFill>
                  <a:schemeClr val="bg1"/>
                </a:solidFill>
              </a:rPr>
              <a:t> Sites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5455124" cy="1021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Cross-site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forgery</a:t>
            </a:r>
            <a:r>
              <a:rPr lang="pt-BR" dirty="0"/>
              <a:t> (CSRF)</a:t>
            </a:r>
          </a:p>
          <a:p>
            <a:pPr marL="0" indent="0">
              <a:buNone/>
            </a:pPr>
            <a:r>
              <a:rPr lang="pt-BR" dirty="0"/>
              <a:t>	requisição falsificada entre sites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5913912" y="1341132"/>
            <a:ext cx="4702628" cy="54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1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Developing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Secure</a:t>
            </a:r>
            <a:r>
              <a:rPr lang="pt-BR" dirty="0">
                <a:solidFill>
                  <a:schemeClr val="bg1"/>
                </a:solidFill>
              </a:rPr>
              <a:t> Sites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5455124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Cross-site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forgery</a:t>
            </a:r>
            <a:r>
              <a:rPr lang="pt-BR" dirty="0"/>
              <a:t> (CSRF)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6" y="2671948"/>
            <a:ext cx="6934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0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Developing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Secure</a:t>
            </a:r>
            <a:r>
              <a:rPr lang="pt-BR" dirty="0">
                <a:solidFill>
                  <a:schemeClr val="bg1"/>
                </a:solidFill>
              </a:rPr>
              <a:t> Sites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5455124" cy="1021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Disabling</a:t>
            </a:r>
            <a:r>
              <a:rPr lang="pt-BR" dirty="0"/>
              <a:t> </a:t>
            </a:r>
            <a:r>
              <a:rPr lang="pt-BR" dirty="0" err="1"/>
              <a:t>Attack</a:t>
            </a:r>
            <a:r>
              <a:rPr lang="pt-BR" dirty="0"/>
              <a:t> </a:t>
            </a:r>
            <a:r>
              <a:rPr lang="pt-BR" dirty="0" err="1"/>
              <a:t>Protection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desativar validação da requisição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550719"/>
            <a:ext cx="5075466" cy="184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5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Developing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Secure</a:t>
            </a:r>
            <a:r>
              <a:rPr lang="pt-BR" dirty="0">
                <a:solidFill>
                  <a:schemeClr val="bg1"/>
                </a:solidFill>
              </a:rPr>
              <a:t> Sites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5455124" cy="1021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Disabling</a:t>
            </a:r>
            <a:r>
              <a:rPr lang="pt-BR" dirty="0"/>
              <a:t> </a:t>
            </a:r>
            <a:r>
              <a:rPr lang="pt-BR" dirty="0" err="1"/>
              <a:t>Attack</a:t>
            </a:r>
            <a:r>
              <a:rPr lang="pt-BR" dirty="0"/>
              <a:t> </a:t>
            </a:r>
            <a:r>
              <a:rPr lang="pt-BR" dirty="0" err="1"/>
              <a:t>Protection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desativar validação da requisição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6" y="2671948"/>
            <a:ext cx="6934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7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Developing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Secure</a:t>
            </a:r>
            <a:r>
              <a:rPr lang="pt-BR" dirty="0">
                <a:solidFill>
                  <a:schemeClr val="bg1"/>
                </a:solidFill>
              </a:rPr>
              <a:t> Sites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5455124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Secure Sockets Layer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ssl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58515" y="1789298"/>
            <a:ext cx="5588317" cy="23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98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129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do Office</vt:lpstr>
      <vt:lpstr>Building a Resilient ASP.NET MVC 4 Web Application</vt:lpstr>
      <vt:lpstr> Overview</vt:lpstr>
      <vt:lpstr> Developing Secure Sites</vt:lpstr>
      <vt:lpstr> Developing Secure Sites</vt:lpstr>
      <vt:lpstr> Developing Secure Sites</vt:lpstr>
      <vt:lpstr> Developing Secure Sites</vt:lpstr>
      <vt:lpstr> Developing Secure Sites</vt:lpstr>
      <vt:lpstr> Developing Secure Sites</vt:lpstr>
      <vt:lpstr> Developing Secure Sites</vt:lpstr>
      <vt:lpstr> Developing Secure Sites</vt:lpstr>
      <vt:lpstr> State Management</vt:lpstr>
      <vt:lpstr> State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Resilient ASP.NET MVC 4 Web Application</dc:title>
  <dc:creator>Fabiano Nalin</dc:creator>
  <cp:lastModifiedBy>Fabiano Nalin</cp:lastModifiedBy>
  <cp:revision>3</cp:revision>
  <dcterms:created xsi:type="dcterms:W3CDTF">2017-03-27T23:52:28Z</dcterms:created>
  <dcterms:modified xsi:type="dcterms:W3CDTF">2017-03-28T00:14:06Z</dcterms:modified>
</cp:coreProperties>
</file>