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9203" autoAdjust="0"/>
  </p:normalViewPr>
  <p:slideViewPr>
    <p:cSldViewPr snapToGrid="0">
      <p:cViewPr varScale="1">
        <p:scale>
          <a:sx n="51" d="100"/>
          <a:sy n="51" d="100"/>
        </p:scale>
        <p:origin x="15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40810-A105-4022-8509-72F6ED3FE6DF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17148-B000-41E3-93F3-618DBF07A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83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Plataforma em nuvem da MS.</a:t>
            </a:r>
          </a:p>
          <a:p>
            <a:r>
              <a:rPr lang="pt-BR" dirty="0"/>
              <a:t>Oferece serviços para desenvolvedores e empresas de qualquer tamanho.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7148-B000-41E3-93F3-618DBF07AF1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948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WCF – Windows Communication Foundation – é parte integrante do .NET Framework. Ele fornece um conjunto de classes para a construção e hospedagem de serviços baseando-se na arquitetura SOA (Service </a:t>
            </a:r>
            <a:r>
              <a:rPr lang="pt-BR" dirty="0" err="1"/>
              <a:t>Oriented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r>
              <a:rPr lang="pt-BR" dirty="0"/>
              <a:t>), podendo expor tais serviços para serem acessados através dos mais diversos tipos de protocolos, como por exemplo: HTTP, TCP, IPC e MSMQ.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7148-B000-41E3-93F3-618DBF07AF1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93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6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92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3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16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25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53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4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0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09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74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2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12FF-79F5-44E7-98DB-CF66EE6596D8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0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Windows Azure Web Services in ASP.NET MVC 4 Web Applications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001984"/>
            <a:ext cx="12192000" cy="2856016"/>
          </a:xfrm>
          <a:solidFill>
            <a:schemeClr val="accent5"/>
          </a:solidFill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Fabiano Nalin</a:t>
            </a:r>
          </a:p>
          <a:p>
            <a:r>
              <a:rPr lang="pt-BR" sz="1800" dirty="0">
                <a:solidFill>
                  <a:schemeClr val="bg1"/>
                </a:solidFill>
              </a:rPr>
              <a:t>MCP MCT MCSD</a:t>
            </a:r>
          </a:p>
          <a:p>
            <a:r>
              <a:rPr lang="pt-BR" sz="1800" dirty="0">
                <a:solidFill>
                  <a:schemeClr val="bg1"/>
                </a:solidFill>
              </a:rPr>
              <a:t>fabiano.nalin@gmail.com</a:t>
            </a:r>
          </a:p>
        </p:txBody>
      </p:sp>
    </p:spTree>
    <p:extLst>
      <p:ext uri="{BB962C8B-B14F-4D97-AF65-F5344CB8AC3E}">
        <p14:creationId xmlns:p14="http://schemas.microsoft.com/office/powerpoint/2010/main" val="158215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Overview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7" y="1650669"/>
            <a:ext cx="9020063" cy="451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Introducing Windows Azure</a:t>
            </a:r>
            <a:r>
              <a:rPr lang="en-US" dirty="0"/>
              <a:t>
</a:t>
            </a:r>
            <a:r>
              <a:rPr lang="en-US" dirty="0"/>
              <a:t>Designing and Writing Windows Azure Services</a:t>
            </a:r>
          </a:p>
          <a:p>
            <a:r>
              <a:rPr lang="en-US" dirty="0"/>
              <a:t>Consuming Windows Azure Services in a 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err="1">
                <a:solidFill>
                  <a:schemeClr val="bg1"/>
                </a:solidFill>
              </a:rPr>
              <a:t>Introducing</a:t>
            </a:r>
            <a:r>
              <a:rPr lang="pt-BR" dirty="0">
                <a:solidFill>
                  <a:schemeClr val="bg1"/>
                </a:solidFill>
              </a:rPr>
              <a:t> Windows Azure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5455124" cy="102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O que é o Azure?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458788" y="2161308"/>
            <a:ext cx="592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https://azure.microsoft.com/pt-br/overview/what-is-azure/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143" y="1424994"/>
            <a:ext cx="6925586" cy="3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5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Designing and Writing Windows Azure Services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7680660" cy="102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WCF – Windows Communication Foundation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841446" y="2161308"/>
            <a:ext cx="663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https://msdn.microsoft.com/en-us/library/ms731082(v=vs.110).aspx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122" y="1650669"/>
            <a:ext cx="4221295" cy="45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1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Designing and Writing Windows Azure Services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7680660" cy="102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WCF – Windows Communication Foundation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96" y="2671948"/>
            <a:ext cx="69342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1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	</a:t>
            </a:r>
            <a:r>
              <a:rPr lang="en-US" sz="3600" dirty="0">
                <a:solidFill>
                  <a:schemeClr val="bg1"/>
                </a:solidFill>
              </a:rPr>
              <a:t>Consuming Windows Azure Services in a Web Application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5455124" cy="1852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Console </a:t>
            </a:r>
            <a:r>
              <a:rPr lang="pt-BR" dirty="0" err="1"/>
              <a:t>Application</a:t>
            </a:r>
            <a:endParaRPr lang="pt-BR" dirty="0"/>
          </a:p>
          <a:p>
            <a:r>
              <a:rPr lang="pt-BR" dirty="0" err="1"/>
              <a:t>Asp.Net</a:t>
            </a:r>
            <a:r>
              <a:rPr lang="pt-BR" dirty="0"/>
              <a:t> MVC</a:t>
            </a:r>
          </a:p>
          <a:p>
            <a:r>
              <a:rPr lang="pt-BR" dirty="0" err="1"/>
              <a:t>WebPages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251" y="1650669"/>
            <a:ext cx="6796113" cy="366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5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	</a:t>
            </a:r>
            <a:r>
              <a:rPr lang="en-US" sz="3600" dirty="0">
                <a:solidFill>
                  <a:schemeClr val="bg1"/>
                </a:solidFill>
              </a:rPr>
              <a:t>Consuming Windows Azure Services in a Web Application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5455124" cy="1852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Console </a:t>
            </a:r>
            <a:r>
              <a:rPr lang="pt-BR" dirty="0" err="1"/>
              <a:t>Application</a:t>
            </a:r>
            <a:endParaRPr lang="pt-BR" dirty="0"/>
          </a:p>
          <a:p>
            <a:r>
              <a:rPr lang="pt-BR" dirty="0" err="1"/>
              <a:t>jQuery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96" y="2671948"/>
            <a:ext cx="69342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8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170</Words>
  <Application>Microsoft Office PowerPoint</Application>
  <PresentationFormat>Widescreen</PresentationFormat>
  <Paragraphs>28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Using Windows Azure Web Services in ASP.NET MVC 4 Web Applications</vt:lpstr>
      <vt:lpstr> Overview</vt:lpstr>
      <vt:lpstr> Introducing Windows Azure</vt:lpstr>
      <vt:lpstr> Designing and Writing Windows Azure Services</vt:lpstr>
      <vt:lpstr> Designing and Writing Windows Azure Services</vt:lpstr>
      <vt:lpstr> Consuming Windows Azure Services in a Web Application</vt:lpstr>
      <vt:lpstr> Consuming Windows Azure Services in a Web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Resilient ASP.NET MVC 4 Web Application</dc:title>
  <dc:creator>Fabiano Nalin</dc:creator>
  <cp:lastModifiedBy>Fabiano Nalin</cp:lastModifiedBy>
  <cp:revision>7</cp:revision>
  <dcterms:created xsi:type="dcterms:W3CDTF">2017-03-27T23:52:28Z</dcterms:created>
  <dcterms:modified xsi:type="dcterms:W3CDTF">2017-04-03T13:00:24Z</dcterms:modified>
</cp:coreProperties>
</file>