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 5 Web Application</a:t>
            </a:r>
            <a:br>
              <a:rPr lang="en-US" dirty="0"/>
            </a:br>
            <a:r>
              <a:rPr lang="en-US" sz="5300" dirty="0">
                <a:latin typeface="Franklin Gothic Demi" panose="020B0703020102020204" pitchFamily="34" charset="0"/>
              </a:rPr>
              <a:t>AULA 09</a:t>
            </a:r>
            <a:endParaRPr lang="pt-BR" dirty="0">
              <a:latin typeface="Franklin Gothic Demi" panose="020B0703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Arquitetura Parte II</a:t>
            </a:r>
          </a:p>
          <a:p>
            <a:r>
              <a:rPr lang="pt-BR" dirty="0"/>
              <a:t>Isolar Responsabilidades</a:t>
            </a:r>
          </a:p>
          <a:p>
            <a:r>
              <a:rPr lang="pt-BR" dirty="0"/>
              <a:t>Projeto Domain - Interface</a:t>
            </a:r>
          </a:p>
          <a:p>
            <a:r>
              <a:rPr lang="pt-BR" dirty="0"/>
              <a:t>Projeto Data – Repositórios Genéricos</a:t>
            </a:r>
          </a:p>
          <a:p>
            <a:r>
              <a:rPr lang="pt-BR" dirty="0" err="1"/>
              <a:t>Fluent</a:t>
            </a:r>
            <a:r>
              <a:rPr lang="pt-BR" dirty="0"/>
              <a:t> API – Criação de Índices</a:t>
            </a:r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ASP.NET MVC 5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030847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latin typeface="Franklin Gothic Demi" panose="020B0703020102020204" pitchFamily="34" charset="0"/>
              </a:rPr>
              <a:t>Aula 09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25997A-F9B0-46CB-BF7F-AED750C36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64" y="2161308"/>
            <a:ext cx="2686672" cy="45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Demi</vt:lpstr>
      <vt:lpstr>Tema do Office</vt:lpstr>
      <vt:lpstr>ASP.NET MVC 5 Web Application AULA 09</vt:lpstr>
      <vt:lpstr> Agenda</vt:lpstr>
      <vt:lpstr> ASP.NET MVC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Web Application AULA 02</dc:title>
  <dc:creator>Fabiano Nalin</dc:creator>
  <cp:lastModifiedBy>Fabiano Nalin</cp:lastModifiedBy>
  <cp:revision>18</cp:revision>
  <dcterms:created xsi:type="dcterms:W3CDTF">2017-03-27T23:52:28Z</dcterms:created>
  <dcterms:modified xsi:type="dcterms:W3CDTF">2018-08-25T13:55:44Z</dcterms:modified>
</cp:coreProperties>
</file>