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63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92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23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16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25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53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64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01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09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74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22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E12FF-79F5-44E7-98DB-CF66EE6596D8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03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ASP.NET MVC 5 Web Application</a:t>
            </a:r>
            <a:br>
              <a:rPr lang="en-US" dirty="0"/>
            </a:br>
            <a:r>
              <a:rPr lang="en-US" sz="4000" dirty="0">
                <a:latin typeface="Franklin Gothic Demi" panose="020B0703020102020204" pitchFamily="34" charset="0"/>
              </a:rPr>
              <a:t>AULA 12</a:t>
            </a:r>
            <a:endParaRPr lang="pt-BR" sz="4000" dirty="0">
              <a:latin typeface="Franklin Gothic Demi" panose="020B0703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001984"/>
            <a:ext cx="12192000" cy="2856016"/>
          </a:xfrm>
          <a:solidFill>
            <a:schemeClr val="accent5"/>
          </a:solidFill>
        </p:spPr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Fabiano Nalin</a:t>
            </a:r>
          </a:p>
          <a:p>
            <a:r>
              <a:rPr lang="pt-BR" sz="1800" dirty="0">
                <a:solidFill>
                  <a:schemeClr val="bg1"/>
                </a:solidFill>
              </a:rPr>
              <a:t>MCP MCT MCSD</a:t>
            </a:r>
          </a:p>
          <a:p>
            <a:r>
              <a:rPr lang="pt-BR" sz="1800" dirty="0">
                <a:solidFill>
                  <a:schemeClr val="bg1"/>
                </a:solidFill>
              </a:rPr>
              <a:t>fabiano.nalin@gmail.com</a:t>
            </a:r>
          </a:p>
        </p:txBody>
      </p:sp>
    </p:spTree>
    <p:extLst>
      <p:ext uri="{BB962C8B-B14F-4D97-AF65-F5344CB8AC3E}">
        <p14:creationId xmlns:p14="http://schemas.microsoft.com/office/powerpoint/2010/main" val="158215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5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Agenda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8788" y="1650669"/>
            <a:ext cx="8119156" cy="4517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Excluir o </a:t>
            </a:r>
            <a:r>
              <a:rPr lang="pt-BR" dirty="0" err="1"/>
              <a:t>Helper</a:t>
            </a:r>
            <a:r>
              <a:rPr lang="pt-BR" dirty="0"/>
              <a:t> de Criptografia no projeto MVC</a:t>
            </a:r>
          </a:p>
          <a:p>
            <a:r>
              <a:rPr lang="pt-BR" dirty="0"/>
              <a:t>Configuração do ciclo de vida do </a:t>
            </a:r>
            <a:r>
              <a:rPr lang="pt-BR" dirty="0" err="1"/>
              <a:t>Unity</a:t>
            </a:r>
            <a:r>
              <a:rPr lang="pt-BR" dirty="0"/>
              <a:t> no MVC5</a:t>
            </a:r>
          </a:p>
          <a:p>
            <a:r>
              <a:rPr lang="pt-BR" dirty="0"/>
              <a:t>Criar repositório </a:t>
            </a:r>
            <a:r>
              <a:rPr lang="pt-BR" dirty="0" err="1"/>
              <a:t>usuando</a:t>
            </a:r>
            <a:r>
              <a:rPr lang="pt-BR" dirty="0"/>
              <a:t> o ADO.NET</a:t>
            </a:r>
          </a:p>
        </p:txBody>
      </p:sp>
    </p:spTree>
    <p:extLst>
      <p:ext uri="{BB962C8B-B14F-4D97-AF65-F5344CB8AC3E}">
        <p14:creationId xmlns:p14="http://schemas.microsoft.com/office/powerpoint/2010/main" val="360265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5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ASP.NET MVC 5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8787" y="1650669"/>
            <a:ext cx="11030847" cy="1021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>
                <a:latin typeface="Franklin Gothic Demi" panose="020B0703020102020204" pitchFamily="34" charset="0"/>
              </a:rPr>
              <a:t>Aula 12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A7018FD-BF85-4121-AE30-9C40A9EC9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418" y="2452359"/>
            <a:ext cx="4827737" cy="440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94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45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Franklin Gothic Demi</vt:lpstr>
      <vt:lpstr>Tema do Office</vt:lpstr>
      <vt:lpstr>ASP.NET MVC 5 Web Application AULA 12</vt:lpstr>
      <vt:lpstr> Agenda</vt:lpstr>
      <vt:lpstr> ASP.NET MVC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5 Web Application AULA 02</dc:title>
  <dc:creator>Fabiano Nalin</dc:creator>
  <cp:lastModifiedBy>Fabiano Nalin</cp:lastModifiedBy>
  <cp:revision>23</cp:revision>
  <dcterms:created xsi:type="dcterms:W3CDTF">2017-03-27T23:52:28Z</dcterms:created>
  <dcterms:modified xsi:type="dcterms:W3CDTF">2018-09-14T19:21:41Z</dcterms:modified>
</cp:coreProperties>
</file>