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6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9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3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6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25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53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4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0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09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74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0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MVC 5 Web Application</a:t>
            </a:r>
            <a:br>
              <a:rPr lang="en-US" dirty="0"/>
            </a:br>
            <a:r>
              <a:rPr lang="en-US" sz="5300" dirty="0">
                <a:latin typeface="Franklin Gothic Demi" panose="020B0703020102020204" pitchFamily="34" charset="0"/>
              </a:rPr>
              <a:t>AULA 06</a:t>
            </a:r>
            <a:endParaRPr lang="pt-BR" dirty="0">
              <a:latin typeface="Franklin Gothic Demi" panose="020B0703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001984"/>
            <a:ext cx="12192000" cy="2856016"/>
          </a:xfrm>
          <a:solidFill>
            <a:schemeClr val="accent5"/>
          </a:solidFill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Fabiano Nalin</a:t>
            </a:r>
          </a:p>
          <a:p>
            <a:r>
              <a:rPr lang="pt-BR" sz="1800" dirty="0">
                <a:solidFill>
                  <a:schemeClr val="bg1"/>
                </a:solidFill>
              </a:rPr>
              <a:t>MCP MCT MCSD</a:t>
            </a:r>
          </a:p>
          <a:p>
            <a:r>
              <a:rPr lang="pt-BR" sz="1800" dirty="0">
                <a:solidFill>
                  <a:schemeClr val="bg1"/>
                </a:solidFill>
              </a:rPr>
              <a:t>fabiano.nalin@gmail.com</a:t>
            </a:r>
          </a:p>
        </p:txBody>
      </p:sp>
    </p:spTree>
    <p:extLst>
      <p:ext uri="{BB962C8B-B14F-4D97-AF65-F5344CB8AC3E}">
        <p14:creationId xmlns:p14="http://schemas.microsoft.com/office/powerpoint/2010/main" val="158215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Agenda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8119156" cy="451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Validação</a:t>
            </a:r>
            <a:endParaRPr lang="en-US" dirty="0"/>
          </a:p>
          <a:p>
            <a:r>
              <a:rPr lang="en-US" dirty="0" err="1"/>
              <a:t>Desmistificando</a:t>
            </a:r>
            <a:r>
              <a:rPr lang="en-US" dirty="0"/>
              <a:t> o </a:t>
            </a:r>
            <a:r>
              <a:rPr lang="en-US" dirty="0" err="1"/>
              <a:t>ModelState</a:t>
            </a:r>
            <a:endParaRPr lang="en-US" dirty="0"/>
          </a:p>
          <a:p>
            <a:r>
              <a:rPr lang="en-US" dirty="0"/>
              <a:t>Html Helpers</a:t>
            </a:r>
          </a:p>
          <a:p>
            <a:r>
              <a:rPr lang="en-US" dirty="0" err="1"/>
              <a:t>jQuery.Validation</a:t>
            </a:r>
            <a:endParaRPr lang="en-US" dirty="0"/>
          </a:p>
          <a:p>
            <a:r>
              <a:rPr lang="en-US" dirty="0" err="1"/>
              <a:t>Ajustando</a:t>
            </a:r>
            <a:r>
              <a:rPr lang="en-US" dirty="0"/>
              <a:t> a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BS4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ASP.NET MVC 5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7" y="1650669"/>
            <a:ext cx="11030847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>
                <a:latin typeface="Franklin Gothic Demi" panose="020B0703020102020204" pitchFamily="34" charset="0"/>
              </a:rPr>
              <a:t>Aula 06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F6FE64-30C0-49E4-B4B4-2E4C8D9A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503895"/>
            <a:ext cx="57150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94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Demi</vt:lpstr>
      <vt:lpstr>Tema do Office</vt:lpstr>
      <vt:lpstr>ASP.NET MVC 5 Web Application AULA 06</vt:lpstr>
      <vt:lpstr> Agenda</vt:lpstr>
      <vt:lpstr> ASP.NET MVC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Web Application AULA 02</dc:title>
  <dc:creator>Fabiano Nalin</dc:creator>
  <cp:lastModifiedBy>Fabiano Nalin</cp:lastModifiedBy>
  <cp:revision>11</cp:revision>
  <dcterms:created xsi:type="dcterms:W3CDTF">2017-03-27T23:52:28Z</dcterms:created>
  <dcterms:modified xsi:type="dcterms:W3CDTF">2018-08-19T04:00:38Z</dcterms:modified>
</cp:coreProperties>
</file>