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6700" b="1" dirty="0"/>
              <a:t>AULA 02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Alterar</a:t>
            </a:r>
            <a:r>
              <a:rPr lang="en-US" dirty="0"/>
              <a:t> a </a:t>
            </a:r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r>
              <a:rPr lang="en-US" dirty="0" err="1"/>
              <a:t>Instalar</a:t>
            </a:r>
            <a:r>
              <a:rPr lang="en-US" dirty="0"/>
              <a:t> o Entity Framework 6 via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e </a:t>
            </a:r>
            <a:r>
              <a:rPr lang="en-US" dirty="0" err="1"/>
              <a:t>mapear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tabela</a:t>
            </a:r>
            <a:r>
              <a:rPr lang="en-US" dirty="0"/>
              <a:t>
</a:t>
            </a:r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um </a:t>
            </a:r>
            <a:r>
              <a:rPr lang="en-US" dirty="0" err="1"/>
              <a:t>formulário</a:t>
            </a:r>
            <a:r>
              <a:rPr lang="en-US" dirty="0"/>
              <a:t> web</a:t>
            </a:r>
          </a:p>
          <a:p>
            <a:r>
              <a:rPr lang="en-US" dirty="0" err="1"/>
              <a:t>Configurando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action p/ </a:t>
            </a:r>
            <a:r>
              <a:rPr lang="en-US" dirty="0" err="1"/>
              <a:t>receber</a:t>
            </a:r>
            <a:r>
              <a:rPr lang="en-US" dirty="0"/>
              <a:t> Get </a:t>
            </a:r>
            <a:r>
              <a:rPr lang="en-US" dirty="0" err="1"/>
              <a:t>ou</a:t>
            </a:r>
            <a:r>
              <a:rPr lang="en-US" dirty="0"/>
              <a:t> Post</a:t>
            </a:r>
          </a:p>
          <a:p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ModelBinder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02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997167-3D7B-4F9D-BDFE-AF076161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94" y="2671948"/>
            <a:ext cx="5842611" cy="4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ASP.NET MVC 5 Web Application AULA 02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6</cp:revision>
  <dcterms:created xsi:type="dcterms:W3CDTF">2017-03-27T23:52:28Z</dcterms:created>
  <dcterms:modified xsi:type="dcterms:W3CDTF">2018-08-01T03:32:56Z</dcterms:modified>
</cp:coreProperties>
</file>