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3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92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25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4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01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9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12FF-79F5-44E7-98DB-CF66EE6596D8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2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12FF-79F5-44E7-98DB-CF66EE6596D8}" type="datetimeFigureOut">
              <a:rPr lang="pt-BR" smtClean="0"/>
              <a:t>24/08/2018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0D1E0-9E72-4558-BA8B-DA229350A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ASP.NET MVC 5 Web Application</a:t>
            </a:r>
            <a:br>
              <a:rPr lang="en-US" dirty="0"/>
            </a:br>
            <a:r>
              <a:rPr lang="en-US" sz="5300" dirty="0">
                <a:latin typeface="Franklin Gothic Demi" panose="020B0703020102020204" pitchFamily="34" charset="0"/>
              </a:rPr>
              <a:t>AULA 08</a:t>
            </a:r>
            <a:endParaRPr lang="pt-BR" dirty="0">
              <a:latin typeface="Franklin Gothic Demi" panose="020B0703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001984"/>
            <a:ext cx="12192000" cy="2856016"/>
          </a:xfrm>
          <a:solidFill>
            <a:schemeClr val="accent5"/>
          </a:solidFill>
        </p:spPr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Fabiano Nalin</a:t>
            </a:r>
          </a:p>
          <a:p>
            <a:r>
              <a:rPr lang="pt-BR" sz="1800" dirty="0">
                <a:solidFill>
                  <a:schemeClr val="bg1"/>
                </a:solidFill>
              </a:rPr>
              <a:t>MCP MCT MCSD</a:t>
            </a:r>
          </a:p>
          <a:p>
            <a:r>
              <a:rPr lang="pt-BR" sz="1800" dirty="0">
                <a:solidFill>
                  <a:schemeClr val="bg1"/>
                </a:solidFill>
              </a:rPr>
              <a:t>fabiano.nalin@gmail.com</a:t>
            </a:r>
          </a:p>
        </p:txBody>
      </p:sp>
    </p:spTree>
    <p:extLst>
      <p:ext uri="{BB962C8B-B14F-4D97-AF65-F5344CB8AC3E}">
        <p14:creationId xmlns:p14="http://schemas.microsoft.com/office/powerpoint/2010/main" val="158215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Agenda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8" y="1650669"/>
            <a:ext cx="8119156" cy="451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Arquitetura Parte I</a:t>
            </a:r>
          </a:p>
          <a:p>
            <a:r>
              <a:rPr lang="pt-BR" dirty="0"/>
              <a:t>Isolar Responsabilidades</a:t>
            </a:r>
          </a:p>
          <a:p>
            <a:r>
              <a:rPr lang="pt-BR" dirty="0"/>
              <a:t>Projeto Domain</a:t>
            </a:r>
          </a:p>
          <a:p>
            <a:r>
              <a:rPr lang="pt-BR" dirty="0"/>
              <a:t>Projeto Data</a:t>
            </a:r>
          </a:p>
          <a:p>
            <a:r>
              <a:rPr lang="pt-BR" dirty="0" err="1"/>
              <a:t>Fluent</a:t>
            </a:r>
            <a:r>
              <a:rPr lang="pt-BR" dirty="0"/>
              <a:t> API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7531"/>
          </a:xfrm>
          <a:solidFill>
            <a:schemeClr val="accent5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ASP.NET MVC 5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8787" y="1650669"/>
            <a:ext cx="11030847" cy="102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latin typeface="Franklin Gothic Demi" panose="020B0703020102020204" pitchFamily="34" charset="0"/>
              </a:rPr>
              <a:t>Aula 08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C38BD6-7D2C-4151-B271-CAF504F56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23" y="2448775"/>
            <a:ext cx="2430153" cy="41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94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Demi</vt:lpstr>
      <vt:lpstr>Tema do Office</vt:lpstr>
      <vt:lpstr>ASP.NET MVC 5 Web Application AULA 08</vt:lpstr>
      <vt:lpstr> Agenda</vt:lpstr>
      <vt:lpstr> ASP.NET MVC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 Web Application AULA 02</dc:title>
  <dc:creator>Fabiano Nalin</dc:creator>
  <cp:lastModifiedBy>Fabiano Nalin</cp:lastModifiedBy>
  <cp:revision>16</cp:revision>
  <dcterms:created xsi:type="dcterms:W3CDTF">2017-03-27T23:52:28Z</dcterms:created>
  <dcterms:modified xsi:type="dcterms:W3CDTF">2018-08-25T02:30:31Z</dcterms:modified>
</cp:coreProperties>
</file>