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MVC 5 Web Application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Instalar</a:t>
            </a:r>
            <a:r>
              <a:rPr lang="en-US" dirty="0"/>
              <a:t> o plugin Add new File no VS 2017</a:t>
            </a:r>
          </a:p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“</a:t>
            </a:r>
            <a:r>
              <a:rPr lang="en-US" dirty="0" err="1"/>
              <a:t>zerada</a:t>
            </a:r>
            <a:r>
              <a:rPr lang="en-US" dirty="0"/>
              <a:t>” asp.net MVC 5
</a:t>
            </a:r>
            <a:r>
              <a:rPr lang="en-US" dirty="0" err="1"/>
              <a:t>Entendendo</a:t>
            </a:r>
            <a:r>
              <a:rPr lang="en-US" dirty="0"/>
              <a:t> o </a:t>
            </a:r>
            <a:r>
              <a:rPr lang="en-US" dirty="0" err="1"/>
              <a:t>fluxo</a:t>
            </a:r>
            <a:endParaRPr lang="en-US" dirty="0"/>
          </a:p>
          <a:p>
            <a:r>
              <a:rPr lang="en-US" dirty="0" err="1"/>
              <a:t>Listagem</a:t>
            </a:r>
            <a:r>
              <a:rPr lang="en-US" dirty="0"/>
              <a:t> de </a:t>
            </a:r>
            <a:r>
              <a:rPr lang="en-US" dirty="0" err="1"/>
              <a:t>Produtos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aula 01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A77E16-6522-41A6-933B-3291C91B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595" y="2270493"/>
            <a:ext cx="5787888" cy="44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ASP.NET MVC 5 Web Application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Fabiano Nalin</dc:creator>
  <cp:lastModifiedBy>Fabiano Nalin</cp:lastModifiedBy>
  <cp:revision>5</cp:revision>
  <dcterms:created xsi:type="dcterms:W3CDTF">2017-03-27T23:52:28Z</dcterms:created>
  <dcterms:modified xsi:type="dcterms:W3CDTF">2018-07-30T02:13:41Z</dcterms:modified>
</cp:coreProperties>
</file>