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ASP.NET MVC 5 Web Application</a:t>
            </a:r>
            <a:br>
              <a:rPr lang="en-US" dirty="0"/>
            </a:br>
            <a:r>
              <a:rPr lang="en-US" sz="4000" dirty="0">
                <a:latin typeface="Franklin Gothic Demi" panose="020B0703020102020204" pitchFamily="34" charset="0"/>
              </a:rPr>
              <a:t>AULA 11</a:t>
            </a:r>
            <a:endParaRPr lang="pt-BR" sz="4000" dirty="0">
              <a:latin typeface="Franklin Gothic Demi" panose="020B0703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Ajustando o Login (BUG)</a:t>
            </a:r>
          </a:p>
          <a:p>
            <a:r>
              <a:rPr lang="pt-BR" dirty="0"/>
              <a:t>Testes Unitários</a:t>
            </a:r>
          </a:p>
          <a:p>
            <a:r>
              <a:rPr lang="pt-BR" dirty="0"/>
              <a:t>Inversão de Controle</a:t>
            </a:r>
          </a:p>
          <a:p>
            <a:r>
              <a:rPr lang="pt-BR" dirty="0"/>
              <a:t>Repositório </a:t>
            </a:r>
            <a:r>
              <a:rPr lang="pt-BR" dirty="0" err="1"/>
              <a:t>Fake</a:t>
            </a:r>
            <a:r>
              <a:rPr lang="pt-BR" dirty="0"/>
              <a:t> / </a:t>
            </a:r>
            <a:r>
              <a:rPr lang="pt-BR" dirty="0" err="1"/>
              <a:t>Mock</a:t>
            </a:r>
            <a:endParaRPr lang="pt-BR" dirty="0"/>
          </a:p>
          <a:p>
            <a:r>
              <a:rPr lang="pt-BR" dirty="0"/>
              <a:t>Injeção de dependência</a:t>
            </a:r>
          </a:p>
          <a:p>
            <a:r>
              <a:rPr lang="pt-BR" dirty="0" err="1"/>
              <a:t>Unity</a:t>
            </a:r>
            <a:r>
              <a:rPr lang="pt-BR" dirty="0"/>
              <a:t> MVC5</a:t>
            </a:r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latin typeface="Franklin Gothic Demi" panose="020B0703020102020204" pitchFamily="34" charset="0"/>
              </a:rPr>
              <a:t>Aula 11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6E4832-4B62-47B0-B491-89F5BCB63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678240"/>
            <a:ext cx="69723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Tema do Office</vt:lpstr>
      <vt:lpstr>ASP.NET MVC 5 Web Application AULA 11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Web Application AULA 02</dc:title>
  <dc:creator>Fabiano Nalin</dc:creator>
  <cp:lastModifiedBy>Fabiano Nalin</cp:lastModifiedBy>
  <cp:revision>22</cp:revision>
  <dcterms:created xsi:type="dcterms:W3CDTF">2017-03-27T23:52:28Z</dcterms:created>
  <dcterms:modified xsi:type="dcterms:W3CDTF">2018-08-27T15:58:26Z</dcterms:modified>
</cp:coreProperties>
</file>