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2FF-79F5-44E7-98DB-CF66EE6596D8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 5 Web Application</a:t>
            </a:r>
            <a:br>
              <a:rPr lang="en-US" dirty="0"/>
            </a:br>
            <a:r>
              <a:rPr lang="en-US" sz="6700" b="1" dirty="0"/>
              <a:t>AULA 05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001984"/>
            <a:ext cx="12192000" cy="2856016"/>
          </a:xfrm>
          <a:solidFill>
            <a:schemeClr val="accent5"/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Fabiano Nalin</a:t>
            </a:r>
          </a:p>
          <a:p>
            <a:r>
              <a:rPr lang="pt-BR" sz="1800" dirty="0">
                <a:solidFill>
                  <a:schemeClr val="bg1"/>
                </a:solidFill>
              </a:rPr>
              <a:t>MCP MCT MCSD</a:t>
            </a:r>
          </a:p>
          <a:p>
            <a:r>
              <a:rPr lang="pt-BR" sz="1800" dirty="0">
                <a:solidFill>
                  <a:schemeClr val="bg1"/>
                </a:solidFill>
              </a:rPr>
              <a:t>fabiano.nalin@gmail.com</a:t>
            </a:r>
          </a:p>
        </p:txBody>
      </p:sp>
    </p:spTree>
    <p:extLst>
      <p:ext uri="{BB962C8B-B14F-4D97-AF65-F5344CB8AC3E}">
        <p14:creationId xmlns:p14="http://schemas.microsoft.com/office/powerpoint/2010/main" val="15821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Agenda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8119156" cy="4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Corrigir</a:t>
            </a:r>
            <a:r>
              <a:rPr lang="en-US" dirty="0"/>
              <a:t> o Layout - container</a:t>
            </a:r>
          </a:p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TipoDeProduto</a:t>
            </a:r>
            <a:endParaRPr lang="en-US" dirty="0"/>
          </a:p>
          <a:p>
            <a:r>
              <a:rPr lang="en-US" dirty="0"/>
              <a:t>Entity Framework – </a:t>
            </a:r>
            <a:r>
              <a:rPr lang="en-US" dirty="0" err="1"/>
              <a:t>Personalizar</a:t>
            </a:r>
            <a:r>
              <a:rPr lang="en-US" dirty="0"/>
              <a:t> </a:t>
            </a:r>
            <a:r>
              <a:rPr lang="en-US" dirty="0" err="1"/>
              <a:t>Colunas</a:t>
            </a:r>
            <a:endParaRPr lang="en-US" dirty="0"/>
          </a:p>
          <a:p>
            <a:r>
              <a:rPr lang="en-US" dirty="0"/>
              <a:t>Entity Framework – </a:t>
            </a:r>
            <a:r>
              <a:rPr lang="en-US" dirty="0" err="1"/>
              <a:t>Propriedades</a:t>
            </a:r>
            <a:r>
              <a:rPr lang="en-US" dirty="0"/>
              <a:t> de </a:t>
            </a:r>
            <a:r>
              <a:rPr lang="en-US" dirty="0" err="1"/>
              <a:t>Navegação</a:t>
            </a:r>
            <a:endParaRPr lang="en-US" dirty="0"/>
          </a:p>
          <a:p>
            <a:r>
              <a:rPr lang="en-US" dirty="0" err="1"/>
              <a:t>Colocar</a:t>
            </a:r>
            <a:r>
              <a:rPr lang="en-US" dirty="0"/>
              <a:t> a string de </a:t>
            </a:r>
            <a:r>
              <a:rPr lang="en-US" dirty="0" err="1"/>
              <a:t>conexão</a:t>
            </a:r>
            <a:r>
              <a:rPr lang="en-US" dirty="0"/>
              <a:t> no </a:t>
            </a:r>
            <a:r>
              <a:rPr lang="en-US" dirty="0" err="1"/>
              <a:t>Web.config</a:t>
            </a:r>
            <a:endParaRPr lang="en-US" dirty="0"/>
          </a:p>
          <a:p>
            <a:r>
              <a:rPr lang="en-US" dirty="0" err="1"/>
              <a:t>ViewBag</a:t>
            </a:r>
            <a:r>
              <a:rPr lang="en-US" dirty="0"/>
              <a:t> | </a:t>
            </a:r>
            <a:r>
              <a:rPr lang="en-US" dirty="0" err="1"/>
              <a:t>ViewData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ASP.NET MVC 5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7" y="1650669"/>
            <a:ext cx="11030847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aula 05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765B99-7131-4C39-8841-B21EA2BA6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57" y="2140229"/>
            <a:ext cx="8183086" cy="44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ASP.NET MVC 5 Web Application AULA 05</vt:lpstr>
      <vt:lpstr> Agenda</vt:lpstr>
      <vt:lpstr> ASP.NET MVC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Web Application AULA 02</dc:title>
  <dc:creator>Fabiano Nalin</dc:creator>
  <cp:lastModifiedBy>Fabiano Nalin</cp:lastModifiedBy>
  <cp:revision>10</cp:revision>
  <dcterms:created xsi:type="dcterms:W3CDTF">2017-03-27T23:52:28Z</dcterms:created>
  <dcterms:modified xsi:type="dcterms:W3CDTF">2018-08-18T06:07:33Z</dcterms:modified>
</cp:coreProperties>
</file>