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63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92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23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16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25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53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64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01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09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74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22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12FF-79F5-44E7-98DB-CF66EE6596D8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03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ASP.NET MVC 5 Web Application</a:t>
            </a:r>
            <a:br>
              <a:rPr lang="en-US" dirty="0"/>
            </a:br>
            <a:r>
              <a:rPr lang="en-US" sz="6700" b="1" dirty="0"/>
              <a:t>AULA 04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001984"/>
            <a:ext cx="12192000" cy="2856016"/>
          </a:xfrm>
          <a:solidFill>
            <a:schemeClr val="accent5"/>
          </a:solidFill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Fabiano Nalin</a:t>
            </a:r>
          </a:p>
          <a:p>
            <a:r>
              <a:rPr lang="pt-BR" sz="1800" dirty="0">
                <a:solidFill>
                  <a:schemeClr val="bg1"/>
                </a:solidFill>
              </a:rPr>
              <a:t>MCP MCT MCSD</a:t>
            </a:r>
          </a:p>
          <a:p>
            <a:r>
              <a:rPr lang="pt-BR" sz="1800" dirty="0">
                <a:solidFill>
                  <a:schemeClr val="bg1"/>
                </a:solidFill>
              </a:rPr>
              <a:t>fabiano.nalin@gmail.com</a:t>
            </a:r>
          </a:p>
        </p:txBody>
      </p:sp>
    </p:spTree>
    <p:extLst>
      <p:ext uri="{BB962C8B-B14F-4D97-AF65-F5344CB8AC3E}">
        <p14:creationId xmlns:p14="http://schemas.microsoft.com/office/powerpoint/2010/main" val="158215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Agenda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8" y="1650669"/>
            <a:ext cx="8119156" cy="451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Instalar</a:t>
            </a:r>
            <a:r>
              <a:rPr lang="en-US" dirty="0"/>
              <a:t> / </a:t>
            </a:r>
            <a:r>
              <a:rPr lang="en-US" dirty="0" err="1"/>
              <a:t>Configurar</a:t>
            </a:r>
            <a:r>
              <a:rPr lang="en-US" dirty="0"/>
              <a:t> o Bootstrap 4</a:t>
            </a:r>
          </a:p>
          <a:p>
            <a:r>
              <a:rPr lang="en-US" dirty="0" err="1"/>
              <a:t>Adequar</a:t>
            </a:r>
            <a:r>
              <a:rPr lang="en-US" dirty="0"/>
              <a:t> </a:t>
            </a:r>
            <a:r>
              <a:rPr lang="en-US" dirty="0" err="1"/>
              <a:t>nosso</a:t>
            </a:r>
            <a:r>
              <a:rPr lang="en-US" dirty="0"/>
              <a:t> _</a:t>
            </a:r>
            <a:r>
              <a:rPr lang="en-US" dirty="0" err="1"/>
              <a:t>layout.cshtml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Bootstrap 4 </a:t>
            </a:r>
          </a:p>
          <a:p>
            <a:r>
              <a:rPr lang="en-US" dirty="0" err="1"/>
              <a:t>Adequar</a:t>
            </a:r>
            <a:r>
              <a:rPr lang="en-US" dirty="0"/>
              <a:t> grid e </a:t>
            </a:r>
            <a:r>
              <a:rPr lang="en-US" dirty="0" err="1"/>
              <a:t>formulário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Bootstrap</a:t>
            </a:r>
          </a:p>
          <a:p>
            <a:r>
              <a:rPr lang="en-US" dirty="0" err="1"/>
              <a:t>Instalar</a:t>
            </a:r>
            <a:r>
              <a:rPr lang="en-US" dirty="0"/>
              <a:t> / </a:t>
            </a:r>
            <a:r>
              <a:rPr lang="en-US" dirty="0" err="1"/>
              <a:t>Configurar</a:t>
            </a:r>
            <a:r>
              <a:rPr lang="en-US" dirty="0"/>
              <a:t> </a:t>
            </a:r>
            <a:r>
              <a:rPr lang="en-US" dirty="0" err="1"/>
              <a:t>FontAwsome</a:t>
            </a:r>
            <a:r>
              <a:rPr lang="en-US" dirty="0"/>
              <a:t> 5</a:t>
            </a:r>
          </a:p>
          <a:p>
            <a:r>
              <a:rPr lang="en-US" dirty="0" err="1"/>
              <a:t>Utilizar</a:t>
            </a:r>
            <a:r>
              <a:rPr lang="en-US" dirty="0"/>
              <a:t> o </a:t>
            </a:r>
            <a:r>
              <a:rPr lang="en-US" dirty="0" err="1"/>
              <a:t>toastr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invés</a:t>
            </a:r>
            <a:r>
              <a:rPr lang="en-US" dirty="0"/>
              <a:t> do Alert(“”)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5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ASP.NET MVC 5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7" y="1650669"/>
            <a:ext cx="11030847" cy="102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aula 04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F6222E-88AE-4902-9A0C-189DC60A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447740"/>
            <a:ext cx="81534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94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ASP.NET MVC 5 Web Application AULA 04</vt:lpstr>
      <vt:lpstr> Agenda</vt:lpstr>
      <vt:lpstr> ASP.NET MVC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 Web Application AULA 02</dc:title>
  <dc:creator>Fabiano Nalin</dc:creator>
  <cp:lastModifiedBy>Fabiano Nalin</cp:lastModifiedBy>
  <cp:revision>8</cp:revision>
  <dcterms:created xsi:type="dcterms:W3CDTF">2017-03-27T23:52:28Z</dcterms:created>
  <dcterms:modified xsi:type="dcterms:W3CDTF">2018-08-18T02:27:47Z</dcterms:modified>
</cp:coreProperties>
</file>