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63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92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23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16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25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53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64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01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09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74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22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E12FF-79F5-44E7-98DB-CF66EE6596D8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03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Introdução</a:t>
            </a:r>
            <a:r>
              <a:rPr lang="en-US" b="1" dirty="0"/>
              <a:t> </a:t>
            </a:r>
            <a:r>
              <a:rPr lang="en-US" b="1" dirty="0" err="1"/>
              <a:t>ao</a:t>
            </a:r>
            <a:r>
              <a:rPr lang="en-US" b="1" dirty="0"/>
              <a:t> ASP.NET MVC </a:t>
            </a:r>
            <a:br>
              <a:rPr lang="en-US" b="1" dirty="0"/>
            </a:br>
            <a:r>
              <a:rPr lang="en-US" b="1" dirty="0"/>
              <a:t>“do zero”</a:t>
            </a:r>
            <a:br>
              <a:rPr lang="en-US" b="1" dirty="0"/>
            </a:br>
            <a:br>
              <a:rPr lang="en-US" sz="3100" b="1" dirty="0"/>
            </a:br>
            <a:r>
              <a:rPr lang="en-US" sz="53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</a:t>
            </a:r>
            <a:r>
              <a:rPr lang="en-US" sz="53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01</a:t>
            </a:r>
            <a:endParaRPr lang="pt-B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001984"/>
            <a:ext cx="12192000" cy="2856016"/>
          </a:xfrm>
          <a:solidFill>
            <a:schemeClr val="accent5"/>
          </a:solidFill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Fabiano Nalin</a:t>
            </a:r>
          </a:p>
          <a:p>
            <a:r>
              <a:rPr lang="pt-BR" sz="1800" dirty="0">
                <a:solidFill>
                  <a:schemeClr val="bg1"/>
                </a:solidFill>
              </a:rPr>
              <a:t>MCP MCT MCSD</a:t>
            </a:r>
          </a:p>
          <a:p>
            <a:r>
              <a:rPr lang="pt-BR" sz="1800" dirty="0">
                <a:solidFill>
                  <a:schemeClr val="bg1"/>
                </a:solidFill>
              </a:rPr>
              <a:t>nalin@fansoft.com.br</a:t>
            </a:r>
          </a:p>
        </p:txBody>
      </p:sp>
    </p:spTree>
    <p:extLst>
      <p:ext uri="{BB962C8B-B14F-4D97-AF65-F5344CB8AC3E}">
        <p14:creationId xmlns:p14="http://schemas.microsoft.com/office/powerpoint/2010/main" val="158215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Agenda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8" y="1650669"/>
            <a:ext cx="8119156" cy="4517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download VS 2019 Community</a:t>
            </a:r>
          </a:p>
          <a:p>
            <a:r>
              <a:rPr lang="en-US" dirty="0" err="1"/>
              <a:t>instalar</a:t>
            </a:r>
            <a:r>
              <a:rPr lang="en-US" dirty="0"/>
              <a:t>
</a:t>
            </a:r>
            <a:r>
              <a:rPr lang="en-US" dirty="0" err="1"/>
              <a:t>atualizar</a:t>
            </a:r>
            <a:r>
              <a:rPr lang="en-US" dirty="0"/>
              <a:t> o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sdk</a:t>
            </a:r>
            <a:endParaRPr lang="en-US" dirty="0"/>
          </a:p>
          <a:p>
            <a:r>
              <a:rPr lang="en-US" dirty="0" err="1"/>
              <a:t>testar</a:t>
            </a:r>
            <a:r>
              <a:rPr lang="en-US" dirty="0"/>
              <a:t> o </a:t>
            </a:r>
            <a:r>
              <a:rPr lang="en-US" dirty="0" err="1"/>
              <a:t>ambiente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5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ASP.NET CORE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7" y="1650669"/>
            <a:ext cx="11030847" cy="1021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aula 01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922FEA-7515-4D15-91A5-F527C4978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760" y="2290578"/>
            <a:ext cx="72009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94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Introdução ao ASP.NET MVC  “do zero”  parte 01</vt:lpstr>
      <vt:lpstr> Agenda</vt:lpstr>
      <vt:lpstr> ASP.NET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ASP.NET MVC “do zero”</dc:title>
  <dc:creator>Fabiano Nalin</dc:creator>
  <cp:lastModifiedBy>Fabiano Nalin</cp:lastModifiedBy>
  <cp:revision>7</cp:revision>
  <dcterms:created xsi:type="dcterms:W3CDTF">2017-03-27T23:52:28Z</dcterms:created>
  <dcterms:modified xsi:type="dcterms:W3CDTF">2019-08-19T23:37:24Z</dcterms:modified>
</cp:coreProperties>
</file>