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19/08/2019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Introdução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ASP.NET MVC </a:t>
            </a:r>
            <a:br>
              <a:rPr lang="en-US" b="1" dirty="0"/>
            </a:br>
            <a:r>
              <a:rPr lang="en-US" b="1" dirty="0"/>
              <a:t>“do zero”</a:t>
            </a:r>
            <a:br>
              <a:rPr lang="en-US" b="1" dirty="0"/>
            </a:br>
            <a:br>
              <a:rPr lang="en-US" sz="3100" b="1" dirty="0"/>
            </a:br>
            <a:r>
              <a:rPr lang="en-US" sz="5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</a:t>
            </a:r>
            <a:r>
              <a:rPr lang="en-US" sz="5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02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nalin@fansoft.com.br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 err="1"/>
              <a:t>utilizar</a:t>
            </a:r>
            <a:r>
              <a:rPr lang="en-US" dirty="0"/>
              <a:t> o template empty
</a:t>
            </a:r>
            <a:r>
              <a:rPr lang="en-US" dirty="0" err="1"/>
              <a:t>estrutura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/>
              <a:t>bootstrapper da </a:t>
            </a:r>
            <a:r>
              <a:rPr lang="en-US" dirty="0" err="1"/>
              <a:t>aplicação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CORE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aula 02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F307C-90F9-4CCE-BE29-5AC8D52E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72" y="2533465"/>
            <a:ext cx="72294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Introdução ao ASP.NET MVC  “do zero”  parte 02</vt:lpstr>
      <vt:lpstr> Agenda</vt:lpstr>
      <vt:lpstr>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ASP.NET MVC “do zero”</dc:title>
  <dc:creator>Fabiano Nalin</dc:creator>
  <cp:lastModifiedBy>Fabiano Nalin</cp:lastModifiedBy>
  <cp:revision>8</cp:revision>
  <dcterms:created xsi:type="dcterms:W3CDTF">2017-03-27T23:52:28Z</dcterms:created>
  <dcterms:modified xsi:type="dcterms:W3CDTF">2019-08-20T00:49:09Z</dcterms:modified>
</cp:coreProperties>
</file>