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0"/>
    <p:restoredTop sz="96291"/>
  </p:normalViewPr>
  <p:slideViewPr>
    <p:cSldViewPr snapToGrid="0" snapToObjects="1">
      <p:cViewPr varScale="1">
        <p:scale>
          <a:sx n="93" d="100"/>
          <a:sy n="93" d="100"/>
        </p:scale>
        <p:origin x="23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758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4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1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9450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09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9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93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F360-148A-4E46-9EB8-43F3B42E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1AEA8-1FFA-C949-BEA4-49E43CFB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080970"/>
            <a:ext cx="6831673" cy="1086237"/>
          </a:xfrm>
        </p:spPr>
        <p:txBody>
          <a:bodyPr/>
          <a:lstStyle/>
          <a:p>
            <a:r>
              <a:rPr lang="en-GB" sz="1800" dirty="0">
                <a:solidFill>
                  <a:schemeClr val="tx1"/>
                </a:solidFill>
              </a:rPr>
              <a:t>By Faiz Naseer</a:t>
            </a:r>
          </a:p>
          <a:p>
            <a:r>
              <a:rPr lang="en-GB" sz="1600" dirty="0">
                <a:solidFill>
                  <a:schemeClr val="tx1"/>
                </a:solidFill>
              </a:rPr>
              <a:t>Student No: 33518313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58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210A-DA9C-0943-AFAD-006B1DDA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28" y="1477818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dirty="0"/>
              <a:t>QUEST AI  is an indie puzzle game that is developed for  mobile platform. It’s a very creative game where the user has control over a robot and helps navigate through the maze of optical illusions to fulfil the quest.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There are different type of level which make the game harder as different type of platform will be moving either by triggering a button or by a timer.</a:t>
            </a:r>
          </a:p>
        </p:txBody>
      </p:sp>
    </p:spTree>
    <p:extLst>
      <p:ext uri="{BB962C8B-B14F-4D97-AF65-F5344CB8AC3E}">
        <p14:creationId xmlns:p14="http://schemas.microsoft.com/office/powerpoint/2010/main" val="421761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1E76-B07D-1846-93DE-C664D176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Game was developed by using Unity and with android studio SDK files </a:t>
            </a:r>
          </a:p>
          <a:p>
            <a:r>
              <a:rPr lang="en-GB" sz="3200" dirty="0"/>
              <a:t>C# Scripts</a:t>
            </a:r>
          </a:p>
          <a:p>
            <a:r>
              <a:rPr lang="en-GB" sz="3200" dirty="0"/>
              <a:t>Unity Asset Store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446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7272-27BA-7E4D-B257-620CD4EE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060A-2149-DE43-BF2A-3362A32A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4204855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I wanted to create a game which would be both amusing and challenging. </a:t>
            </a:r>
          </a:p>
          <a:p>
            <a:r>
              <a:rPr lang="en-GB" sz="2800" dirty="0"/>
              <a:t>I have found that many games don’t capture the user for long periods of time and to create a successful game it is essential that the user is felt challenged and is enjoying their time. </a:t>
            </a:r>
          </a:p>
          <a:p>
            <a:r>
              <a:rPr lang="en-GB" sz="2800" dirty="0"/>
              <a:t>QuestAI was created to change the gaming experience. It does this by creating a unique gaming world, where the user is left to wander through the interchanging platforms which form a maze.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7511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C9A4-1BD0-BA4C-BAFD-EB59DA11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5738-82DB-B646-B69C-E976F024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1091"/>
            <a:ext cx="9601200" cy="4066309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I wanted to see that I introduced different techniques into this game.</a:t>
            </a:r>
          </a:p>
          <a:p>
            <a:endParaRPr lang="en-GB" sz="2800" dirty="0"/>
          </a:p>
          <a:p>
            <a:r>
              <a:rPr lang="en-GB" sz="2800" dirty="0"/>
              <a:t>I needed a moving character for my project where the user could control it, using C# script </a:t>
            </a:r>
          </a:p>
          <a:p>
            <a:endParaRPr lang="en-GB" sz="2800" dirty="0"/>
          </a:p>
          <a:p>
            <a:r>
              <a:rPr lang="en-GB" sz="2800" dirty="0"/>
              <a:t>I also created different type of platform for my game by using the Asset store to download object which would let me make my platform. </a:t>
            </a:r>
          </a:p>
        </p:txBody>
      </p:sp>
    </p:spTree>
    <p:extLst>
      <p:ext uri="{BB962C8B-B14F-4D97-AF65-F5344CB8AC3E}">
        <p14:creationId xmlns:p14="http://schemas.microsoft.com/office/powerpoint/2010/main" val="33419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B0A3-0644-A84A-94B1-2F8CDB78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Implemented Platform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7765-1504-3148-B2BF-93C2B808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 wanted to make my platform move for my game once the user is close to the platform or when the platform changes when it collides with a button. </a:t>
            </a:r>
          </a:p>
          <a:p>
            <a:endParaRPr lang="en-GB" sz="2400" dirty="0"/>
          </a:p>
          <a:p>
            <a:r>
              <a:rPr lang="en-GB" sz="2400" dirty="0"/>
              <a:t>This is a useful tool to use for a puzzle game as it is more difficult for the user to reach the end of the maze.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1710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{143B4380-CFBF-C347-968B-42382B950903}tf10001072</Template>
  <TotalTime>25</TotalTime>
  <Words>302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QUEST AI</vt:lpstr>
      <vt:lpstr>PowerPoint Presentation</vt:lpstr>
      <vt:lpstr>PowerPoint Presentation</vt:lpstr>
      <vt:lpstr>Motivation</vt:lpstr>
      <vt:lpstr>Techniques</vt:lpstr>
      <vt:lpstr>Implemented Platform Movement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 AI</dc:title>
  <dc:creator>Fαιz Ahmed</dc:creator>
  <cp:lastModifiedBy>Fαιz Ahmed</cp:lastModifiedBy>
  <cp:revision>4</cp:revision>
  <dcterms:created xsi:type="dcterms:W3CDTF">2020-06-12T12:24:33Z</dcterms:created>
  <dcterms:modified xsi:type="dcterms:W3CDTF">2020-06-12T12:50:01Z</dcterms:modified>
</cp:coreProperties>
</file>