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1"/>
    <p:restoredTop sz="94663"/>
  </p:normalViewPr>
  <p:slideViewPr>
    <p:cSldViewPr snapToGrid="0" snapToObjects="1">
      <p:cViewPr>
        <p:scale>
          <a:sx n="120" d="100"/>
          <a:sy n="120" d="100"/>
        </p:scale>
        <p:origin x="239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1ADD-981E-664D-AB6E-7CCEE0F412F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D46A-58E3-464A-9DAA-78FE475F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3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1ADD-981E-664D-AB6E-7CCEE0F412F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D46A-58E3-464A-9DAA-78FE475F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1ADD-981E-664D-AB6E-7CCEE0F412F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D46A-58E3-464A-9DAA-78FE475F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1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1ADD-981E-664D-AB6E-7CCEE0F412F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D46A-58E3-464A-9DAA-78FE475F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1ADD-981E-664D-AB6E-7CCEE0F412F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D46A-58E3-464A-9DAA-78FE475F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1ADD-981E-664D-AB6E-7CCEE0F412F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D46A-58E3-464A-9DAA-78FE475F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1ADD-981E-664D-AB6E-7CCEE0F412F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D46A-58E3-464A-9DAA-78FE475F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2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1ADD-981E-664D-AB6E-7CCEE0F412F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D46A-58E3-464A-9DAA-78FE475F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6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1ADD-981E-664D-AB6E-7CCEE0F412F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D46A-58E3-464A-9DAA-78FE475F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1ADD-981E-664D-AB6E-7CCEE0F412F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D46A-58E3-464A-9DAA-78FE475F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3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1ADD-981E-664D-AB6E-7CCEE0F412F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D46A-58E3-464A-9DAA-78FE475F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1ADD-981E-664D-AB6E-7CCEE0F412FE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2D46A-58E3-464A-9DAA-78FE475F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441727" y="4530580"/>
            <a:ext cx="3679115" cy="19261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31308" y="3435512"/>
            <a:ext cx="3708359" cy="15496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01731" y="1809789"/>
            <a:ext cx="5521409" cy="16403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Block Arc 29"/>
          <p:cNvSpPr/>
          <p:nvPr/>
        </p:nvSpPr>
        <p:spPr>
          <a:xfrm rot="16200000">
            <a:off x="3565884" y="1835067"/>
            <a:ext cx="1737360" cy="1737360"/>
          </a:xfrm>
          <a:prstGeom prst="blockArc">
            <a:avLst>
              <a:gd name="adj1" fmla="val 10800000"/>
              <a:gd name="adj2" fmla="val 21476763"/>
              <a:gd name="adj3" fmla="val 7887"/>
            </a:avLst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05151" y="696378"/>
            <a:ext cx="5544490" cy="18254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rot="16200000">
            <a:off x="2634443" y="875391"/>
            <a:ext cx="3657600" cy="3657600"/>
          </a:xfrm>
          <a:prstGeom prst="arc">
            <a:avLst>
              <a:gd name="adj1" fmla="val 10801173"/>
              <a:gd name="adj2" fmla="val 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463242" y="879656"/>
            <a:ext cx="54864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63242" y="4527867"/>
            <a:ext cx="36576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097347" y="3613467"/>
            <a:ext cx="0" cy="9144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928269" y="870266"/>
            <a:ext cx="0" cy="9144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16200000">
            <a:off x="3548842" y="1784667"/>
            <a:ext cx="1828800" cy="1828800"/>
          </a:xfrm>
          <a:prstGeom prst="arc">
            <a:avLst>
              <a:gd name="adj1" fmla="val 10801173"/>
              <a:gd name="adj2" fmla="val 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63242" y="3613467"/>
            <a:ext cx="36576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949642" y="890211"/>
            <a:ext cx="56477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949642" y="1764956"/>
            <a:ext cx="56477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949642" y="1150188"/>
            <a:ext cx="56477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949641" y="1446023"/>
            <a:ext cx="56477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514418" y="890211"/>
            <a:ext cx="0" cy="8944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514418" y="1035078"/>
            <a:ext cx="1612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U=1 m/s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20842" y="3778279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3200" baseline="-25000" dirty="0" err="1" smtClean="0">
                <a:latin typeface="Times New Roman" charset="0"/>
                <a:ea typeface="Times New Roman" charset="0"/>
                <a:cs typeface="Times New Roman" charset="0"/>
              </a:rPr>
              <a:t>Gauge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=0 Pa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Block Arc 28"/>
          <p:cNvSpPr/>
          <p:nvPr/>
        </p:nvSpPr>
        <p:spPr>
          <a:xfrm rot="16200000">
            <a:off x="2435861" y="696530"/>
            <a:ext cx="4023360" cy="4023360"/>
          </a:xfrm>
          <a:prstGeom prst="blockArc">
            <a:avLst>
              <a:gd name="adj1" fmla="val 10800000"/>
              <a:gd name="adj2" fmla="val 21544997"/>
              <a:gd name="adj3" fmla="val 4038"/>
            </a:avLst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224372" y="3613467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49244" y="377827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482068" y="4921274"/>
            <a:ext cx="3657600" cy="0"/>
          </a:xfrm>
          <a:prstGeom prst="straightConnector1">
            <a:avLst/>
          </a:prstGeom>
          <a:ln w="381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448617" y="521452"/>
            <a:ext cx="5486400" cy="0"/>
          </a:xfrm>
          <a:prstGeom prst="straightConnector1">
            <a:avLst/>
          </a:prstGeom>
          <a:ln w="381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7665" y="4990190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Times New Roman" charset="0"/>
                <a:ea typeface="Times New Roman" charset="0"/>
                <a:cs typeface="Times New Roman" charset="0"/>
              </a:rPr>
              <a:t>4H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48614" y="-48083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6H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698988" y="4920922"/>
            <a:ext cx="1828800" cy="0"/>
          </a:xfrm>
          <a:prstGeom prst="straightConnector1">
            <a:avLst/>
          </a:prstGeom>
          <a:ln w="381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040085" y="880885"/>
            <a:ext cx="0" cy="3657600"/>
          </a:xfrm>
          <a:prstGeom prst="straightConnector1">
            <a:avLst/>
          </a:prstGeom>
          <a:ln w="381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70185" y="4990190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2H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033662" y="870826"/>
            <a:ext cx="36576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022339" y="4534364"/>
            <a:ext cx="36576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91963" y="2406678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Times New Roman" charset="0"/>
                <a:ea typeface="Times New Roman" charset="0"/>
                <a:cs typeface="Times New Roman" charset="0"/>
              </a:rPr>
              <a:t>4H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87197" y="5737857"/>
                <a:ext cx="3611053" cy="999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𝐻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𝜌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charset="0"/>
                            </a:rPr>
                            <m:t>𝜇</m:t>
                          </m:r>
                        </m:den>
                      </m:f>
                      <m:r>
                        <a:rPr lang="en-US" sz="3200" b="0" i="1" smtClean="0">
                          <a:latin typeface="Cambria Math" charset="0"/>
                        </a:rPr>
                        <m:t>=5000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7" y="5737857"/>
                <a:ext cx="3611053" cy="9991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H="1">
            <a:off x="3189767" y="2709430"/>
            <a:ext cx="126615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441727" y="1446023"/>
            <a:ext cx="0" cy="12351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e 6"/>
          <p:cNvSpPr/>
          <p:nvPr/>
        </p:nvSpPr>
        <p:spPr>
          <a:xfrm>
            <a:off x="4199845" y="2460576"/>
            <a:ext cx="532478" cy="532478"/>
          </a:xfrm>
          <a:prstGeom prst="pie">
            <a:avLst>
              <a:gd name="adj1" fmla="val 10797039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02175" y="2179368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90</a:t>
            </a:r>
            <a:r>
              <a:rPr lang="en-US" sz="2000" baseline="30000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endParaRPr lang="en-US" sz="2000" baseline="30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469180" y="1784666"/>
            <a:ext cx="54864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54071" y="6006584"/>
            <a:ext cx="509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Turbulent models: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Spalart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, Standard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k-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ε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3" r="9426"/>
          <a:stretch/>
        </p:blipFill>
        <p:spPr>
          <a:xfrm>
            <a:off x="4475284" y="298324"/>
            <a:ext cx="3656542" cy="4018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" r="9426"/>
          <a:stretch/>
        </p:blipFill>
        <p:spPr>
          <a:xfrm>
            <a:off x="421830" y="298325"/>
            <a:ext cx="3851433" cy="40184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4182" y="408597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x/H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0389" y="408597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x/H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92333" y="2076732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y/H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4182" y="163188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Spalart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2964" y="163187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Standard k-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ε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4" t="7451" r="3321"/>
          <a:stretch/>
        </p:blipFill>
        <p:spPr>
          <a:xfrm>
            <a:off x="8227518" y="680475"/>
            <a:ext cx="3496455" cy="34236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87831" y="163186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k-⍵ SST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52579" y="4085972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x/H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6930" r="30604" b="8581"/>
          <a:stretch/>
        </p:blipFill>
        <p:spPr>
          <a:xfrm>
            <a:off x="4835334" y="4653967"/>
            <a:ext cx="2704579" cy="20702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47907" y="5465138"/>
            <a:ext cx="778813" cy="414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Nasiri, Farshad</dc:creator>
  <cp:lastModifiedBy>Nasiri, Farshad</cp:lastModifiedBy>
  <cp:revision>18</cp:revision>
  <dcterms:created xsi:type="dcterms:W3CDTF">2017-12-04T14:31:41Z</dcterms:created>
  <dcterms:modified xsi:type="dcterms:W3CDTF">2017-12-04T20:33:42Z</dcterms:modified>
</cp:coreProperties>
</file>