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561"/>
  </p:normalViewPr>
  <p:slideViewPr>
    <p:cSldViewPr snapToGrid="0" snapToObjects="1">
      <p:cViewPr>
        <p:scale>
          <a:sx n="90" d="100"/>
          <a:sy n="90" d="100"/>
        </p:scale>
        <p:origin x="11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3A1D-46FA-C34D-92C5-5DFE9223B1BB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4CBB-D105-264A-9856-CA9025AD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560501" y="1639633"/>
            <a:ext cx="5387789" cy="197224"/>
            <a:chOff x="2250141" y="1246094"/>
            <a:chExt cx="5387789" cy="197224"/>
          </a:xfrm>
        </p:grpSpPr>
        <p:sp>
          <p:nvSpPr>
            <p:cNvPr id="6" name="Rectangle 5"/>
            <p:cNvSpPr/>
            <p:nvPr/>
          </p:nvSpPr>
          <p:spPr>
            <a:xfrm>
              <a:off x="2250141" y="1246094"/>
              <a:ext cx="5387789" cy="197224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250141" y="1443318"/>
              <a:ext cx="5387789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60500" y="2716417"/>
            <a:ext cx="5387789" cy="198814"/>
            <a:chOff x="2356243" y="2554372"/>
            <a:chExt cx="5387789" cy="198814"/>
          </a:xfrm>
        </p:grpSpPr>
        <p:sp>
          <p:nvSpPr>
            <p:cNvPr id="11" name="Rectangle 10"/>
            <p:cNvSpPr/>
            <p:nvPr/>
          </p:nvSpPr>
          <p:spPr>
            <a:xfrm rot="10800000">
              <a:off x="2356243" y="2555962"/>
              <a:ext cx="5387789" cy="197224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0800000">
              <a:off x="2356243" y="2554372"/>
              <a:ext cx="5387789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8530542" y="1837326"/>
            <a:ext cx="0" cy="879559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72075" y="2016699"/>
            <a:ext cx="0" cy="6706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60500" y="2681691"/>
            <a:ext cx="631956" cy="56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38859" y="2016699"/>
            <a:ext cx="38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2385" y="2247531"/>
            <a:ext cx="34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10944" y="1844077"/>
            <a:ext cx="34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cxnSp>
        <p:nvCxnSpPr>
          <p:cNvPr id="31" name="Straight Arrow Connector 30"/>
          <p:cNvCxnSpPr>
            <a:endCxn id="37" idx="1"/>
          </p:cNvCxnSpPr>
          <p:nvPr/>
        </p:nvCxnSpPr>
        <p:spPr>
          <a:xfrm flipV="1">
            <a:off x="5572075" y="3121528"/>
            <a:ext cx="2489948" cy="2183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7" idx="3"/>
          </p:cNvCxnSpPr>
          <p:nvPr/>
        </p:nvCxnSpPr>
        <p:spPr>
          <a:xfrm flipH="1">
            <a:off x="8446764" y="3121528"/>
            <a:ext cx="2501525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62023" y="2890695"/>
            <a:ext cx="38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01630" y="2046272"/>
            <a:ext cx="12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P=0 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atm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7124" y="2060024"/>
            <a:ext cx="775504" cy="43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766699" y="1584607"/>
            <a:ext cx="12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U=1 m/s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28252" y="1567237"/>
                <a:ext cx="2321439" cy="140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𝜌</m:t>
                        </m:r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𝑈h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= 1000</a:t>
                </a:r>
              </a:p>
              <a:p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L = 50 m</a:t>
                </a:r>
              </a:p>
              <a:p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h = 1 m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52" y="1567237"/>
                <a:ext cx="2321439" cy="1404744"/>
              </a:xfrm>
              <a:prstGeom prst="rect">
                <a:avLst/>
              </a:prstGeom>
              <a:blipFill rotWithShape="0">
                <a:blip r:embed="rId2"/>
                <a:stretch>
                  <a:fillRect l="-3937" b="-8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5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51086D-DFA3-2448-9E72-17271660C2D9}"/>
              </a:ext>
            </a:extLst>
          </p:cNvPr>
          <p:cNvSpPr txBox="1"/>
          <p:nvPr/>
        </p:nvSpPr>
        <p:spPr>
          <a:xfrm>
            <a:off x="4423932" y="130012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2F38B-7370-DF41-8ECF-BC2F23D10265}"/>
              </a:ext>
            </a:extLst>
          </p:cNvPr>
          <p:cNvGrpSpPr/>
          <p:nvPr/>
        </p:nvGrpSpPr>
        <p:grpSpPr>
          <a:xfrm>
            <a:off x="4145599" y="2745432"/>
            <a:ext cx="3669664" cy="802540"/>
            <a:chOff x="4145599" y="2745432"/>
            <a:chExt cx="3669664" cy="8025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7E99DEC-F743-D949-9B4E-67CF080BD0A1}"/>
                </a:ext>
              </a:extLst>
            </p:cNvPr>
            <p:cNvCxnSpPr>
              <a:cxnSpLocks/>
            </p:cNvCxnSpPr>
            <p:nvPr/>
          </p:nvCxnSpPr>
          <p:spPr>
            <a:xfrm>
              <a:off x="4145599" y="3064340"/>
              <a:ext cx="3669664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D435DE-D47B-7B41-A73B-29F83ED744B0}"/>
                </a:ext>
              </a:extLst>
            </p:cNvPr>
            <p:cNvCxnSpPr/>
            <p:nvPr/>
          </p:nvCxnSpPr>
          <p:spPr>
            <a:xfrm>
              <a:off x="5059999" y="2950040"/>
              <a:ext cx="0" cy="2286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FA4B46-2903-6740-9613-067BDA1A654C}"/>
                </a:ext>
              </a:extLst>
            </p:cNvPr>
            <p:cNvCxnSpPr/>
            <p:nvPr/>
          </p:nvCxnSpPr>
          <p:spPr>
            <a:xfrm>
              <a:off x="5974399" y="2950040"/>
              <a:ext cx="0" cy="2286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A5D0AA-259F-2D49-9F14-8B19C5EF54CD}"/>
                </a:ext>
              </a:extLst>
            </p:cNvPr>
            <p:cNvCxnSpPr/>
            <p:nvPr/>
          </p:nvCxnSpPr>
          <p:spPr>
            <a:xfrm>
              <a:off x="6888799" y="2950040"/>
              <a:ext cx="0" cy="2286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3489AC-DD03-2E45-8C90-F7EF5CABAFFF}"/>
                </a:ext>
              </a:extLst>
            </p:cNvPr>
            <p:cNvSpPr txBox="1"/>
            <p:nvPr/>
          </p:nvSpPr>
          <p:spPr>
            <a:xfrm>
              <a:off x="6271094" y="27454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6D0CE-6CB0-BB44-A355-701D77BD88D2}"/>
                </a:ext>
              </a:extLst>
            </p:cNvPr>
            <p:cNvSpPr txBox="1"/>
            <p:nvPr/>
          </p:nvSpPr>
          <p:spPr>
            <a:xfrm>
              <a:off x="5379774" y="27454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C85C4A-6A8A-0D4F-AF3E-E9734CA0674C}"/>
                </a:ext>
              </a:extLst>
            </p:cNvPr>
            <p:cNvSpPr txBox="1"/>
            <p:nvPr/>
          </p:nvSpPr>
          <p:spPr>
            <a:xfrm>
              <a:off x="6624780" y="317864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i+1</a:t>
              </a:r>
              <a:endParaRPr lang="en-US" i="1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0F9C9F-543E-5F4E-98B6-0B5185B197AB}"/>
                </a:ext>
              </a:extLst>
            </p:cNvPr>
            <p:cNvSpPr txBox="1"/>
            <p:nvPr/>
          </p:nvSpPr>
          <p:spPr>
            <a:xfrm>
              <a:off x="5855325" y="314994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endParaRPr lang="en-US" i="1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9A5DB-A4E8-984B-BFCA-ECF8A7857382}"/>
                </a:ext>
              </a:extLst>
            </p:cNvPr>
            <p:cNvSpPr txBox="1"/>
            <p:nvPr/>
          </p:nvSpPr>
          <p:spPr>
            <a:xfrm>
              <a:off x="4844745" y="3149943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i-1</a:t>
              </a:r>
              <a:endParaRPr lang="en-US" i="1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5318241-56D5-1942-9B23-0783BEC5E1C1}"/>
              </a:ext>
            </a:extLst>
          </p:cNvPr>
          <p:cNvSpPr txBox="1"/>
          <p:nvPr/>
        </p:nvSpPr>
        <p:spPr>
          <a:xfrm>
            <a:off x="3704452" y="111750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3A700-C053-9A42-B456-9A89C6375135}"/>
              </a:ext>
            </a:extLst>
          </p:cNvPr>
          <p:cNvSpPr txBox="1"/>
          <p:nvPr/>
        </p:nvSpPr>
        <p:spPr>
          <a:xfrm>
            <a:off x="6065462" y="947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E10716-BFED-9747-8930-5BB480FFDFC2}"/>
              </a:ext>
            </a:extLst>
          </p:cNvPr>
          <p:cNvSpPr txBox="1"/>
          <p:nvPr/>
        </p:nvSpPr>
        <p:spPr>
          <a:xfrm>
            <a:off x="7555416" y="92319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i+2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2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4215162" y="2442117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95746" y="2442117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99879" y="3088886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76330" y="2442117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80463" y="3088886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1047" y="3088886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6914" y="2442117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17950" y="3735655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995746" y="3735655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45664" y="3791412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523460" y="3791412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85841" y="3100035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554" y="1943659"/>
            <a:ext cx="92816" cy="363529"/>
            <a:chOff x="6961888" y="1037065"/>
            <a:chExt cx="151656" cy="593987"/>
          </a:xfrm>
        </p:grpSpPr>
        <p:sp>
          <p:nvSpPr>
            <p:cNvPr id="44" name="Oval 43"/>
            <p:cNvSpPr/>
            <p:nvPr/>
          </p:nvSpPr>
          <p:spPr>
            <a:xfrm>
              <a:off x="6961889" y="1037065"/>
              <a:ext cx="151655" cy="151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961889" y="1254142"/>
              <a:ext cx="151655" cy="151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961888" y="1479397"/>
              <a:ext cx="151655" cy="151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56339" y="4529205"/>
            <a:ext cx="92816" cy="363529"/>
            <a:chOff x="6961888" y="1037065"/>
            <a:chExt cx="151656" cy="593987"/>
          </a:xfrm>
        </p:grpSpPr>
        <p:sp>
          <p:nvSpPr>
            <p:cNvPr id="49" name="Oval 48"/>
            <p:cNvSpPr/>
            <p:nvPr/>
          </p:nvSpPr>
          <p:spPr>
            <a:xfrm>
              <a:off x="6961889" y="1037065"/>
              <a:ext cx="151655" cy="151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961889" y="1254142"/>
              <a:ext cx="151655" cy="151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961888" y="1479397"/>
              <a:ext cx="151655" cy="1516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ight Arrow 53"/>
          <p:cNvSpPr/>
          <p:nvPr/>
        </p:nvSpPr>
        <p:spPr>
          <a:xfrm>
            <a:off x="2073572" y="3144643"/>
            <a:ext cx="1280160" cy="6579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863840" y="2442117"/>
            <a:ext cx="0" cy="10920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63840" y="3501109"/>
            <a:ext cx="9207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73572" y="2757300"/>
            <a:ext cx="92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FLOW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93761" y="195309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14550" y="300758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6969584" y="3107099"/>
            <a:ext cx="702526" cy="70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99878" y="2813555"/>
            <a:ext cx="2284667" cy="12531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54267" y="4615493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Domain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785841" y="3560538"/>
            <a:ext cx="814037" cy="9686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/>
          <p:cNvSpPr/>
          <p:nvPr/>
        </p:nvSpPr>
        <p:spPr>
          <a:xfrm>
            <a:off x="6847841" y="3093720"/>
            <a:ext cx="1869440" cy="175768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45440" y="356294"/>
            <a:ext cx="3545359" cy="2902968"/>
            <a:chOff x="345440" y="356294"/>
            <a:chExt cx="3545359" cy="2902968"/>
          </a:xfrm>
        </p:grpSpPr>
        <p:sp>
          <p:nvSpPr>
            <p:cNvPr id="8" name="Triangle 7"/>
            <p:cNvSpPr/>
            <p:nvPr/>
          </p:nvSpPr>
          <p:spPr>
            <a:xfrm>
              <a:off x="345440" y="909319"/>
              <a:ext cx="2499361" cy="234994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/>
            <p:cNvSpPr/>
            <p:nvPr/>
          </p:nvSpPr>
          <p:spPr>
            <a:xfrm rot="3747225">
              <a:off x="1684754" y="796545"/>
              <a:ext cx="2646296" cy="1765794"/>
            </a:xfrm>
            <a:prstGeom prst="triangle">
              <a:avLst>
                <a:gd name="adj" fmla="val 10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26231" y="2485219"/>
              <a:ext cx="193040" cy="193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11112" y="2373459"/>
              <a:ext cx="193040" cy="193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3974" y="2447426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4860" y="202692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21408" y="1769968"/>
              <a:ext cx="401182" cy="2681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26671" y="133624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err="1">
                  <a:latin typeface="Times New Roman" charset="0"/>
                  <a:ea typeface="Times New Roman" charset="0"/>
                  <a:cs typeface="Times New Roman" charset="0"/>
                </a:rPr>
                <a:t>surf</a:t>
              </a:r>
              <a:endParaRPr lang="en-US" sz="24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68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981628" y="208722"/>
            <a:ext cx="9772510" cy="5216314"/>
            <a:chOff x="882237" y="0"/>
            <a:chExt cx="9772510" cy="5216314"/>
          </a:xfrm>
        </p:grpSpPr>
        <p:sp>
          <p:nvSpPr>
            <p:cNvPr id="4" name="Rectangle 3"/>
            <p:cNvSpPr/>
            <p:nvPr/>
          </p:nvSpPr>
          <p:spPr>
            <a:xfrm>
              <a:off x="1510747" y="644314"/>
              <a:ext cx="9144000" cy="4572000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389242" y="2701714"/>
              <a:ext cx="457200" cy="4572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742582" y="644314"/>
              <a:ext cx="0" cy="457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500808" y="369332"/>
              <a:ext cx="9144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7"/>
              <a:endCxn id="5" idx="3"/>
            </p:cNvCxnSpPr>
            <p:nvPr/>
          </p:nvCxnSpPr>
          <p:spPr>
            <a:xfrm flipH="1">
              <a:off x="3456197" y="2768669"/>
              <a:ext cx="323290" cy="323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17842" y="2502930"/>
              <a:ext cx="427384" cy="4273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050195" y="2502930"/>
              <a:ext cx="6013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flipH="1">
              <a:off x="4061127" y="2133598"/>
              <a:ext cx="1087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D=1 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1430" y="0"/>
              <a:ext cx="1182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20 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6922804" y="2540310"/>
              <a:ext cx="1182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 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0074" y="3685686"/>
              <a:ext cx="1182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525063" y="3685686"/>
              <a:ext cx="2092779" cy="16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5" idx="4"/>
            </p:cNvCxnSpPr>
            <p:nvPr/>
          </p:nvCxnSpPr>
          <p:spPr>
            <a:xfrm flipV="1">
              <a:off x="3617841" y="3158914"/>
              <a:ext cx="1" cy="5333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755457" y="2930315"/>
              <a:ext cx="61788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748830" y="644314"/>
              <a:ext cx="6627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418354" y="1523926"/>
              <a:ext cx="1182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5m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635521" y="2551832"/>
              <a:ext cx="3620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Inlet (U=1 m/s, V=0)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8798384" y="2726116"/>
              <a:ext cx="298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Outlet (P=</a:t>
              </a:r>
              <a:r>
                <a:rPr lang="en-US" sz="3200" dirty="0" err="1"/>
                <a:t>P</a:t>
              </a:r>
              <a:r>
                <a:rPr lang="en-US" sz="3200" baseline="-25000" dirty="0" err="1"/>
                <a:t>atm</a:t>
              </a:r>
              <a:r>
                <a:rPr lang="en-US" sz="3200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708746" y="4329999"/>
                  <a:ext cx="2170659" cy="749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𝑅𝑒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𝜌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𝑈𝐷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𝜇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=20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746" y="4329999"/>
                  <a:ext cx="2170659" cy="7492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4604797" y="613591"/>
              <a:ext cx="298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Slip-wall</a:t>
              </a:r>
              <a:endParaRPr lang="en-US" sz="3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16997" y="4622006"/>
              <a:ext cx="298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Slip-wall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728788" y="1590601"/>
            <a:ext cx="7929561" cy="2621412"/>
            <a:chOff x="1728788" y="1590601"/>
            <a:chExt cx="7929561" cy="26214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728788" y="2886075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29000" y="2871787"/>
              <a:ext cx="0" cy="11287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4712" y="4000499"/>
              <a:ext cx="6243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28788" y="2900364"/>
              <a:ext cx="1685924" cy="197225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14711" y="4014789"/>
              <a:ext cx="6243637" cy="197224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5570152">
              <a:off x="3537293" y="3393944"/>
              <a:ext cx="512008" cy="512008"/>
            </a:xfrm>
            <a:prstGeom prst="arc">
              <a:avLst>
                <a:gd name="adj1" fmla="val 16200000"/>
                <a:gd name="adj2" fmla="val 13280869"/>
              </a:avLst>
            </a:prstGeom>
            <a:ln w="47625">
              <a:solidFill>
                <a:srgbClr val="00206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6068445">
              <a:off x="4786493" y="2126916"/>
              <a:ext cx="792189" cy="2618453"/>
            </a:xfrm>
            <a:prstGeom prst="arc">
              <a:avLst>
                <a:gd name="adj1" fmla="val 16200000"/>
                <a:gd name="adj2" fmla="val 15162846"/>
              </a:avLst>
            </a:prstGeom>
            <a:ln w="47625">
              <a:solidFill>
                <a:srgbClr val="00206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Curved Connector 22"/>
            <p:cNvCxnSpPr/>
            <p:nvPr/>
          </p:nvCxnSpPr>
          <p:spPr>
            <a:xfrm>
              <a:off x="3457576" y="2840310"/>
              <a:ext cx="5151586" cy="1108000"/>
            </a:xfrm>
            <a:prstGeom prst="curvedConnector3">
              <a:avLst>
                <a:gd name="adj1" fmla="val 6339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ight Arrow 32"/>
            <p:cNvSpPr/>
            <p:nvPr/>
          </p:nvSpPr>
          <p:spPr>
            <a:xfrm>
              <a:off x="1728788" y="2041631"/>
              <a:ext cx="1280160" cy="65791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28788" y="1654288"/>
              <a:ext cx="923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FLOW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21499" y="1590601"/>
              <a:ext cx="2256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Separation point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3494935" y="2052266"/>
              <a:ext cx="749261" cy="647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92623" y="2524807"/>
              <a:ext cx="1942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Reattachment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726381" y="3038661"/>
              <a:ext cx="681068" cy="8507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41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696087" y="1977112"/>
            <a:ext cx="9976043" cy="3270654"/>
            <a:chOff x="1696087" y="1977112"/>
            <a:chExt cx="9976043" cy="327065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08350" y="397300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08562" y="3958715"/>
              <a:ext cx="0" cy="7168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794274" y="4675516"/>
              <a:ext cx="7627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108350" y="3987292"/>
              <a:ext cx="1685924" cy="197225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94273" y="4689805"/>
              <a:ext cx="7627101" cy="197224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592181" y="3063443"/>
              <a:ext cx="515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Inlet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17078" y="422733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X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837138" y="3284778"/>
              <a:ext cx="28577" cy="1376450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38645" y="32082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Y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>
              <a:stCxn id="39" idx="2"/>
            </p:cNvCxnSpPr>
            <p:nvPr/>
          </p:nvCxnSpPr>
          <p:spPr>
            <a:xfrm>
              <a:off x="6753803" y="2224435"/>
              <a:ext cx="0" cy="173428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86231" y="2237834"/>
              <a:ext cx="93351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 rot="5400000">
              <a:off x="3249363" y="4342121"/>
              <a:ext cx="899738" cy="190081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86232" y="1977112"/>
              <a:ext cx="9335142" cy="247323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37138" y="4626722"/>
              <a:ext cx="1442228" cy="3450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879671" y="4289875"/>
              <a:ext cx="672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O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39237" y="4939989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X=20 m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60338" y="4196828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X=-5 m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794273" y="3974980"/>
              <a:ext cx="295952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753802" y="3958715"/>
              <a:ext cx="0" cy="73109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861184" y="403641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15453" y="282311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 m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2086231" y="2237834"/>
              <a:ext cx="0" cy="17351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11382631" y="2252124"/>
              <a:ext cx="21490" cy="2409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16200000">
              <a:off x="10535591" y="3302786"/>
              <a:ext cx="1294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Pressure outlet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7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646446" y="553099"/>
            <a:ext cx="4672364" cy="5245534"/>
            <a:chOff x="3646446" y="553099"/>
            <a:chExt cx="4672364" cy="5245534"/>
          </a:xfrm>
        </p:grpSpPr>
        <p:sp>
          <p:nvSpPr>
            <p:cNvPr id="4" name="Rectangle 3"/>
            <p:cNvSpPr/>
            <p:nvPr/>
          </p:nvSpPr>
          <p:spPr>
            <a:xfrm>
              <a:off x="3769112" y="1215482"/>
              <a:ext cx="4427034" cy="44270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1477538" y="3384396"/>
              <a:ext cx="4460483" cy="122663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10800000">
              <a:off x="3646446" y="5675966"/>
              <a:ext cx="4661216" cy="122667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027235" y="3384392"/>
              <a:ext cx="4460485" cy="122664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720576" y="1048214"/>
              <a:ext cx="247556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794702" y="1215481"/>
              <a:ext cx="0" cy="44270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769114" y="5374888"/>
              <a:ext cx="44270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74664" y="553099"/>
              <a:ext cx="1283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charset="0"/>
                  <a:ea typeface="Times New Roman" charset="0"/>
                  <a:cs typeface="Times New Roman" charset="0"/>
                </a:rPr>
                <a:t>U=1 m/s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79067" y="2833520"/>
              <a:ext cx="703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charset="0"/>
                  <a:ea typeface="Times New Roman" charset="0"/>
                  <a:cs typeface="Times New Roman" charset="0"/>
                </a:rPr>
                <a:t>1 m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991" y="4871965"/>
              <a:ext cx="703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 New Roman" charset="0"/>
                  <a:ea typeface="Times New Roman" charset="0"/>
                  <a:cs typeface="Times New Roman" charset="0"/>
                </a:rPr>
                <a:t>1 m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995073" y="2168245"/>
                  <a:ext cx="2321439" cy="624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Re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𝑈h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den>
                      </m:f>
                    </m:oMath>
                  </a14:m>
                  <a:r>
                    <a:rPr lang="en-US" sz="2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 = 100</a:t>
                  </a: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73" y="2168245"/>
                  <a:ext cx="2321439" cy="6240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937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738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2704123"/>
            <a:ext cx="457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73320" y="2589823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78641" y="2589823"/>
            <a:ext cx="108169" cy="2286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10400" y="2589823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24800" y="2589823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39200" y="2589823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753600" y="2589823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64812" y="2249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5895" y="2249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44575" y="2249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8733" y="224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48790" y="279579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28855" y="28184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23946" y="278972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i-2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09546" y="278972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i-3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94572" y="2818423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i-4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99634" y="4352814"/>
            <a:ext cx="275396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99634" y="4238514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14034" y="4238514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828434" y="4238514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42834" y="4238514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25129" y="4033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33809" y="4033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77967" y="4031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56561" y="4467114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51652" y="4438417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37252" y="4438417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2277" y="446711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6471" y="374871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x=0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63933" y="374871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x=L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1557C-0C94-FA4E-809C-D44E1C49A0D3}"/>
              </a:ext>
            </a:extLst>
          </p:cNvPr>
          <p:cNvGrpSpPr/>
          <p:nvPr/>
        </p:nvGrpSpPr>
        <p:grpSpPr>
          <a:xfrm>
            <a:off x="0" y="-1"/>
            <a:ext cx="7563394" cy="6827545"/>
            <a:chOff x="0" y="-1"/>
            <a:chExt cx="7563394" cy="68275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C5DF4A-2F63-D94E-9455-CEE775E31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4"/>
            <a:stretch/>
          </p:blipFill>
          <p:spPr>
            <a:xfrm>
              <a:off x="0" y="-1"/>
              <a:ext cx="7563394" cy="6827545"/>
            </a:xfrm>
            <a:prstGeom prst="rect">
              <a:avLst/>
            </a:prstGeom>
          </p:spPr>
        </p:pic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3E43AE59-F527-9E48-A91B-B200D37DE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52" t="10931"/>
            <a:stretch/>
          </p:blipFill>
          <p:spPr>
            <a:xfrm>
              <a:off x="3082834" y="4781006"/>
              <a:ext cx="3715459" cy="1201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94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142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Nasiri, Farshad</dc:creator>
  <cp:lastModifiedBy>Nasiri, Farshad</cp:lastModifiedBy>
  <cp:revision>31</cp:revision>
  <dcterms:created xsi:type="dcterms:W3CDTF">2017-09-12T13:18:11Z</dcterms:created>
  <dcterms:modified xsi:type="dcterms:W3CDTF">2018-01-30T18:23:39Z</dcterms:modified>
</cp:coreProperties>
</file>