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1"/>
    <p:restoredTop sz="94707"/>
  </p:normalViewPr>
  <p:slideViewPr>
    <p:cSldViewPr snapToGrid="0" snapToObjects="1">
      <p:cViewPr varScale="1">
        <p:scale>
          <a:sx n="158" d="100"/>
          <a:sy n="158" d="100"/>
        </p:scale>
        <p:origin x="20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09A1C-3696-4741-A647-350AE3C921B1}" type="datetimeFigureOut">
              <a:rPr lang="en-US" smtClean="0"/>
              <a:t>8/21/17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6E5A3-D0AD-0E4E-9AAC-25E46393C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7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6E5A3-D0AD-0E4E-9AAC-25E46393C3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10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5563-62B1-CB43-A754-AA7FE2E797A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7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5563-62B1-CB43-A754-AA7FE2E797A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5563-62B1-CB43-A754-AA7FE2E797A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5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5563-62B1-CB43-A754-AA7FE2E797A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2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5563-62B1-CB43-A754-AA7FE2E797A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8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5563-62B1-CB43-A754-AA7FE2E797A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8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5563-62B1-CB43-A754-AA7FE2E797A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5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5563-62B1-CB43-A754-AA7FE2E797A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5563-62B1-CB43-A754-AA7FE2E797A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4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5563-62B1-CB43-A754-AA7FE2E797A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1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5563-62B1-CB43-A754-AA7FE2E797A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1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45563-62B1-CB43-A754-AA7FE2E797A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BE375-25E4-C542-894A-8C0901E5A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4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ANSYS Fluent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Applied Computational Fluid Dynamics</a:t>
            </a:r>
          </a:p>
          <a:p>
            <a:r>
              <a:rPr lang="en-US" dirty="0" smtClean="0"/>
              <a:t>MAE 6220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67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skin friction coefficient: </a:t>
            </a:r>
            <a:r>
              <a:rPr lang="en-US" dirty="0" err="1" smtClean="0"/>
              <a:t>Cf</a:t>
            </a:r>
            <a:r>
              <a:rPr lang="en-US" dirty="0" smtClean="0"/>
              <a:t>=f/4;  f=Re/64</a:t>
            </a:r>
          </a:p>
          <a:p>
            <a:r>
              <a:rPr lang="en-US" dirty="0" smtClean="0"/>
              <a:t>Velocity profile</a:t>
            </a:r>
          </a:p>
          <a:p>
            <a:r>
              <a:rPr lang="en-US" dirty="0" smtClean="0"/>
              <a:t>Pressure distribution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</a:p>
          <a:p>
            <a:r>
              <a:rPr lang="en-US" dirty="0" smtClean="0"/>
              <a:t>Creating geometry</a:t>
            </a:r>
          </a:p>
          <a:p>
            <a:r>
              <a:rPr lang="en-US" dirty="0" smtClean="0"/>
              <a:t>Computational grid</a:t>
            </a:r>
          </a:p>
          <a:p>
            <a:r>
              <a:rPr lang="en-US" dirty="0" smtClean="0"/>
              <a:t>FLUENT settings and model setup</a:t>
            </a:r>
          </a:p>
          <a:p>
            <a:r>
              <a:rPr lang="en-US" dirty="0" smtClean="0"/>
              <a:t>Numerical solution</a:t>
            </a:r>
          </a:p>
          <a:p>
            <a:r>
              <a:rPr lang="en-US" dirty="0" smtClean="0"/>
              <a:t>Results and post-processing</a:t>
            </a:r>
          </a:p>
          <a:p>
            <a:r>
              <a:rPr lang="en-US" dirty="0" smtClean="0"/>
              <a:t>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analysis: Laminar fully developed pipe flow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0032" y="1684345"/>
                <a:ext cx="2991047" cy="1830994"/>
              </a:xfrm>
            </p:spPr>
            <p:txBody>
              <a:bodyPr/>
              <a:lstStyle/>
              <a:p>
                <a:r>
                  <a:rPr lang="en-US" dirty="0" smtClean="0"/>
                  <a:t>L = 10 m</a:t>
                </a:r>
              </a:p>
              <a:p>
                <a:r>
                  <a:rPr lang="en-US" dirty="0" smtClean="0"/>
                  <a:t>D = 0.5 m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𝑅𝑒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𝑈𝐷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𝜇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=100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0032" y="1684345"/>
                <a:ext cx="2991047" cy="1830994"/>
              </a:xfrm>
              <a:blipFill rotWithShape="0">
                <a:blip r:embed="rId2"/>
                <a:stretch>
                  <a:fillRect l="-3673" t="-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n 3"/>
          <p:cNvSpPr/>
          <p:nvPr/>
        </p:nvSpPr>
        <p:spPr>
          <a:xfrm rot="16200000">
            <a:off x="7855673" y="39192"/>
            <a:ext cx="1134704" cy="4421434"/>
          </a:xfrm>
          <a:prstGeom prst="can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562390" y="1682556"/>
            <a:ext cx="6539" cy="113470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212309" y="3115226"/>
            <a:ext cx="4421433" cy="1235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68929" y="1988298"/>
            <a:ext cx="27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289182" y="3103328"/>
            <a:ext cx="27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</a:t>
            </a:r>
            <a:endParaRPr lang="en-US" sz="28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5521465" y="1731984"/>
            <a:ext cx="502860" cy="1046205"/>
            <a:chOff x="4732638" y="1740116"/>
            <a:chExt cx="523101" cy="1046205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732638" y="1740116"/>
              <a:ext cx="51898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732638" y="1904873"/>
              <a:ext cx="51898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736755" y="2077866"/>
              <a:ext cx="51898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732638" y="2251733"/>
              <a:ext cx="51898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732638" y="2427975"/>
              <a:ext cx="51898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32638" y="2599842"/>
              <a:ext cx="51898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732638" y="2786321"/>
              <a:ext cx="51898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53031" y="1732033"/>
            <a:ext cx="1177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u=1 m/s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0650179" y="1981834"/>
            <a:ext cx="1541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p=1 </a:t>
            </a:r>
            <a:r>
              <a:rPr lang="en-US" sz="2800" dirty="0" err="1" smtClean="0"/>
              <a:t>atm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6336305" y="2829159"/>
            <a:ext cx="4191652" cy="178961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348662" y="1488860"/>
            <a:ext cx="4191652" cy="178961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668" y="3515339"/>
            <a:ext cx="2456098" cy="321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6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problem dimensions (2D vs. 3D)</a:t>
            </a:r>
          </a:p>
          <a:p>
            <a:r>
              <a:rPr lang="en-US" dirty="0" smtClean="0"/>
              <a:t>Create the outline</a:t>
            </a:r>
          </a:p>
          <a:p>
            <a:r>
              <a:rPr lang="en-US" dirty="0" smtClean="0"/>
              <a:t>Set dimensions</a:t>
            </a:r>
          </a:p>
          <a:p>
            <a:r>
              <a:rPr lang="en-US" dirty="0" smtClean="0"/>
              <a:t>Create surface</a:t>
            </a:r>
          </a:p>
          <a:p>
            <a:r>
              <a:rPr lang="en-US" dirty="0" smtClean="0"/>
              <a:t>Specify fluid/solid volume</a:t>
            </a:r>
          </a:p>
          <a:p>
            <a:r>
              <a:rPr lang="en-US" dirty="0" smtClean="0"/>
              <a:t>Save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4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resolution requirements</a:t>
            </a:r>
          </a:p>
          <a:p>
            <a:r>
              <a:rPr lang="en-US" dirty="0" smtClean="0"/>
              <a:t>Automatic mesh generation</a:t>
            </a:r>
          </a:p>
          <a:p>
            <a:r>
              <a:rPr lang="en-US" dirty="0" smtClean="0"/>
              <a:t>Constrained mesh generation</a:t>
            </a:r>
          </a:p>
          <a:p>
            <a:r>
              <a:rPr lang="en-US" dirty="0" smtClean="0"/>
              <a:t>Meshing edges</a:t>
            </a:r>
          </a:p>
          <a:p>
            <a:r>
              <a:rPr lang="en-US" dirty="0" smtClean="0"/>
              <a:t>Meshing surfaces</a:t>
            </a:r>
          </a:p>
          <a:p>
            <a:r>
              <a:rPr lang="en-US" dirty="0" smtClean="0"/>
              <a:t>Checking grid size</a:t>
            </a:r>
          </a:p>
          <a:p>
            <a:r>
              <a:rPr lang="en-US" dirty="0" smtClean="0"/>
              <a:t>Labeling boundaries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8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settings and model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Precision options</a:t>
            </a:r>
          </a:p>
          <a:p>
            <a:r>
              <a:rPr lang="en-US" dirty="0" smtClean="0"/>
              <a:t>Parallel processing</a:t>
            </a:r>
          </a:p>
          <a:p>
            <a:r>
              <a:rPr lang="en-US" dirty="0" smtClean="0"/>
              <a:t>Checking mesh</a:t>
            </a:r>
          </a:p>
        </p:txBody>
      </p:sp>
    </p:spTree>
    <p:extLst>
      <p:ext uri="{BB962C8B-B14F-4D97-AF65-F5344CB8AC3E}">
        <p14:creationId xmlns:p14="http://schemas.microsoft.com/office/powerpoint/2010/main" val="113977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settings and model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Solver options</a:t>
            </a:r>
            <a:br>
              <a:rPr lang="en-US" dirty="0" smtClean="0"/>
            </a:br>
            <a:r>
              <a:rPr lang="en-US" dirty="0" smtClean="0"/>
              <a:t>- Pressure-Based</a:t>
            </a:r>
            <a:br>
              <a:rPr lang="en-US" dirty="0" smtClean="0"/>
            </a:br>
            <a:r>
              <a:rPr lang="en-US" dirty="0" smtClean="0"/>
              <a:t>- Absolute velocity formulation</a:t>
            </a:r>
            <a:br>
              <a:rPr lang="en-US" dirty="0" smtClean="0"/>
            </a:br>
            <a:r>
              <a:rPr lang="en-US" dirty="0" smtClean="0"/>
              <a:t>-Axisymmetric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-Gravity</a:t>
            </a:r>
          </a:p>
          <a:p>
            <a:r>
              <a:rPr lang="en-US" dirty="0" smtClean="0"/>
              <a:t>Choosing solution model</a:t>
            </a:r>
            <a:br>
              <a:rPr lang="en-US" dirty="0" smtClean="0"/>
            </a:br>
            <a:r>
              <a:rPr lang="en-US" dirty="0" smtClean="0"/>
              <a:t>-Viscous model (Inviscid, Laminar, k-eps, LES,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Choose material</a:t>
            </a:r>
          </a:p>
          <a:p>
            <a:r>
              <a:rPr lang="en-US" dirty="0" smtClean="0"/>
              <a:t>Set boundary conditions</a:t>
            </a:r>
          </a:p>
          <a:p>
            <a:r>
              <a:rPr lang="en-US" dirty="0" smtClean="0"/>
              <a:t>Set reference values</a:t>
            </a:r>
          </a:p>
        </p:txBody>
      </p:sp>
    </p:spTree>
    <p:extLst>
      <p:ext uri="{BB962C8B-B14F-4D97-AF65-F5344CB8AC3E}">
        <p14:creationId xmlns:p14="http://schemas.microsoft.com/office/powerpoint/2010/main" val="143002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convergence criteria</a:t>
            </a:r>
          </a:p>
          <a:p>
            <a:r>
              <a:rPr lang="en-US" dirty="0" smtClean="0"/>
              <a:t>Setup monitors</a:t>
            </a:r>
          </a:p>
          <a:p>
            <a:r>
              <a:rPr lang="en-US" dirty="0" smtClean="0"/>
              <a:t>Iterate till convergence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85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post-processing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Pressure contours</a:t>
            </a:r>
          </a:p>
          <a:p>
            <a:r>
              <a:rPr lang="en-US" dirty="0" smtClean="0"/>
              <a:t>Velocity contours</a:t>
            </a:r>
          </a:p>
          <a:p>
            <a:r>
              <a:rPr lang="en-US" dirty="0" smtClean="0"/>
              <a:t>Velocity profile</a:t>
            </a:r>
          </a:p>
        </p:txBody>
      </p:sp>
    </p:spTree>
    <p:extLst>
      <p:ext uri="{BB962C8B-B14F-4D97-AF65-F5344CB8AC3E}">
        <p14:creationId xmlns:p14="http://schemas.microsoft.com/office/powerpoint/2010/main" val="116601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150</Words>
  <Application>Microsoft Macintosh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Mangal</vt:lpstr>
      <vt:lpstr>Office Theme</vt:lpstr>
      <vt:lpstr>ANSYS Fluent </vt:lpstr>
      <vt:lpstr>Outline</vt:lpstr>
      <vt:lpstr>Problem analysis: Laminar fully developed pipe flow</vt:lpstr>
      <vt:lpstr>Creating geometry</vt:lpstr>
      <vt:lpstr>Computational grid</vt:lpstr>
      <vt:lpstr>FLUENT settings and model setup</vt:lpstr>
      <vt:lpstr>FLUENT settings and model setup</vt:lpstr>
      <vt:lpstr>Numerical solution</vt:lpstr>
      <vt:lpstr>Results and post-processing</vt:lpstr>
      <vt:lpstr>Validation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ANSYS Fluent </dc:title>
  <dc:creator>Nasiri, Farshad</dc:creator>
  <cp:lastModifiedBy>Nasiri, Farshad</cp:lastModifiedBy>
  <cp:revision>15</cp:revision>
  <dcterms:created xsi:type="dcterms:W3CDTF">2017-08-21T14:49:15Z</dcterms:created>
  <dcterms:modified xsi:type="dcterms:W3CDTF">2017-08-21T21:58:06Z</dcterms:modified>
</cp:coreProperties>
</file>