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5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4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43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1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7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77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2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1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04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F58C-632D-4A36-AAE1-850DF7A71BB3}" type="datetimeFigureOut">
              <a:rPr lang="es-AR" smtClean="0"/>
              <a:t>1/1/2020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BA46-F75E-466A-BF83-33D75FB70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41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3" y="1662546"/>
            <a:ext cx="7891319" cy="46663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6582" y="540327"/>
            <a:ext cx="1091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El archivo “</a:t>
            </a:r>
            <a:r>
              <a:rPr lang="es-ES" sz="2400" b="1" dirty="0" smtClean="0"/>
              <a:t>Satellite-LEO_0003-To-Satellite-LEO_0000 </a:t>
            </a:r>
            <a:r>
              <a:rPr lang="es-ES" sz="2400" b="1" dirty="0" err="1" smtClean="0"/>
              <a:t>SST+Access</a:t>
            </a:r>
            <a:r>
              <a:rPr lang="es-ES" sz="2400" dirty="0" smtClean="0"/>
              <a:t>”, se presenta así, de la siguiente manera: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1131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600613"/>
            <a:ext cx="11392464" cy="40218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837" y="193965"/>
            <a:ext cx="1176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/>
              <a:t>También se presenta de la siguiente manera. Ver que para cada instante de tiempo (que transcurre con una resolución de 1 segundo) se tienen 4 parámetros orbitales. </a:t>
            </a:r>
          </a:p>
          <a:p>
            <a:pPr algn="just"/>
            <a:r>
              <a:rPr lang="es-ES" sz="2400" b="1" u="sng" dirty="0" smtClean="0"/>
              <a:t>Ellos son</a:t>
            </a:r>
            <a:r>
              <a:rPr lang="es-ES" sz="2400" b="1" dirty="0" smtClean="0"/>
              <a:t>:  </a:t>
            </a:r>
            <a:r>
              <a:rPr lang="es-ES" sz="2400" i="1" dirty="0" smtClean="0"/>
              <a:t>(a) </a:t>
            </a:r>
            <a:r>
              <a:rPr lang="es-ES" sz="2400" i="1" dirty="0" err="1" smtClean="0"/>
              <a:t>Detic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Latitude</a:t>
            </a:r>
            <a:r>
              <a:rPr lang="es-ES" sz="2400" i="1" dirty="0" smtClean="0"/>
              <a:t> (</a:t>
            </a:r>
            <a:r>
              <a:rPr lang="es-ES" sz="2400" i="1" dirty="0" err="1" smtClean="0"/>
              <a:t>deg</a:t>
            </a:r>
            <a:r>
              <a:rPr lang="es-ES" sz="2400" i="1" dirty="0" smtClean="0"/>
              <a:t>); (b) </a:t>
            </a:r>
            <a:r>
              <a:rPr lang="es-ES" sz="2400" i="1" dirty="0" err="1" smtClean="0"/>
              <a:t>Detic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Longitude</a:t>
            </a:r>
            <a:r>
              <a:rPr lang="es-ES" sz="2400" i="1" dirty="0" smtClean="0"/>
              <a:t> (</a:t>
            </a:r>
            <a:r>
              <a:rPr lang="es-ES" sz="2400" i="1" dirty="0" err="1" smtClean="0"/>
              <a:t>deg</a:t>
            </a:r>
            <a:r>
              <a:rPr lang="es-ES" sz="2400" i="1" dirty="0" smtClean="0"/>
              <a:t>); (c) </a:t>
            </a:r>
            <a:r>
              <a:rPr lang="es-ES" sz="2400" i="1" dirty="0" err="1" smtClean="0"/>
              <a:t>RightAscension</a:t>
            </a:r>
            <a:r>
              <a:rPr lang="es-ES" sz="2400" i="1" dirty="0" smtClean="0"/>
              <a:t> (</a:t>
            </a:r>
            <a:r>
              <a:rPr lang="es-ES" sz="2400" i="1" dirty="0" err="1" smtClean="0"/>
              <a:t>deg</a:t>
            </a:r>
            <a:r>
              <a:rPr lang="es-ES" sz="2400" i="1" dirty="0" smtClean="0"/>
              <a:t>); (d) </a:t>
            </a:r>
            <a:r>
              <a:rPr lang="es-ES" sz="2400" i="1" dirty="0" err="1" smtClean="0"/>
              <a:t>Declination</a:t>
            </a:r>
            <a:r>
              <a:rPr lang="es-ES" sz="2400" i="1" dirty="0" smtClean="0"/>
              <a:t> (</a:t>
            </a:r>
            <a:r>
              <a:rPr lang="es-ES" sz="2400" i="1" dirty="0" err="1" smtClean="0"/>
              <a:t>deg</a:t>
            </a:r>
            <a:r>
              <a:rPr lang="es-ES" sz="2400" i="1" dirty="0" smtClean="0"/>
              <a:t>). </a:t>
            </a:r>
            <a:r>
              <a:rPr lang="es-ES" sz="2400" dirty="0" smtClean="0"/>
              <a:t>Las que interesan a priori son (a) y (b).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23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4786" y="443345"/>
            <a:ext cx="62237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EJERCICIO 1: generar un gráfico en un planisferio</a:t>
            </a:r>
          </a:p>
          <a:p>
            <a:endParaRPr lang="es-ES" sz="2400" dirty="0"/>
          </a:p>
          <a:p>
            <a:pPr marL="457200" indent="-457200">
              <a:buAutoNum type="arabicParenR"/>
            </a:pPr>
            <a:r>
              <a:rPr lang="es-ES" sz="2400" dirty="0" smtClean="0"/>
              <a:t>“Levantar” estos datos (con el “</a:t>
            </a:r>
            <a:r>
              <a:rPr lang="es-ES" sz="2400" dirty="0" err="1" smtClean="0"/>
              <a:t>parseo</a:t>
            </a:r>
            <a:r>
              <a:rPr lang="es-ES" sz="2400" dirty="0" smtClean="0"/>
              <a:t>” correspondiente) y graficar instante a instante de tiempo la posición de los satélites. Algo así como un grafico de este estilo.</a:t>
            </a:r>
          </a:p>
          <a:p>
            <a:pPr marL="457200" indent="-457200">
              <a:buAutoNum type="arabicParenR"/>
            </a:pPr>
            <a:r>
              <a:rPr lang="es-ES" sz="2400" dirty="0" smtClean="0"/>
              <a:t>En el gráfico de ejemplo se observan 9 </a:t>
            </a:r>
            <a:r>
              <a:rPr lang="es-ES" sz="2400" dirty="0" err="1" smtClean="0"/>
              <a:t>satelites</a:t>
            </a:r>
            <a:r>
              <a:rPr lang="es-ES" sz="2400" dirty="0" smtClean="0"/>
              <a:t>. La idea es hacer este mismo ejercicio que se hace con un </a:t>
            </a:r>
            <a:r>
              <a:rPr lang="es-ES" sz="2400" dirty="0" err="1" smtClean="0"/>
              <a:t>satelite</a:t>
            </a:r>
            <a:r>
              <a:rPr lang="es-ES" sz="2400" dirty="0" smtClean="0"/>
              <a:t> (en este caso el LEO003) pero con todos los </a:t>
            </a:r>
            <a:r>
              <a:rPr lang="es-ES" sz="2400" dirty="0" err="1" smtClean="0"/>
              <a:t>satelites</a:t>
            </a:r>
            <a:r>
              <a:rPr lang="es-ES" sz="2400" dirty="0" smtClean="0"/>
              <a:t> (tengo un archivo como el del ejemplo por cada satélite) y poder ver instante a instante de tiempo su ubicación en el planisferio.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46" y="1431114"/>
            <a:ext cx="5192339" cy="41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0203" y="221672"/>
            <a:ext cx="65458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EJERCICIO 2: generar un nuevo archivo con una columna adicional “Dirección de Red”.</a:t>
            </a:r>
          </a:p>
          <a:p>
            <a:endParaRPr lang="es-ES" sz="2400" dirty="0"/>
          </a:p>
          <a:p>
            <a:pPr marL="457200" indent="-457200">
              <a:buAutoNum type="arabicParenR"/>
            </a:pPr>
            <a:r>
              <a:rPr lang="es-ES" sz="2400" dirty="0" smtClean="0"/>
              <a:t>El planisferio se divide en </a:t>
            </a:r>
            <a:r>
              <a:rPr lang="es-ES" sz="2400" b="1" dirty="0" smtClean="0"/>
              <a:t>N x M </a:t>
            </a:r>
            <a:r>
              <a:rPr lang="es-ES" sz="2400" dirty="0" smtClean="0"/>
              <a:t>cuadrados que llamaremos </a:t>
            </a:r>
            <a:r>
              <a:rPr lang="es-ES" sz="2400" b="1" dirty="0" smtClean="0"/>
              <a:t>CELDAS</a:t>
            </a:r>
            <a:r>
              <a:rPr lang="es-ES" sz="2400" dirty="0" smtClean="0"/>
              <a:t>. La idea es que dependiendo de la ubicación que toma el satélite, y en cuál celda cae, le coloquemos una </a:t>
            </a:r>
            <a:r>
              <a:rPr lang="es-ES" sz="2400" b="1" dirty="0" smtClean="0"/>
              <a:t>DIRECCION DE RED DETERMINADA PREFIJADA. </a:t>
            </a:r>
            <a:r>
              <a:rPr lang="es-ES" sz="2400" dirty="0" smtClean="0"/>
              <a:t>Si el planisferio esta dividido por ejemplo en 100 celdas, tendrá 100 direcciones. Debería ser potencia de 2.</a:t>
            </a:r>
            <a:endParaRPr lang="es-ES" sz="2400" b="1" dirty="0" smtClean="0"/>
          </a:p>
          <a:p>
            <a:endParaRPr lang="es-ES" sz="2400" b="1" dirty="0" smtClean="0"/>
          </a:p>
          <a:p>
            <a:r>
              <a:rPr lang="es-ES" sz="2400" dirty="0" smtClean="0"/>
              <a:t>2)     Entonces como resultado de este ejercicio, se agrega una columna a la del archivo que se llamará “</a:t>
            </a:r>
            <a:r>
              <a:rPr lang="es-ES" sz="2400" b="1" dirty="0" smtClean="0"/>
              <a:t>DIRECCION DE RED ASIGNADA</a:t>
            </a:r>
            <a:r>
              <a:rPr lang="es-ES" sz="2400" dirty="0" smtClean="0"/>
              <a:t>” y va a ir cambiando con el tiempo a medida que el satélite se va moviendo y recorriendo el planisferio.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61" y="1338704"/>
            <a:ext cx="5192339" cy="41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0203" y="221672"/>
            <a:ext cx="6545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EJERCICIO 3: generar un nuevo archivo con varias columnas adicionales que tengan en cada una el resto de los satélites para indicar con un SI/NO si hay línea directa entre ellos.</a:t>
            </a:r>
          </a:p>
          <a:p>
            <a:endParaRPr lang="es-ES" sz="2400" smtClean="0"/>
          </a:p>
          <a:p>
            <a:r>
              <a:rPr lang="es-ES" sz="2400" smtClean="0"/>
              <a:t>Para </a:t>
            </a:r>
            <a:r>
              <a:rPr lang="es-ES" sz="2400" dirty="0" smtClean="0"/>
              <a:t>eso se pondrá una condición de distancia. </a:t>
            </a:r>
          </a:p>
          <a:p>
            <a:r>
              <a:rPr lang="es-ES" sz="2400" dirty="0" smtClean="0"/>
              <a:t>Por ejemplo: si están a menos de 1000 km hay línea directa de visión y se pueden comunicar entre sí.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61" y="1338704"/>
            <a:ext cx="5192339" cy="41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1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Marino</dc:creator>
  <cp:lastModifiedBy>Pablo Marino</cp:lastModifiedBy>
  <cp:revision>8</cp:revision>
  <dcterms:created xsi:type="dcterms:W3CDTF">2020-01-01T18:37:32Z</dcterms:created>
  <dcterms:modified xsi:type="dcterms:W3CDTF">2020-01-01T19:30:12Z</dcterms:modified>
</cp:coreProperties>
</file>