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http://analyticstraining.com/2015/all-about-hadoop-the-what-how-and-why/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hyperlink" Target="http://analyticstraining.com/2015/all-about-hadoop-the-what-how-and-why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6D3E6-AC52-4607-8CF0-FC82450D3989}" type="doc">
      <dgm:prSet loTypeId="urn:microsoft.com/office/officeart/2005/8/layout/hierarchy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6C215C-51EA-4582-8EBF-9357ADEC8D96}">
      <dgm:prSet/>
      <dgm:spPr/>
      <dgm:t>
        <a:bodyPr/>
        <a:lstStyle/>
        <a:p>
          <a:r>
            <a:rPr lang="en-US"/>
            <a:t>Big Data: high volume, velocity, variety.</a:t>
          </a:r>
        </a:p>
      </dgm:t>
    </dgm:pt>
    <dgm:pt modelId="{A05EA4D4-F300-4E63-BC43-AFF5EA5A312D}" type="parTrans" cxnId="{081214E1-CBAA-42CB-A219-67A41D857482}">
      <dgm:prSet/>
      <dgm:spPr/>
      <dgm:t>
        <a:bodyPr/>
        <a:lstStyle/>
        <a:p>
          <a:endParaRPr lang="en-US"/>
        </a:p>
      </dgm:t>
    </dgm:pt>
    <dgm:pt modelId="{8D5A54D4-C240-4622-92FE-ECF835C8725E}" type="sibTrans" cxnId="{081214E1-CBAA-42CB-A219-67A41D857482}">
      <dgm:prSet/>
      <dgm:spPr/>
      <dgm:t>
        <a:bodyPr/>
        <a:lstStyle/>
        <a:p>
          <a:endParaRPr lang="en-US"/>
        </a:p>
      </dgm:t>
    </dgm:pt>
    <dgm:pt modelId="{E08826F3-9CDC-4985-8A95-F08960B60C26}">
      <dgm:prSet/>
      <dgm:spPr/>
      <dgm:t>
        <a:bodyPr/>
        <a:lstStyle/>
        <a:p>
          <a:r>
            <a:rPr lang="en-US" dirty="0"/>
            <a:t>Storing in Relational database is costly, time-consuming.</a:t>
          </a:r>
        </a:p>
      </dgm:t>
    </dgm:pt>
    <dgm:pt modelId="{79FCD137-04EB-4B52-866B-6DB144B72DC7}" type="parTrans" cxnId="{FC3E6F63-2C45-4569-A3BC-34C73A9DA53B}">
      <dgm:prSet/>
      <dgm:spPr/>
      <dgm:t>
        <a:bodyPr/>
        <a:lstStyle/>
        <a:p>
          <a:endParaRPr lang="en-US"/>
        </a:p>
      </dgm:t>
    </dgm:pt>
    <dgm:pt modelId="{4021EC20-54D3-498C-9A8D-5060D33C8A1C}" type="sibTrans" cxnId="{FC3E6F63-2C45-4569-A3BC-34C73A9DA53B}">
      <dgm:prSet/>
      <dgm:spPr/>
      <dgm:t>
        <a:bodyPr/>
        <a:lstStyle/>
        <a:p>
          <a:endParaRPr lang="en-US"/>
        </a:p>
      </dgm:t>
    </dgm:pt>
    <dgm:pt modelId="{A863FB10-F8D6-4B9A-B0C3-92536EF792D1}" type="pres">
      <dgm:prSet presAssocID="{5CC6D3E6-AC52-4607-8CF0-FC82450D39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62CCC7-8FE7-4E47-8150-D938F27D05CA}" type="pres">
      <dgm:prSet presAssocID="{9D6C215C-51EA-4582-8EBF-9357ADEC8D96}" presName="hierRoot1" presStyleCnt="0"/>
      <dgm:spPr/>
    </dgm:pt>
    <dgm:pt modelId="{D3A72DBD-254E-4D5B-9911-B17A1B28A210}" type="pres">
      <dgm:prSet presAssocID="{9D6C215C-51EA-4582-8EBF-9357ADEC8D96}" presName="composite" presStyleCnt="0"/>
      <dgm:spPr/>
    </dgm:pt>
    <dgm:pt modelId="{D7E1F91D-08C7-4C76-B173-79218F1C8A10}" type="pres">
      <dgm:prSet presAssocID="{9D6C215C-51EA-4582-8EBF-9357ADEC8D96}" presName="background" presStyleLbl="node0" presStyleIdx="0" presStyleCnt="2"/>
      <dgm:spPr/>
    </dgm:pt>
    <dgm:pt modelId="{B2E092C0-4A2A-4B64-9CCB-7FFF57811136}" type="pres">
      <dgm:prSet presAssocID="{9D6C215C-51EA-4582-8EBF-9357ADEC8D96}" presName="text" presStyleLbl="fgAcc0" presStyleIdx="0" presStyleCnt="2">
        <dgm:presLayoutVars>
          <dgm:chPref val="3"/>
        </dgm:presLayoutVars>
      </dgm:prSet>
      <dgm:spPr/>
    </dgm:pt>
    <dgm:pt modelId="{E2D83003-6A63-4934-9081-A7E2E018D3E5}" type="pres">
      <dgm:prSet presAssocID="{9D6C215C-51EA-4582-8EBF-9357ADEC8D96}" presName="hierChild2" presStyleCnt="0"/>
      <dgm:spPr/>
    </dgm:pt>
    <dgm:pt modelId="{EE83B9B7-8556-4245-A979-2817908B3D6A}" type="pres">
      <dgm:prSet presAssocID="{E08826F3-9CDC-4985-8A95-F08960B60C26}" presName="hierRoot1" presStyleCnt="0"/>
      <dgm:spPr/>
    </dgm:pt>
    <dgm:pt modelId="{3A246CC5-6267-484B-BC1F-6D7DFD6B8172}" type="pres">
      <dgm:prSet presAssocID="{E08826F3-9CDC-4985-8A95-F08960B60C26}" presName="composite" presStyleCnt="0"/>
      <dgm:spPr/>
    </dgm:pt>
    <dgm:pt modelId="{B0FF3764-F0E0-451B-9ED0-EA9CC172F878}" type="pres">
      <dgm:prSet presAssocID="{E08826F3-9CDC-4985-8A95-F08960B60C26}" presName="background" presStyleLbl="node0" presStyleIdx="1" presStyleCnt="2"/>
      <dgm:spPr/>
    </dgm:pt>
    <dgm:pt modelId="{75A77D3E-5B18-4CF1-AA6E-BDC51A3E0A19}" type="pres">
      <dgm:prSet presAssocID="{E08826F3-9CDC-4985-8A95-F08960B60C26}" presName="text" presStyleLbl="fgAcc0" presStyleIdx="1" presStyleCnt="2">
        <dgm:presLayoutVars>
          <dgm:chPref val="3"/>
        </dgm:presLayoutVars>
      </dgm:prSet>
      <dgm:spPr/>
    </dgm:pt>
    <dgm:pt modelId="{376455C5-E252-4B6B-A216-B83F3E3D2524}" type="pres">
      <dgm:prSet presAssocID="{E08826F3-9CDC-4985-8A95-F08960B60C26}" presName="hierChild2" presStyleCnt="0"/>
      <dgm:spPr/>
    </dgm:pt>
  </dgm:ptLst>
  <dgm:cxnLst>
    <dgm:cxn modelId="{1773820F-F44A-4799-99FE-CB9F0B936D2D}" type="presOf" srcId="{E08826F3-9CDC-4985-8A95-F08960B60C26}" destId="{75A77D3E-5B18-4CF1-AA6E-BDC51A3E0A19}" srcOrd="0" destOrd="0" presId="urn:microsoft.com/office/officeart/2005/8/layout/hierarchy1"/>
    <dgm:cxn modelId="{FC3E6F63-2C45-4569-A3BC-34C73A9DA53B}" srcId="{5CC6D3E6-AC52-4607-8CF0-FC82450D3989}" destId="{E08826F3-9CDC-4985-8A95-F08960B60C26}" srcOrd="1" destOrd="0" parTransId="{79FCD137-04EB-4B52-866B-6DB144B72DC7}" sibTransId="{4021EC20-54D3-498C-9A8D-5060D33C8A1C}"/>
    <dgm:cxn modelId="{C1FED97D-F78F-4E9C-9441-FF59515C08C8}" type="presOf" srcId="{5CC6D3E6-AC52-4607-8CF0-FC82450D3989}" destId="{A863FB10-F8D6-4B9A-B0C3-92536EF792D1}" srcOrd="0" destOrd="0" presId="urn:microsoft.com/office/officeart/2005/8/layout/hierarchy1"/>
    <dgm:cxn modelId="{EF4158D5-1066-442A-B448-2A1773685787}" type="presOf" srcId="{9D6C215C-51EA-4582-8EBF-9357ADEC8D96}" destId="{B2E092C0-4A2A-4B64-9CCB-7FFF57811136}" srcOrd="0" destOrd="0" presId="urn:microsoft.com/office/officeart/2005/8/layout/hierarchy1"/>
    <dgm:cxn modelId="{081214E1-CBAA-42CB-A219-67A41D857482}" srcId="{5CC6D3E6-AC52-4607-8CF0-FC82450D3989}" destId="{9D6C215C-51EA-4582-8EBF-9357ADEC8D96}" srcOrd="0" destOrd="0" parTransId="{A05EA4D4-F300-4E63-BC43-AFF5EA5A312D}" sibTransId="{8D5A54D4-C240-4622-92FE-ECF835C8725E}"/>
    <dgm:cxn modelId="{D41C4EF9-F37E-4B47-A86D-322ED6187AE1}" type="presParOf" srcId="{A863FB10-F8D6-4B9A-B0C3-92536EF792D1}" destId="{5E62CCC7-8FE7-4E47-8150-D938F27D05CA}" srcOrd="0" destOrd="0" presId="urn:microsoft.com/office/officeart/2005/8/layout/hierarchy1"/>
    <dgm:cxn modelId="{CE010DBC-683A-4EDC-B879-89BBCFD5A6A2}" type="presParOf" srcId="{5E62CCC7-8FE7-4E47-8150-D938F27D05CA}" destId="{D3A72DBD-254E-4D5B-9911-B17A1B28A210}" srcOrd="0" destOrd="0" presId="urn:microsoft.com/office/officeart/2005/8/layout/hierarchy1"/>
    <dgm:cxn modelId="{0874408D-8717-4823-A4F2-508C600C9FEE}" type="presParOf" srcId="{D3A72DBD-254E-4D5B-9911-B17A1B28A210}" destId="{D7E1F91D-08C7-4C76-B173-79218F1C8A10}" srcOrd="0" destOrd="0" presId="urn:microsoft.com/office/officeart/2005/8/layout/hierarchy1"/>
    <dgm:cxn modelId="{286E7B83-3AE8-4456-A0BF-357B645C6F2B}" type="presParOf" srcId="{D3A72DBD-254E-4D5B-9911-B17A1B28A210}" destId="{B2E092C0-4A2A-4B64-9CCB-7FFF57811136}" srcOrd="1" destOrd="0" presId="urn:microsoft.com/office/officeart/2005/8/layout/hierarchy1"/>
    <dgm:cxn modelId="{E7D609FA-4F05-4F11-BD33-368BCEA0ED52}" type="presParOf" srcId="{5E62CCC7-8FE7-4E47-8150-D938F27D05CA}" destId="{E2D83003-6A63-4934-9081-A7E2E018D3E5}" srcOrd="1" destOrd="0" presId="urn:microsoft.com/office/officeart/2005/8/layout/hierarchy1"/>
    <dgm:cxn modelId="{70AE8B55-5923-4377-8425-BC70199F4C49}" type="presParOf" srcId="{A863FB10-F8D6-4B9A-B0C3-92536EF792D1}" destId="{EE83B9B7-8556-4245-A979-2817908B3D6A}" srcOrd="1" destOrd="0" presId="urn:microsoft.com/office/officeart/2005/8/layout/hierarchy1"/>
    <dgm:cxn modelId="{92B706D4-C167-4DF9-9A81-27A0BF9932A6}" type="presParOf" srcId="{EE83B9B7-8556-4245-A979-2817908B3D6A}" destId="{3A246CC5-6267-484B-BC1F-6D7DFD6B8172}" srcOrd="0" destOrd="0" presId="urn:microsoft.com/office/officeart/2005/8/layout/hierarchy1"/>
    <dgm:cxn modelId="{46789537-0742-4E31-8B95-2EDC247AC4DF}" type="presParOf" srcId="{3A246CC5-6267-484B-BC1F-6D7DFD6B8172}" destId="{B0FF3764-F0E0-451B-9ED0-EA9CC172F878}" srcOrd="0" destOrd="0" presId="urn:microsoft.com/office/officeart/2005/8/layout/hierarchy1"/>
    <dgm:cxn modelId="{36030A57-CB10-419F-AA9B-1DD1C6653EE1}" type="presParOf" srcId="{3A246CC5-6267-484B-BC1F-6D7DFD6B8172}" destId="{75A77D3E-5B18-4CF1-AA6E-BDC51A3E0A19}" srcOrd="1" destOrd="0" presId="urn:microsoft.com/office/officeart/2005/8/layout/hierarchy1"/>
    <dgm:cxn modelId="{E280D55E-9E59-49EC-8B1C-E1E81BA9C8D6}" type="presParOf" srcId="{EE83B9B7-8556-4245-A979-2817908B3D6A}" destId="{376455C5-E252-4B6B-A216-B83F3E3D25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7CAD5-A270-4120-AF57-7D2412339942}" type="doc">
      <dgm:prSet loTypeId="urn:microsoft.com/office/officeart/2008/layout/LinedList" loCatId="list" qsTypeId="urn:microsoft.com/office/officeart/2005/8/quickstyle/simple4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ACAFC45-C90B-4B67-91F7-F3BD84D45308}">
      <dgm:prSet/>
      <dgm:spPr/>
      <dgm:t>
        <a:bodyPr/>
        <a:lstStyle/>
        <a:p>
          <a:r>
            <a:rPr lang="en-US" dirty="0"/>
            <a:t>Massive storage space</a:t>
          </a:r>
        </a:p>
      </dgm:t>
    </dgm:pt>
    <dgm:pt modelId="{8AB831D9-9842-401E-81B3-471BA3354B3A}" type="parTrans" cxnId="{B9D64CF0-DBFE-4C5D-982F-EB35A4CDADC9}">
      <dgm:prSet/>
      <dgm:spPr/>
      <dgm:t>
        <a:bodyPr/>
        <a:lstStyle/>
        <a:p>
          <a:endParaRPr lang="en-US"/>
        </a:p>
      </dgm:t>
    </dgm:pt>
    <dgm:pt modelId="{87CAC0B5-7C54-45A6-94AE-F9BEE34A9A95}" type="sibTrans" cxnId="{B9D64CF0-DBFE-4C5D-982F-EB35A4CDADC9}">
      <dgm:prSet/>
      <dgm:spPr/>
      <dgm:t>
        <a:bodyPr/>
        <a:lstStyle/>
        <a:p>
          <a:endParaRPr lang="en-US"/>
        </a:p>
      </dgm:t>
    </dgm:pt>
    <dgm:pt modelId="{A866E4CD-81C4-44C3-85CA-C1C0C56F6194}">
      <dgm:prSet/>
      <dgm:spPr/>
      <dgm:t>
        <a:bodyPr/>
        <a:lstStyle/>
        <a:p>
          <a:r>
            <a:rPr lang="en-US"/>
            <a:t>Low cost</a:t>
          </a:r>
        </a:p>
      </dgm:t>
    </dgm:pt>
    <dgm:pt modelId="{8FAE9E24-C12F-4B4E-BE90-D389C40F5660}" type="parTrans" cxnId="{A21E7751-ECCD-4334-B9BA-420E9ADE5D4E}">
      <dgm:prSet/>
      <dgm:spPr/>
      <dgm:t>
        <a:bodyPr/>
        <a:lstStyle/>
        <a:p>
          <a:endParaRPr lang="en-US"/>
        </a:p>
      </dgm:t>
    </dgm:pt>
    <dgm:pt modelId="{8935C48D-726B-4DEE-93F7-7A7AC700A336}" type="sibTrans" cxnId="{A21E7751-ECCD-4334-B9BA-420E9ADE5D4E}">
      <dgm:prSet/>
      <dgm:spPr/>
      <dgm:t>
        <a:bodyPr/>
        <a:lstStyle/>
        <a:p>
          <a:endParaRPr lang="en-US"/>
        </a:p>
      </dgm:t>
    </dgm:pt>
    <dgm:pt modelId="{D20B2E58-6366-46AD-AE46-833298B92D59}">
      <dgm:prSet/>
      <dgm:spPr/>
      <dgm:t>
        <a:bodyPr/>
        <a:lstStyle/>
        <a:p>
          <a:r>
            <a:rPr lang="en-US"/>
            <a:t>Computing power</a:t>
          </a:r>
        </a:p>
      </dgm:t>
    </dgm:pt>
    <dgm:pt modelId="{E3B2A166-340D-4C18-A5B5-BFF187C1311F}" type="parTrans" cxnId="{163D386F-AC1D-4683-8F84-0C2F65B18AC3}">
      <dgm:prSet/>
      <dgm:spPr/>
      <dgm:t>
        <a:bodyPr/>
        <a:lstStyle/>
        <a:p>
          <a:endParaRPr lang="en-US"/>
        </a:p>
      </dgm:t>
    </dgm:pt>
    <dgm:pt modelId="{C0F6F625-8467-4F83-9F9C-20C2F076A3F6}" type="sibTrans" cxnId="{163D386F-AC1D-4683-8F84-0C2F65B18AC3}">
      <dgm:prSet/>
      <dgm:spPr/>
      <dgm:t>
        <a:bodyPr/>
        <a:lstStyle/>
        <a:p>
          <a:endParaRPr lang="en-US"/>
        </a:p>
      </dgm:t>
    </dgm:pt>
    <dgm:pt modelId="{2716F553-C632-462A-9A4F-5B33E833B6C9}">
      <dgm:prSet/>
      <dgm:spPr/>
      <dgm:t>
        <a:bodyPr/>
        <a:lstStyle/>
        <a:p>
          <a:r>
            <a:rPr lang="en-US"/>
            <a:t>Scalability</a:t>
          </a:r>
        </a:p>
      </dgm:t>
    </dgm:pt>
    <dgm:pt modelId="{3185196B-1604-45A1-9461-669EA115240D}" type="parTrans" cxnId="{7B0ECF3C-F351-4647-B35B-E22101C33C02}">
      <dgm:prSet/>
      <dgm:spPr/>
      <dgm:t>
        <a:bodyPr/>
        <a:lstStyle/>
        <a:p>
          <a:endParaRPr lang="en-US"/>
        </a:p>
      </dgm:t>
    </dgm:pt>
    <dgm:pt modelId="{F411542C-68EF-4E8D-9CC8-734C3E9008C7}" type="sibTrans" cxnId="{7B0ECF3C-F351-4647-B35B-E22101C33C02}">
      <dgm:prSet/>
      <dgm:spPr/>
      <dgm:t>
        <a:bodyPr/>
        <a:lstStyle/>
        <a:p>
          <a:endParaRPr lang="en-US"/>
        </a:p>
      </dgm:t>
    </dgm:pt>
    <dgm:pt modelId="{DB8F9234-218C-4C9A-92E6-67F5276234F8}">
      <dgm:prSet/>
      <dgm:spPr/>
      <dgm:t>
        <a:bodyPr/>
        <a:lstStyle/>
        <a:p>
          <a:r>
            <a:rPr lang="en-US"/>
            <a:t>Flexibility</a:t>
          </a:r>
        </a:p>
      </dgm:t>
    </dgm:pt>
    <dgm:pt modelId="{F9897139-041C-4CF5-ACE1-B0B810AAE550}" type="parTrans" cxnId="{886FDADC-88F6-4D7B-B523-D5552A127E95}">
      <dgm:prSet/>
      <dgm:spPr/>
      <dgm:t>
        <a:bodyPr/>
        <a:lstStyle/>
        <a:p>
          <a:endParaRPr lang="en-US"/>
        </a:p>
      </dgm:t>
    </dgm:pt>
    <dgm:pt modelId="{A6CB2D1C-B435-4FE4-95FE-27C4C8F133E4}" type="sibTrans" cxnId="{886FDADC-88F6-4D7B-B523-D5552A127E95}">
      <dgm:prSet/>
      <dgm:spPr/>
      <dgm:t>
        <a:bodyPr/>
        <a:lstStyle/>
        <a:p>
          <a:endParaRPr lang="en-US"/>
        </a:p>
      </dgm:t>
    </dgm:pt>
    <dgm:pt modelId="{C33867B0-C8C3-4D4C-857C-E4F924137D42}">
      <dgm:prSet/>
      <dgm:spPr/>
      <dgm:t>
        <a:bodyPr/>
        <a:lstStyle/>
        <a:p>
          <a:r>
            <a:rPr lang="en-US" dirty="0"/>
            <a:t>Failure tolerance</a:t>
          </a:r>
        </a:p>
      </dgm:t>
    </dgm:pt>
    <dgm:pt modelId="{5C780948-0664-4ADC-A616-8C60995F193D}" type="parTrans" cxnId="{7D76D5D3-47AF-44DB-BC6C-11D94D815B28}">
      <dgm:prSet/>
      <dgm:spPr/>
      <dgm:t>
        <a:bodyPr/>
        <a:lstStyle/>
        <a:p>
          <a:endParaRPr lang="en-US"/>
        </a:p>
      </dgm:t>
    </dgm:pt>
    <dgm:pt modelId="{CE5C7B0A-C58C-410C-8D88-7AD11D79C115}" type="sibTrans" cxnId="{7D76D5D3-47AF-44DB-BC6C-11D94D815B28}">
      <dgm:prSet/>
      <dgm:spPr/>
      <dgm:t>
        <a:bodyPr/>
        <a:lstStyle/>
        <a:p>
          <a:endParaRPr lang="en-US"/>
        </a:p>
      </dgm:t>
    </dgm:pt>
    <dgm:pt modelId="{4A76E96B-EF48-4684-B8B0-4C81BA49D713}" type="pres">
      <dgm:prSet presAssocID="{4C47CAD5-A270-4120-AF57-7D2412339942}" presName="vert0" presStyleCnt="0">
        <dgm:presLayoutVars>
          <dgm:dir/>
          <dgm:animOne val="branch"/>
          <dgm:animLvl val="lvl"/>
        </dgm:presLayoutVars>
      </dgm:prSet>
      <dgm:spPr/>
    </dgm:pt>
    <dgm:pt modelId="{42DA8072-5271-4EF8-88A9-CFA37BB7FBCE}" type="pres">
      <dgm:prSet presAssocID="{5ACAFC45-C90B-4B67-91F7-F3BD84D45308}" presName="thickLine" presStyleLbl="alignNode1" presStyleIdx="0" presStyleCnt="6"/>
      <dgm:spPr/>
    </dgm:pt>
    <dgm:pt modelId="{89C54B06-6CB3-4D9A-BA2C-FA4D79FDDE65}" type="pres">
      <dgm:prSet presAssocID="{5ACAFC45-C90B-4B67-91F7-F3BD84D45308}" presName="horz1" presStyleCnt="0"/>
      <dgm:spPr/>
    </dgm:pt>
    <dgm:pt modelId="{11B18AC1-009B-4AA5-BBD1-D3199D1B65AE}" type="pres">
      <dgm:prSet presAssocID="{5ACAFC45-C90B-4B67-91F7-F3BD84D45308}" presName="tx1" presStyleLbl="revTx" presStyleIdx="0" presStyleCnt="6"/>
      <dgm:spPr/>
    </dgm:pt>
    <dgm:pt modelId="{91D02C41-3F11-46F0-92A9-B92253BC36D0}" type="pres">
      <dgm:prSet presAssocID="{5ACAFC45-C90B-4B67-91F7-F3BD84D45308}" presName="vert1" presStyleCnt="0"/>
      <dgm:spPr/>
    </dgm:pt>
    <dgm:pt modelId="{09B1187D-B2C7-4B15-890D-ACC28BFBC7FA}" type="pres">
      <dgm:prSet presAssocID="{A866E4CD-81C4-44C3-85CA-C1C0C56F6194}" presName="thickLine" presStyleLbl="alignNode1" presStyleIdx="1" presStyleCnt="6"/>
      <dgm:spPr/>
    </dgm:pt>
    <dgm:pt modelId="{7689FC5F-0B55-40E0-B0AD-3CD3A88ED0AD}" type="pres">
      <dgm:prSet presAssocID="{A866E4CD-81C4-44C3-85CA-C1C0C56F6194}" presName="horz1" presStyleCnt="0"/>
      <dgm:spPr/>
    </dgm:pt>
    <dgm:pt modelId="{EDE9E983-3067-48E4-AE35-C12538788CF8}" type="pres">
      <dgm:prSet presAssocID="{A866E4CD-81C4-44C3-85CA-C1C0C56F6194}" presName="tx1" presStyleLbl="revTx" presStyleIdx="1" presStyleCnt="6"/>
      <dgm:spPr/>
    </dgm:pt>
    <dgm:pt modelId="{F6FEA533-3C0D-47A8-B117-8C9EA821F935}" type="pres">
      <dgm:prSet presAssocID="{A866E4CD-81C4-44C3-85CA-C1C0C56F6194}" presName="vert1" presStyleCnt="0"/>
      <dgm:spPr/>
    </dgm:pt>
    <dgm:pt modelId="{8AA417F8-452F-4A78-8C67-92063CE9078E}" type="pres">
      <dgm:prSet presAssocID="{D20B2E58-6366-46AD-AE46-833298B92D59}" presName="thickLine" presStyleLbl="alignNode1" presStyleIdx="2" presStyleCnt="6"/>
      <dgm:spPr/>
    </dgm:pt>
    <dgm:pt modelId="{C46597F8-2536-4C17-840E-D1FB00CB1F2F}" type="pres">
      <dgm:prSet presAssocID="{D20B2E58-6366-46AD-AE46-833298B92D59}" presName="horz1" presStyleCnt="0"/>
      <dgm:spPr/>
    </dgm:pt>
    <dgm:pt modelId="{9F0E1973-3924-4812-9986-C928C4B5F753}" type="pres">
      <dgm:prSet presAssocID="{D20B2E58-6366-46AD-AE46-833298B92D59}" presName="tx1" presStyleLbl="revTx" presStyleIdx="2" presStyleCnt="6"/>
      <dgm:spPr/>
    </dgm:pt>
    <dgm:pt modelId="{63C8B751-CD07-45BE-BF2E-CD6DCCBF5D16}" type="pres">
      <dgm:prSet presAssocID="{D20B2E58-6366-46AD-AE46-833298B92D59}" presName="vert1" presStyleCnt="0"/>
      <dgm:spPr/>
    </dgm:pt>
    <dgm:pt modelId="{16734272-869A-4247-AF68-448047EC8D88}" type="pres">
      <dgm:prSet presAssocID="{2716F553-C632-462A-9A4F-5B33E833B6C9}" presName="thickLine" presStyleLbl="alignNode1" presStyleIdx="3" presStyleCnt="6"/>
      <dgm:spPr/>
    </dgm:pt>
    <dgm:pt modelId="{690D1AB5-5AE3-4ED1-B1C2-CC1F2A8AE80B}" type="pres">
      <dgm:prSet presAssocID="{2716F553-C632-462A-9A4F-5B33E833B6C9}" presName="horz1" presStyleCnt="0"/>
      <dgm:spPr/>
    </dgm:pt>
    <dgm:pt modelId="{4874AE38-247F-47DE-92D3-3D1C0E0900CD}" type="pres">
      <dgm:prSet presAssocID="{2716F553-C632-462A-9A4F-5B33E833B6C9}" presName="tx1" presStyleLbl="revTx" presStyleIdx="3" presStyleCnt="6"/>
      <dgm:spPr/>
    </dgm:pt>
    <dgm:pt modelId="{88865761-4F4A-4386-AEA5-D682FE97CD77}" type="pres">
      <dgm:prSet presAssocID="{2716F553-C632-462A-9A4F-5B33E833B6C9}" presName="vert1" presStyleCnt="0"/>
      <dgm:spPr/>
    </dgm:pt>
    <dgm:pt modelId="{74820B35-CF86-4987-B186-0E66A34AFB0A}" type="pres">
      <dgm:prSet presAssocID="{DB8F9234-218C-4C9A-92E6-67F5276234F8}" presName="thickLine" presStyleLbl="alignNode1" presStyleIdx="4" presStyleCnt="6"/>
      <dgm:spPr/>
    </dgm:pt>
    <dgm:pt modelId="{EBBCF3A3-EFA4-4073-96D3-0F5C94A4C817}" type="pres">
      <dgm:prSet presAssocID="{DB8F9234-218C-4C9A-92E6-67F5276234F8}" presName="horz1" presStyleCnt="0"/>
      <dgm:spPr/>
    </dgm:pt>
    <dgm:pt modelId="{0148F33A-7609-4FF9-A766-2CFEBD006528}" type="pres">
      <dgm:prSet presAssocID="{DB8F9234-218C-4C9A-92E6-67F5276234F8}" presName="tx1" presStyleLbl="revTx" presStyleIdx="4" presStyleCnt="6"/>
      <dgm:spPr/>
    </dgm:pt>
    <dgm:pt modelId="{D6CE8597-D327-4E1F-ABAD-C4CB705A3ECB}" type="pres">
      <dgm:prSet presAssocID="{DB8F9234-218C-4C9A-92E6-67F5276234F8}" presName="vert1" presStyleCnt="0"/>
      <dgm:spPr/>
    </dgm:pt>
    <dgm:pt modelId="{D826A16E-64A5-4414-8AD6-130B25EA57D3}" type="pres">
      <dgm:prSet presAssocID="{C33867B0-C8C3-4D4C-857C-E4F924137D42}" presName="thickLine" presStyleLbl="alignNode1" presStyleIdx="5" presStyleCnt="6"/>
      <dgm:spPr/>
    </dgm:pt>
    <dgm:pt modelId="{CCACB2E7-95C9-4FF4-8B3B-E6DD3CFE1054}" type="pres">
      <dgm:prSet presAssocID="{C33867B0-C8C3-4D4C-857C-E4F924137D42}" presName="horz1" presStyleCnt="0"/>
      <dgm:spPr/>
    </dgm:pt>
    <dgm:pt modelId="{A3C60592-0F70-4172-AE3A-9B066A4DF79B}" type="pres">
      <dgm:prSet presAssocID="{C33867B0-C8C3-4D4C-857C-E4F924137D42}" presName="tx1" presStyleLbl="revTx" presStyleIdx="5" presStyleCnt="6"/>
      <dgm:spPr/>
    </dgm:pt>
    <dgm:pt modelId="{70D640F2-E352-412A-ABCA-71ED12B435AC}" type="pres">
      <dgm:prSet presAssocID="{C33867B0-C8C3-4D4C-857C-E4F924137D42}" presName="vert1" presStyleCnt="0"/>
      <dgm:spPr/>
    </dgm:pt>
  </dgm:ptLst>
  <dgm:cxnLst>
    <dgm:cxn modelId="{727EBA12-9C7F-4482-AEE3-731EC2A63CC3}" type="presOf" srcId="{DB8F9234-218C-4C9A-92E6-67F5276234F8}" destId="{0148F33A-7609-4FF9-A766-2CFEBD006528}" srcOrd="0" destOrd="0" presId="urn:microsoft.com/office/officeart/2008/layout/LinedList"/>
    <dgm:cxn modelId="{CA97F22B-1DBC-4307-AF9F-F293B4974838}" type="presOf" srcId="{4C47CAD5-A270-4120-AF57-7D2412339942}" destId="{4A76E96B-EF48-4684-B8B0-4C81BA49D713}" srcOrd="0" destOrd="0" presId="urn:microsoft.com/office/officeart/2008/layout/LinedList"/>
    <dgm:cxn modelId="{5D6A7F2F-E98A-4689-8CA7-980495D764D1}" type="presOf" srcId="{C33867B0-C8C3-4D4C-857C-E4F924137D42}" destId="{A3C60592-0F70-4172-AE3A-9B066A4DF79B}" srcOrd="0" destOrd="0" presId="urn:microsoft.com/office/officeart/2008/layout/LinedList"/>
    <dgm:cxn modelId="{7B0ECF3C-F351-4647-B35B-E22101C33C02}" srcId="{4C47CAD5-A270-4120-AF57-7D2412339942}" destId="{2716F553-C632-462A-9A4F-5B33E833B6C9}" srcOrd="3" destOrd="0" parTransId="{3185196B-1604-45A1-9461-669EA115240D}" sibTransId="{F411542C-68EF-4E8D-9CC8-734C3E9008C7}"/>
    <dgm:cxn modelId="{FFAF4C5B-CF03-4D22-A042-33A431C02D4A}" type="presOf" srcId="{5ACAFC45-C90B-4B67-91F7-F3BD84D45308}" destId="{11B18AC1-009B-4AA5-BBD1-D3199D1B65AE}" srcOrd="0" destOrd="0" presId="urn:microsoft.com/office/officeart/2008/layout/LinedList"/>
    <dgm:cxn modelId="{A7313963-AFAA-4D32-B3C0-945627FFB788}" type="presOf" srcId="{D20B2E58-6366-46AD-AE46-833298B92D59}" destId="{9F0E1973-3924-4812-9986-C928C4B5F753}" srcOrd="0" destOrd="0" presId="urn:microsoft.com/office/officeart/2008/layout/LinedList"/>
    <dgm:cxn modelId="{163D386F-AC1D-4683-8F84-0C2F65B18AC3}" srcId="{4C47CAD5-A270-4120-AF57-7D2412339942}" destId="{D20B2E58-6366-46AD-AE46-833298B92D59}" srcOrd="2" destOrd="0" parTransId="{E3B2A166-340D-4C18-A5B5-BFF187C1311F}" sibTransId="{C0F6F625-8467-4F83-9F9C-20C2F076A3F6}"/>
    <dgm:cxn modelId="{A21E7751-ECCD-4334-B9BA-420E9ADE5D4E}" srcId="{4C47CAD5-A270-4120-AF57-7D2412339942}" destId="{A866E4CD-81C4-44C3-85CA-C1C0C56F6194}" srcOrd="1" destOrd="0" parTransId="{8FAE9E24-C12F-4B4E-BE90-D389C40F5660}" sibTransId="{8935C48D-726B-4DEE-93F7-7A7AC700A336}"/>
    <dgm:cxn modelId="{49D15E55-0427-4BB5-8DB9-37304E3014EE}" type="presOf" srcId="{2716F553-C632-462A-9A4F-5B33E833B6C9}" destId="{4874AE38-247F-47DE-92D3-3D1C0E0900CD}" srcOrd="0" destOrd="0" presId="urn:microsoft.com/office/officeart/2008/layout/LinedList"/>
    <dgm:cxn modelId="{E205C791-C79F-49C7-94F5-F16923456FCB}" type="presOf" srcId="{A866E4CD-81C4-44C3-85CA-C1C0C56F6194}" destId="{EDE9E983-3067-48E4-AE35-C12538788CF8}" srcOrd="0" destOrd="0" presId="urn:microsoft.com/office/officeart/2008/layout/LinedList"/>
    <dgm:cxn modelId="{7D76D5D3-47AF-44DB-BC6C-11D94D815B28}" srcId="{4C47CAD5-A270-4120-AF57-7D2412339942}" destId="{C33867B0-C8C3-4D4C-857C-E4F924137D42}" srcOrd="5" destOrd="0" parTransId="{5C780948-0664-4ADC-A616-8C60995F193D}" sibTransId="{CE5C7B0A-C58C-410C-8D88-7AD11D79C115}"/>
    <dgm:cxn modelId="{886FDADC-88F6-4D7B-B523-D5552A127E95}" srcId="{4C47CAD5-A270-4120-AF57-7D2412339942}" destId="{DB8F9234-218C-4C9A-92E6-67F5276234F8}" srcOrd="4" destOrd="0" parTransId="{F9897139-041C-4CF5-ACE1-B0B810AAE550}" sibTransId="{A6CB2D1C-B435-4FE4-95FE-27C4C8F133E4}"/>
    <dgm:cxn modelId="{B9D64CF0-DBFE-4C5D-982F-EB35A4CDADC9}" srcId="{4C47CAD5-A270-4120-AF57-7D2412339942}" destId="{5ACAFC45-C90B-4B67-91F7-F3BD84D45308}" srcOrd="0" destOrd="0" parTransId="{8AB831D9-9842-401E-81B3-471BA3354B3A}" sibTransId="{87CAC0B5-7C54-45A6-94AE-F9BEE34A9A95}"/>
    <dgm:cxn modelId="{1EBDC959-984F-45A5-9420-78538E9B3931}" type="presParOf" srcId="{4A76E96B-EF48-4684-B8B0-4C81BA49D713}" destId="{42DA8072-5271-4EF8-88A9-CFA37BB7FBCE}" srcOrd="0" destOrd="0" presId="urn:microsoft.com/office/officeart/2008/layout/LinedList"/>
    <dgm:cxn modelId="{4FDFA603-5816-42D8-BC5B-BD959451D4C6}" type="presParOf" srcId="{4A76E96B-EF48-4684-B8B0-4C81BA49D713}" destId="{89C54B06-6CB3-4D9A-BA2C-FA4D79FDDE65}" srcOrd="1" destOrd="0" presId="urn:microsoft.com/office/officeart/2008/layout/LinedList"/>
    <dgm:cxn modelId="{80672869-C700-404D-B301-8C37E45983D7}" type="presParOf" srcId="{89C54B06-6CB3-4D9A-BA2C-FA4D79FDDE65}" destId="{11B18AC1-009B-4AA5-BBD1-D3199D1B65AE}" srcOrd="0" destOrd="0" presId="urn:microsoft.com/office/officeart/2008/layout/LinedList"/>
    <dgm:cxn modelId="{CEC12F1C-3244-4363-9FB8-3D0F4129D388}" type="presParOf" srcId="{89C54B06-6CB3-4D9A-BA2C-FA4D79FDDE65}" destId="{91D02C41-3F11-46F0-92A9-B92253BC36D0}" srcOrd="1" destOrd="0" presId="urn:microsoft.com/office/officeart/2008/layout/LinedList"/>
    <dgm:cxn modelId="{049DEFEE-94FA-42E9-912A-3C13133C413F}" type="presParOf" srcId="{4A76E96B-EF48-4684-B8B0-4C81BA49D713}" destId="{09B1187D-B2C7-4B15-890D-ACC28BFBC7FA}" srcOrd="2" destOrd="0" presId="urn:microsoft.com/office/officeart/2008/layout/LinedList"/>
    <dgm:cxn modelId="{85DB9359-7050-4F78-A31E-104967FDBA69}" type="presParOf" srcId="{4A76E96B-EF48-4684-B8B0-4C81BA49D713}" destId="{7689FC5F-0B55-40E0-B0AD-3CD3A88ED0AD}" srcOrd="3" destOrd="0" presId="urn:microsoft.com/office/officeart/2008/layout/LinedList"/>
    <dgm:cxn modelId="{F53846F9-8666-46C4-8898-A7D6BF51B403}" type="presParOf" srcId="{7689FC5F-0B55-40E0-B0AD-3CD3A88ED0AD}" destId="{EDE9E983-3067-48E4-AE35-C12538788CF8}" srcOrd="0" destOrd="0" presId="urn:microsoft.com/office/officeart/2008/layout/LinedList"/>
    <dgm:cxn modelId="{6F6B8445-DF2A-4C33-BD2F-78B3ACC70E29}" type="presParOf" srcId="{7689FC5F-0B55-40E0-B0AD-3CD3A88ED0AD}" destId="{F6FEA533-3C0D-47A8-B117-8C9EA821F935}" srcOrd="1" destOrd="0" presId="urn:microsoft.com/office/officeart/2008/layout/LinedList"/>
    <dgm:cxn modelId="{6AE03187-6A06-44E2-8C1C-B71446A168F0}" type="presParOf" srcId="{4A76E96B-EF48-4684-B8B0-4C81BA49D713}" destId="{8AA417F8-452F-4A78-8C67-92063CE9078E}" srcOrd="4" destOrd="0" presId="urn:microsoft.com/office/officeart/2008/layout/LinedList"/>
    <dgm:cxn modelId="{B1E9417E-F6A8-418E-996B-5D4D39BF208B}" type="presParOf" srcId="{4A76E96B-EF48-4684-B8B0-4C81BA49D713}" destId="{C46597F8-2536-4C17-840E-D1FB00CB1F2F}" srcOrd="5" destOrd="0" presId="urn:microsoft.com/office/officeart/2008/layout/LinedList"/>
    <dgm:cxn modelId="{7EB18A0A-2E95-4527-AB3E-03D23D62882D}" type="presParOf" srcId="{C46597F8-2536-4C17-840E-D1FB00CB1F2F}" destId="{9F0E1973-3924-4812-9986-C928C4B5F753}" srcOrd="0" destOrd="0" presId="urn:microsoft.com/office/officeart/2008/layout/LinedList"/>
    <dgm:cxn modelId="{ED5C71C2-18F6-43C9-BBB7-534C74AA44B6}" type="presParOf" srcId="{C46597F8-2536-4C17-840E-D1FB00CB1F2F}" destId="{63C8B751-CD07-45BE-BF2E-CD6DCCBF5D16}" srcOrd="1" destOrd="0" presId="urn:microsoft.com/office/officeart/2008/layout/LinedList"/>
    <dgm:cxn modelId="{44CC5DBE-8601-4925-B92B-FF1241B6F273}" type="presParOf" srcId="{4A76E96B-EF48-4684-B8B0-4C81BA49D713}" destId="{16734272-869A-4247-AF68-448047EC8D88}" srcOrd="6" destOrd="0" presId="urn:microsoft.com/office/officeart/2008/layout/LinedList"/>
    <dgm:cxn modelId="{922A2D29-A1A3-4238-97A1-EC111B468DB9}" type="presParOf" srcId="{4A76E96B-EF48-4684-B8B0-4C81BA49D713}" destId="{690D1AB5-5AE3-4ED1-B1C2-CC1F2A8AE80B}" srcOrd="7" destOrd="0" presId="urn:microsoft.com/office/officeart/2008/layout/LinedList"/>
    <dgm:cxn modelId="{BFB1C95C-1713-4564-9CFC-04204C6137ED}" type="presParOf" srcId="{690D1AB5-5AE3-4ED1-B1C2-CC1F2A8AE80B}" destId="{4874AE38-247F-47DE-92D3-3D1C0E0900CD}" srcOrd="0" destOrd="0" presId="urn:microsoft.com/office/officeart/2008/layout/LinedList"/>
    <dgm:cxn modelId="{7D8FA541-C24B-4B3F-B119-84BEEC8FBA66}" type="presParOf" srcId="{690D1AB5-5AE3-4ED1-B1C2-CC1F2A8AE80B}" destId="{88865761-4F4A-4386-AEA5-D682FE97CD77}" srcOrd="1" destOrd="0" presId="urn:microsoft.com/office/officeart/2008/layout/LinedList"/>
    <dgm:cxn modelId="{D5325541-668F-4DD0-97CF-44B736228DD3}" type="presParOf" srcId="{4A76E96B-EF48-4684-B8B0-4C81BA49D713}" destId="{74820B35-CF86-4987-B186-0E66A34AFB0A}" srcOrd="8" destOrd="0" presId="urn:microsoft.com/office/officeart/2008/layout/LinedList"/>
    <dgm:cxn modelId="{E68701A7-8761-48CB-98CB-683D13212CA2}" type="presParOf" srcId="{4A76E96B-EF48-4684-B8B0-4C81BA49D713}" destId="{EBBCF3A3-EFA4-4073-96D3-0F5C94A4C817}" srcOrd="9" destOrd="0" presId="urn:microsoft.com/office/officeart/2008/layout/LinedList"/>
    <dgm:cxn modelId="{4B9F851A-11C9-486C-9C8A-8B2DC4CDD5DD}" type="presParOf" srcId="{EBBCF3A3-EFA4-4073-96D3-0F5C94A4C817}" destId="{0148F33A-7609-4FF9-A766-2CFEBD006528}" srcOrd="0" destOrd="0" presId="urn:microsoft.com/office/officeart/2008/layout/LinedList"/>
    <dgm:cxn modelId="{71501863-4519-4FDE-9F02-EA3BD9FC35A2}" type="presParOf" srcId="{EBBCF3A3-EFA4-4073-96D3-0F5C94A4C817}" destId="{D6CE8597-D327-4E1F-ABAD-C4CB705A3ECB}" srcOrd="1" destOrd="0" presId="urn:microsoft.com/office/officeart/2008/layout/LinedList"/>
    <dgm:cxn modelId="{880C93B6-C189-40E7-BF20-CF26AE801C2B}" type="presParOf" srcId="{4A76E96B-EF48-4684-B8B0-4C81BA49D713}" destId="{D826A16E-64A5-4414-8AD6-130B25EA57D3}" srcOrd="10" destOrd="0" presId="urn:microsoft.com/office/officeart/2008/layout/LinedList"/>
    <dgm:cxn modelId="{7EC6446E-733B-44EB-BE61-268DC394951E}" type="presParOf" srcId="{4A76E96B-EF48-4684-B8B0-4C81BA49D713}" destId="{CCACB2E7-95C9-4FF4-8B3B-E6DD3CFE1054}" srcOrd="11" destOrd="0" presId="urn:microsoft.com/office/officeart/2008/layout/LinedList"/>
    <dgm:cxn modelId="{AFDCAD51-D61B-4BEE-AC85-9E52E1DE6EF7}" type="presParOf" srcId="{CCACB2E7-95C9-4FF4-8B3B-E6DD3CFE1054}" destId="{A3C60592-0F70-4172-AE3A-9B066A4DF79B}" srcOrd="0" destOrd="0" presId="urn:microsoft.com/office/officeart/2008/layout/LinedList"/>
    <dgm:cxn modelId="{8B43BE65-ACF9-46FA-ACBF-E14CDB58C7A8}" type="presParOf" srcId="{CCACB2E7-95C9-4FF4-8B3B-E6DD3CFE1054}" destId="{70D640F2-E352-412A-ABCA-71ED12B435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CC61E1-C645-4917-9E8E-8D2013BAB5A3}" type="doc">
      <dgm:prSet loTypeId="urn:microsoft.com/office/officeart/2008/layout/LinedList" loCatId="list" qsTypeId="urn:microsoft.com/office/officeart/2005/8/quickstyle/simple3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8F3F769-E8C2-47CC-B57F-A632F7A79668}">
      <dgm:prSet custT="1"/>
      <dgm:spPr/>
      <dgm:t>
        <a:bodyPr/>
        <a:lstStyle/>
        <a:p>
          <a:r>
            <a:rPr lang="en-US" sz="3200" dirty="0"/>
            <a:t>MapReduce has two main phases: Map phase and Reduce phase</a:t>
          </a:r>
        </a:p>
      </dgm:t>
    </dgm:pt>
    <dgm:pt modelId="{76E6E968-B916-4C27-94C6-CE75689B9297}" type="parTrans" cxnId="{A0E162FB-C6CA-40D5-BAB1-D4E10E63475B}">
      <dgm:prSet/>
      <dgm:spPr/>
      <dgm:t>
        <a:bodyPr/>
        <a:lstStyle/>
        <a:p>
          <a:endParaRPr lang="en-US"/>
        </a:p>
      </dgm:t>
    </dgm:pt>
    <dgm:pt modelId="{A3E4CF87-BD43-4CF6-8E9B-5D9EB8F753C3}" type="sibTrans" cxnId="{A0E162FB-C6CA-40D5-BAB1-D4E10E63475B}">
      <dgm:prSet/>
      <dgm:spPr/>
      <dgm:t>
        <a:bodyPr/>
        <a:lstStyle/>
        <a:p>
          <a:endParaRPr lang="en-US"/>
        </a:p>
      </dgm:t>
    </dgm:pt>
    <dgm:pt modelId="{94C8C26F-CBEC-4AF6-977A-80AA4A4F2187}">
      <dgm:prSet custT="1"/>
      <dgm:spPr/>
      <dgm:t>
        <a:bodyPr/>
        <a:lstStyle/>
        <a:p>
          <a:r>
            <a:rPr lang="en-US" sz="3000" dirty="0"/>
            <a:t>Input of Map:</a:t>
          </a:r>
        </a:p>
      </dgm:t>
    </dgm:pt>
    <dgm:pt modelId="{F0B1914D-1646-4E9D-BCB0-98CA8A0FC3F6}" type="parTrans" cxnId="{3464FE3B-4B5A-45E8-8B32-B45F54DE7A46}">
      <dgm:prSet/>
      <dgm:spPr/>
      <dgm:t>
        <a:bodyPr/>
        <a:lstStyle/>
        <a:p>
          <a:endParaRPr lang="en-US"/>
        </a:p>
      </dgm:t>
    </dgm:pt>
    <dgm:pt modelId="{F10DA7C7-64A7-434F-BAEB-DF60B5647749}" type="sibTrans" cxnId="{3464FE3B-4B5A-45E8-8B32-B45F54DE7A46}">
      <dgm:prSet/>
      <dgm:spPr/>
      <dgm:t>
        <a:bodyPr/>
        <a:lstStyle/>
        <a:p>
          <a:endParaRPr lang="en-US"/>
        </a:p>
      </dgm:t>
    </dgm:pt>
    <dgm:pt modelId="{2252E610-BFC7-49F8-A71B-FE1CAB54D99C}">
      <dgm:prSet custT="1"/>
      <dgm:spPr/>
      <dgm:t>
        <a:bodyPr/>
        <a:lstStyle/>
        <a:p>
          <a:r>
            <a:rPr lang="en-US" sz="3000" dirty="0"/>
            <a:t>Output of Map:</a:t>
          </a:r>
        </a:p>
      </dgm:t>
    </dgm:pt>
    <dgm:pt modelId="{D6052EEE-6FE8-488F-A7BA-90DB5D142AE9}" type="parTrans" cxnId="{FBE9FD2A-4534-4DFC-8C8A-03CBA15C1B40}">
      <dgm:prSet/>
      <dgm:spPr/>
      <dgm:t>
        <a:bodyPr/>
        <a:lstStyle/>
        <a:p>
          <a:endParaRPr lang="en-US"/>
        </a:p>
      </dgm:t>
    </dgm:pt>
    <dgm:pt modelId="{72DB6048-C32A-4239-B5F1-1063BA576EBC}" type="sibTrans" cxnId="{FBE9FD2A-4534-4DFC-8C8A-03CBA15C1B40}">
      <dgm:prSet/>
      <dgm:spPr/>
      <dgm:t>
        <a:bodyPr/>
        <a:lstStyle/>
        <a:p>
          <a:endParaRPr lang="en-US"/>
        </a:p>
      </dgm:t>
    </dgm:pt>
    <dgm:pt modelId="{BE5ED6E8-429A-42EC-90E2-69C5E3BB2C34}" type="pres">
      <dgm:prSet presAssocID="{DACC61E1-C645-4917-9E8E-8D2013BAB5A3}" presName="vert0" presStyleCnt="0">
        <dgm:presLayoutVars>
          <dgm:dir/>
          <dgm:animOne val="branch"/>
          <dgm:animLvl val="lvl"/>
        </dgm:presLayoutVars>
      </dgm:prSet>
      <dgm:spPr/>
    </dgm:pt>
    <dgm:pt modelId="{F4D91453-A73C-4A45-AA2C-48291A880D6D}" type="pres">
      <dgm:prSet presAssocID="{F8F3F769-E8C2-47CC-B57F-A632F7A79668}" presName="thickLine" presStyleLbl="alignNode1" presStyleIdx="0" presStyleCnt="3"/>
      <dgm:spPr/>
    </dgm:pt>
    <dgm:pt modelId="{08DD3555-97A2-464B-A051-86EFA38D52BC}" type="pres">
      <dgm:prSet presAssocID="{F8F3F769-E8C2-47CC-B57F-A632F7A79668}" presName="horz1" presStyleCnt="0"/>
      <dgm:spPr/>
    </dgm:pt>
    <dgm:pt modelId="{CE32BCF4-6EDE-47E2-B2C3-99AE47A5E79D}" type="pres">
      <dgm:prSet presAssocID="{F8F3F769-E8C2-47CC-B57F-A632F7A79668}" presName="tx1" presStyleLbl="revTx" presStyleIdx="0" presStyleCnt="3"/>
      <dgm:spPr/>
    </dgm:pt>
    <dgm:pt modelId="{18C13974-C7B8-497B-A807-8BAC13DB6C5E}" type="pres">
      <dgm:prSet presAssocID="{F8F3F769-E8C2-47CC-B57F-A632F7A79668}" presName="vert1" presStyleCnt="0"/>
      <dgm:spPr/>
    </dgm:pt>
    <dgm:pt modelId="{5A79DBBF-45D0-4135-AB2F-507F58374EED}" type="pres">
      <dgm:prSet presAssocID="{94C8C26F-CBEC-4AF6-977A-80AA4A4F2187}" presName="thickLine" presStyleLbl="alignNode1" presStyleIdx="1" presStyleCnt="3"/>
      <dgm:spPr/>
    </dgm:pt>
    <dgm:pt modelId="{ADF09CA7-B282-4407-A789-653054DAA609}" type="pres">
      <dgm:prSet presAssocID="{94C8C26F-CBEC-4AF6-977A-80AA4A4F2187}" presName="horz1" presStyleCnt="0"/>
      <dgm:spPr/>
    </dgm:pt>
    <dgm:pt modelId="{8DC66CC8-C4AC-44EE-BD08-F43EF4AAE8C6}" type="pres">
      <dgm:prSet presAssocID="{94C8C26F-CBEC-4AF6-977A-80AA4A4F2187}" presName="tx1" presStyleLbl="revTx" presStyleIdx="1" presStyleCnt="3"/>
      <dgm:spPr/>
    </dgm:pt>
    <dgm:pt modelId="{4EB9771C-3385-47CF-8C06-83F14AFB326A}" type="pres">
      <dgm:prSet presAssocID="{94C8C26F-CBEC-4AF6-977A-80AA4A4F2187}" presName="vert1" presStyleCnt="0"/>
      <dgm:spPr/>
    </dgm:pt>
    <dgm:pt modelId="{35C7EBA7-423F-4470-843C-4735AA177DED}" type="pres">
      <dgm:prSet presAssocID="{2252E610-BFC7-49F8-A71B-FE1CAB54D99C}" presName="thickLine" presStyleLbl="alignNode1" presStyleIdx="2" presStyleCnt="3"/>
      <dgm:spPr/>
    </dgm:pt>
    <dgm:pt modelId="{FF2DC9C4-AF3D-4026-8934-F5F7F3D0B4C5}" type="pres">
      <dgm:prSet presAssocID="{2252E610-BFC7-49F8-A71B-FE1CAB54D99C}" presName="horz1" presStyleCnt="0"/>
      <dgm:spPr/>
    </dgm:pt>
    <dgm:pt modelId="{38B23206-B615-435E-82E7-E222BAD4FCB5}" type="pres">
      <dgm:prSet presAssocID="{2252E610-BFC7-49F8-A71B-FE1CAB54D99C}" presName="tx1" presStyleLbl="revTx" presStyleIdx="2" presStyleCnt="3"/>
      <dgm:spPr/>
    </dgm:pt>
    <dgm:pt modelId="{AC96C51A-A3BC-4223-8216-DCA8A5CF3E1F}" type="pres">
      <dgm:prSet presAssocID="{2252E610-BFC7-49F8-A71B-FE1CAB54D99C}" presName="vert1" presStyleCnt="0"/>
      <dgm:spPr/>
    </dgm:pt>
  </dgm:ptLst>
  <dgm:cxnLst>
    <dgm:cxn modelId="{FBE9FD2A-4534-4DFC-8C8A-03CBA15C1B40}" srcId="{DACC61E1-C645-4917-9E8E-8D2013BAB5A3}" destId="{2252E610-BFC7-49F8-A71B-FE1CAB54D99C}" srcOrd="2" destOrd="0" parTransId="{D6052EEE-6FE8-488F-A7BA-90DB5D142AE9}" sibTransId="{72DB6048-C32A-4239-B5F1-1063BA576EBC}"/>
    <dgm:cxn modelId="{3464FE3B-4B5A-45E8-8B32-B45F54DE7A46}" srcId="{DACC61E1-C645-4917-9E8E-8D2013BAB5A3}" destId="{94C8C26F-CBEC-4AF6-977A-80AA4A4F2187}" srcOrd="1" destOrd="0" parTransId="{F0B1914D-1646-4E9D-BCB0-98CA8A0FC3F6}" sibTransId="{F10DA7C7-64A7-434F-BAEB-DF60B5647749}"/>
    <dgm:cxn modelId="{DC7CDA63-69DB-45E2-9D08-64ACB922AD78}" type="presOf" srcId="{94C8C26F-CBEC-4AF6-977A-80AA4A4F2187}" destId="{8DC66CC8-C4AC-44EE-BD08-F43EF4AAE8C6}" srcOrd="0" destOrd="0" presId="urn:microsoft.com/office/officeart/2008/layout/LinedList"/>
    <dgm:cxn modelId="{6B6E0F6A-3FAA-4203-A0DD-178370AAB241}" type="presOf" srcId="{2252E610-BFC7-49F8-A71B-FE1CAB54D99C}" destId="{38B23206-B615-435E-82E7-E222BAD4FCB5}" srcOrd="0" destOrd="0" presId="urn:microsoft.com/office/officeart/2008/layout/LinedList"/>
    <dgm:cxn modelId="{801A0E4C-9E8E-429F-8904-CFEE2A37F941}" type="presOf" srcId="{DACC61E1-C645-4917-9E8E-8D2013BAB5A3}" destId="{BE5ED6E8-429A-42EC-90E2-69C5E3BB2C34}" srcOrd="0" destOrd="0" presId="urn:microsoft.com/office/officeart/2008/layout/LinedList"/>
    <dgm:cxn modelId="{092DDCA9-962C-4844-9AB2-257B72441578}" type="presOf" srcId="{F8F3F769-E8C2-47CC-B57F-A632F7A79668}" destId="{CE32BCF4-6EDE-47E2-B2C3-99AE47A5E79D}" srcOrd="0" destOrd="0" presId="urn:microsoft.com/office/officeart/2008/layout/LinedList"/>
    <dgm:cxn modelId="{A0E162FB-C6CA-40D5-BAB1-D4E10E63475B}" srcId="{DACC61E1-C645-4917-9E8E-8D2013BAB5A3}" destId="{F8F3F769-E8C2-47CC-B57F-A632F7A79668}" srcOrd="0" destOrd="0" parTransId="{76E6E968-B916-4C27-94C6-CE75689B9297}" sibTransId="{A3E4CF87-BD43-4CF6-8E9B-5D9EB8F753C3}"/>
    <dgm:cxn modelId="{A2193227-3AD1-45BB-9ACF-147600A17BCB}" type="presParOf" srcId="{BE5ED6E8-429A-42EC-90E2-69C5E3BB2C34}" destId="{F4D91453-A73C-4A45-AA2C-48291A880D6D}" srcOrd="0" destOrd="0" presId="urn:microsoft.com/office/officeart/2008/layout/LinedList"/>
    <dgm:cxn modelId="{04BB51CD-11E0-4370-8CC0-BF320AC547F2}" type="presParOf" srcId="{BE5ED6E8-429A-42EC-90E2-69C5E3BB2C34}" destId="{08DD3555-97A2-464B-A051-86EFA38D52BC}" srcOrd="1" destOrd="0" presId="urn:microsoft.com/office/officeart/2008/layout/LinedList"/>
    <dgm:cxn modelId="{F52E42BB-CE6A-421B-8678-75A867530175}" type="presParOf" srcId="{08DD3555-97A2-464B-A051-86EFA38D52BC}" destId="{CE32BCF4-6EDE-47E2-B2C3-99AE47A5E79D}" srcOrd="0" destOrd="0" presId="urn:microsoft.com/office/officeart/2008/layout/LinedList"/>
    <dgm:cxn modelId="{E2CAF699-8463-411E-8992-26446E4BFAE9}" type="presParOf" srcId="{08DD3555-97A2-464B-A051-86EFA38D52BC}" destId="{18C13974-C7B8-497B-A807-8BAC13DB6C5E}" srcOrd="1" destOrd="0" presId="urn:microsoft.com/office/officeart/2008/layout/LinedList"/>
    <dgm:cxn modelId="{4F3D813F-9CE0-41D0-B19E-0E812269CE8B}" type="presParOf" srcId="{BE5ED6E8-429A-42EC-90E2-69C5E3BB2C34}" destId="{5A79DBBF-45D0-4135-AB2F-507F58374EED}" srcOrd="2" destOrd="0" presId="urn:microsoft.com/office/officeart/2008/layout/LinedList"/>
    <dgm:cxn modelId="{86F96780-79CD-4DF7-B739-D2872C6D5E7E}" type="presParOf" srcId="{BE5ED6E8-429A-42EC-90E2-69C5E3BB2C34}" destId="{ADF09CA7-B282-4407-A789-653054DAA609}" srcOrd="3" destOrd="0" presId="urn:microsoft.com/office/officeart/2008/layout/LinedList"/>
    <dgm:cxn modelId="{88279C9F-2F96-4DC8-8473-52A657E8878B}" type="presParOf" srcId="{ADF09CA7-B282-4407-A789-653054DAA609}" destId="{8DC66CC8-C4AC-44EE-BD08-F43EF4AAE8C6}" srcOrd="0" destOrd="0" presId="urn:microsoft.com/office/officeart/2008/layout/LinedList"/>
    <dgm:cxn modelId="{F0D3CCC1-6B51-4551-BD55-EB75A2EBAC02}" type="presParOf" srcId="{ADF09CA7-B282-4407-A789-653054DAA609}" destId="{4EB9771C-3385-47CF-8C06-83F14AFB326A}" srcOrd="1" destOrd="0" presId="urn:microsoft.com/office/officeart/2008/layout/LinedList"/>
    <dgm:cxn modelId="{862E4D59-8527-4E74-A268-37EED5077643}" type="presParOf" srcId="{BE5ED6E8-429A-42EC-90E2-69C5E3BB2C34}" destId="{35C7EBA7-423F-4470-843C-4735AA177DED}" srcOrd="4" destOrd="0" presId="urn:microsoft.com/office/officeart/2008/layout/LinedList"/>
    <dgm:cxn modelId="{B86E2C39-9B3C-491B-BFD8-17FE4CC17B33}" type="presParOf" srcId="{BE5ED6E8-429A-42EC-90E2-69C5E3BB2C34}" destId="{FF2DC9C4-AF3D-4026-8934-F5F7F3D0B4C5}" srcOrd="5" destOrd="0" presId="urn:microsoft.com/office/officeart/2008/layout/LinedList"/>
    <dgm:cxn modelId="{7005E125-15C6-4653-91B0-B5EC774E3B79}" type="presParOf" srcId="{FF2DC9C4-AF3D-4026-8934-F5F7F3D0B4C5}" destId="{38B23206-B615-435E-82E7-E222BAD4FCB5}" srcOrd="0" destOrd="0" presId="urn:microsoft.com/office/officeart/2008/layout/LinedList"/>
    <dgm:cxn modelId="{619C18DF-B5F8-4C20-BA28-4A509B413B31}" type="presParOf" srcId="{FF2DC9C4-AF3D-4026-8934-F5F7F3D0B4C5}" destId="{AC96C51A-A3BC-4223-8216-DCA8A5CF3E1F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37DB34-6684-4858-B1C1-27C7BF1DDC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518F08-E5FD-49EE-859D-C8778C6C1B1E}">
      <dgm:prSet custT="1"/>
      <dgm:spPr/>
      <dgm:t>
        <a:bodyPr/>
        <a:lstStyle/>
        <a:p>
          <a:r>
            <a:rPr lang="en-US" sz="3000" dirty="0"/>
            <a:t>Input of Reduce:</a:t>
          </a:r>
        </a:p>
      </dgm:t>
    </dgm:pt>
    <dgm:pt modelId="{94D90AFA-E729-4D19-80A6-A9ED8D2C8793}" type="parTrans" cxnId="{8B60DF1C-CB16-4500-9538-DBF0808A94A3}">
      <dgm:prSet/>
      <dgm:spPr/>
      <dgm:t>
        <a:bodyPr/>
        <a:lstStyle/>
        <a:p>
          <a:endParaRPr lang="en-US"/>
        </a:p>
      </dgm:t>
    </dgm:pt>
    <dgm:pt modelId="{8753BA49-BB45-46D9-BE5F-E910E3129A9E}" type="sibTrans" cxnId="{8B60DF1C-CB16-4500-9538-DBF0808A94A3}">
      <dgm:prSet/>
      <dgm:spPr/>
      <dgm:t>
        <a:bodyPr/>
        <a:lstStyle/>
        <a:p>
          <a:endParaRPr lang="en-US"/>
        </a:p>
      </dgm:t>
    </dgm:pt>
    <dgm:pt modelId="{0C2299F8-0CF5-480D-8B90-3CDB0949FA69}">
      <dgm:prSet custT="1"/>
      <dgm:spPr/>
      <dgm:t>
        <a:bodyPr/>
        <a:lstStyle/>
        <a:p>
          <a:r>
            <a:rPr lang="en-US" sz="3000" dirty="0"/>
            <a:t>Output of Reduce:</a:t>
          </a:r>
        </a:p>
      </dgm:t>
    </dgm:pt>
    <dgm:pt modelId="{27604BA7-4727-42F9-93B8-20C4158998A9}" type="parTrans" cxnId="{221DCC4A-830F-4086-9593-D936E672B737}">
      <dgm:prSet/>
      <dgm:spPr/>
      <dgm:t>
        <a:bodyPr/>
        <a:lstStyle/>
        <a:p>
          <a:endParaRPr lang="en-US"/>
        </a:p>
      </dgm:t>
    </dgm:pt>
    <dgm:pt modelId="{7D3F9A1D-D02E-468F-8EE5-9FA6F36E5AE5}" type="sibTrans" cxnId="{221DCC4A-830F-4086-9593-D936E672B737}">
      <dgm:prSet/>
      <dgm:spPr/>
      <dgm:t>
        <a:bodyPr/>
        <a:lstStyle/>
        <a:p>
          <a:endParaRPr lang="en-US"/>
        </a:p>
      </dgm:t>
    </dgm:pt>
    <dgm:pt modelId="{5D07E64D-D508-46C8-850D-3436DBCEE43A}">
      <dgm:prSet custT="1"/>
      <dgm:spPr/>
      <dgm:t>
        <a:bodyPr/>
        <a:lstStyle/>
        <a:p>
          <a:r>
            <a:rPr lang="en-US" sz="3000" dirty="0"/>
            <a:t>Overall:</a:t>
          </a:r>
        </a:p>
        <a:p>
          <a:r>
            <a:rPr lang="en-US" sz="2000" dirty="0"/>
            <a:t>Map: (</a:t>
          </a:r>
          <a:r>
            <a:rPr lang="en-US" sz="2000" dirty="0" err="1"/>
            <a:t>in_key</a:t>
          </a:r>
          <a:r>
            <a:rPr lang="en-US" sz="2000" dirty="0"/>
            <a:t>, </a:t>
          </a:r>
          <a:r>
            <a:rPr lang="en-US" sz="2000" dirty="0" err="1"/>
            <a:t>in_value</a:t>
          </a:r>
          <a:r>
            <a:rPr lang="en-US" sz="2000" dirty="0"/>
            <a:t>) -&gt; (</a:t>
          </a:r>
          <a:r>
            <a:rPr lang="en-US" sz="2000" dirty="0" err="1"/>
            <a:t>out_key</a:t>
          </a:r>
          <a:r>
            <a:rPr lang="en-US" sz="2000" dirty="0"/>
            <a:t>, </a:t>
          </a:r>
          <a:r>
            <a:rPr lang="en-US" sz="2000" dirty="0" err="1"/>
            <a:t>intermediate_value</a:t>
          </a:r>
          <a:r>
            <a:rPr lang="en-US" sz="2000" dirty="0"/>
            <a:t>)</a:t>
          </a:r>
        </a:p>
        <a:p>
          <a:r>
            <a:rPr lang="en-US" sz="2000" dirty="0"/>
            <a:t>Reduce: (</a:t>
          </a:r>
          <a:r>
            <a:rPr lang="en-US" sz="2000" dirty="0" err="1"/>
            <a:t>out_key</a:t>
          </a:r>
          <a:r>
            <a:rPr lang="en-US" sz="2000" dirty="0"/>
            <a:t>, </a:t>
          </a:r>
          <a:r>
            <a:rPr lang="en-US" sz="2000" dirty="0" err="1"/>
            <a:t>intermediate_value</a:t>
          </a:r>
          <a:r>
            <a:rPr lang="en-US" sz="2000" dirty="0"/>
            <a:t>) -&gt; (</a:t>
          </a:r>
          <a:r>
            <a:rPr lang="en-US" sz="2000" dirty="0" err="1"/>
            <a:t>output_list</a:t>
          </a:r>
          <a:r>
            <a:rPr lang="en-US" sz="2000" dirty="0"/>
            <a:t>)</a:t>
          </a:r>
        </a:p>
      </dgm:t>
    </dgm:pt>
    <dgm:pt modelId="{68281F71-1F4F-45A4-854A-5B9A54225368}" type="parTrans" cxnId="{00502956-4178-460E-B301-C721B82AA196}">
      <dgm:prSet/>
      <dgm:spPr/>
      <dgm:t>
        <a:bodyPr/>
        <a:lstStyle/>
        <a:p>
          <a:endParaRPr lang="en-US"/>
        </a:p>
      </dgm:t>
    </dgm:pt>
    <dgm:pt modelId="{8CF4DA2B-571C-4D72-BE4C-94248CC0139C}" type="sibTrans" cxnId="{00502956-4178-460E-B301-C721B82AA196}">
      <dgm:prSet/>
      <dgm:spPr/>
      <dgm:t>
        <a:bodyPr/>
        <a:lstStyle/>
        <a:p>
          <a:endParaRPr lang="en-US"/>
        </a:p>
      </dgm:t>
    </dgm:pt>
    <dgm:pt modelId="{F519D871-3CCB-44CF-9766-2D9B36328E39}" type="pres">
      <dgm:prSet presAssocID="{9937DB34-6684-4858-B1C1-27C7BF1DDCF9}" presName="vert0" presStyleCnt="0">
        <dgm:presLayoutVars>
          <dgm:dir/>
          <dgm:animOne val="branch"/>
          <dgm:animLvl val="lvl"/>
        </dgm:presLayoutVars>
      </dgm:prSet>
      <dgm:spPr/>
    </dgm:pt>
    <dgm:pt modelId="{9E9083EE-06E5-472A-8E7E-60912994A738}" type="pres">
      <dgm:prSet presAssocID="{F1518F08-E5FD-49EE-859D-C8778C6C1B1E}" presName="thickLine" presStyleLbl="alignNode1" presStyleIdx="0" presStyleCnt="3"/>
      <dgm:spPr/>
    </dgm:pt>
    <dgm:pt modelId="{2BF6542E-39BF-4D78-A574-1FBB2A5190F4}" type="pres">
      <dgm:prSet presAssocID="{F1518F08-E5FD-49EE-859D-C8778C6C1B1E}" presName="horz1" presStyleCnt="0"/>
      <dgm:spPr/>
    </dgm:pt>
    <dgm:pt modelId="{9BFFF736-262D-4FFD-934D-2F2F7F04DD60}" type="pres">
      <dgm:prSet presAssocID="{F1518F08-E5FD-49EE-859D-C8778C6C1B1E}" presName="tx1" presStyleLbl="revTx" presStyleIdx="0" presStyleCnt="3"/>
      <dgm:spPr/>
    </dgm:pt>
    <dgm:pt modelId="{536F346D-073C-41BF-9F94-99237841473B}" type="pres">
      <dgm:prSet presAssocID="{F1518F08-E5FD-49EE-859D-C8778C6C1B1E}" presName="vert1" presStyleCnt="0"/>
      <dgm:spPr/>
    </dgm:pt>
    <dgm:pt modelId="{CDD53896-D119-4BA4-B3D7-3C525AF0186E}" type="pres">
      <dgm:prSet presAssocID="{0C2299F8-0CF5-480D-8B90-3CDB0949FA69}" presName="thickLine" presStyleLbl="alignNode1" presStyleIdx="1" presStyleCnt="3" custLinFactNeighborX="-50" custLinFactNeighborY="-33004"/>
      <dgm:spPr/>
    </dgm:pt>
    <dgm:pt modelId="{F49B5260-E5CF-4808-AF63-699BD7A381EB}" type="pres">
      <dgm:prSet presAssocID="{0C2299F8-0CF5-480D-8B90-3CDB0949FA69}" presName="horz1" presStyleCnt="0"/>
      <dgm:spPr/>
    </dgm:pt>
    <dgm:pt modelId="{9DAC1D05-91F6-4F35-82DD-3FA437FE0C9D}" type="pres">
      <dgm:prSet presAssocID="{0C2299F8-0CF5-480D-8B90-3CDB0949FA69}" presName="tx1" presStyleLbl="revTx" presStyleIdx="1" presStyleCnt="3" custLinFactNeighborX="-50" custLinFactNeighborY="-31194"/>
      <dgm:spPr/>
    </dgm:pt>
    <dgm:pt modelId="{FFD32414-5C52-4805-9EDF-E0D79A4E23F0}" type="pres">
      <dgm:prSet presAssocID="{0C2299F8-0CF5-480D-8B90-3CDB0949FA69}" presName="vert1" presStyleCnt="0"/>
      <dgm:spPr/>
    </dgm:pt>
    <dgm:pt modelId="{B5DB6017-B521-4773-9743-88EB85598878}" type="pres">
      <dgm:prSet presAssocID="{5D07E64D-D508-46C8-850D-3436DBCEE43A}" presName="thickLine" presStyleLbl="alignNode1" presStyleIdx="2" presStyleCnt="3" custLinFactNeighborX="-401" custLinFactNeighborY="-32239"/>
      <dgm:spPr/>
    </dgm:pt>
    <dgm:pt modelId="{2DEF22DE-A3D3-4B4E-B69A-DE9C93DF15BF}" type="pres">
      <dgm:prSet presAssocID="{5D07E64D-D508-46C8-850D-3436DBCEE43A}" presName="horz1" presStyleCnt="0"/>
      <dgm:spPr/>
    </dgm:pt>
    <dgm:pt modelId="{4057489A-5061-49D0-9E69-FCC7F6485C9D}" type="pres">
      <dgm:prSet presAssocID="{5D07E64D-D508-46C8-850D-3436DBCEE43A}" presName="tx1" presStyleLbl="revTx" presStyleIdx="2" presStyleCnt="3" custScaleY="142553" custLinFactNeighborX="-50" custLinFactNeighborY="-36964"/>
      <dgm:spPr/>
    </dgm:pt>
    <dgm:pt modelId="{F488D159-90CD-4D07-8FF3-7308D0539D32}" type="pres">
      <dgm:prSet presAssocID="{5D07E64D-D508-46C8-850D-3436DBCEE43A}" presName="vert1" presStyleCnt="0"/>
      <dgm:spPr/>
    </dgm:pt>
  </dgm:ptLst>
  <dgm:cxnLst>
    <dgm:cxn modelId="{8B60DF1C-CB16-4500-9538-DBF0808A94A3}" srcId="{9937DB34-6684-4858-B1C1-27C7BF1DDCF9}" destId="{F1518F08-E5FD-49EE-859D-C8778C6C1B1E}" srcOrd="0" destOrd="0" parTransId="{94D90AFA-E729-4D19-80A6-A9ED8D2C8793}" sibTransId="{8753BA49-BB45-46D9-BE5F-E910E3129A9E}"/>
    <dgm:cxn modelId="{81E5E83A-D2B6-4758-BCA1-1C0C0B6CE496}" type="presOf" srcId="{0C2299F8-0CF5-480D-8B90-3CDB0949FA69}" destId="{9DAC1D05-91F6-4F35-82DD-3FA437FE0C9D}" srcOrd="0" destOrd="0" presId="urn:microsoft.com/office/officeart/2008/layout/LinedList"/>
    <dgm:cxn modelId="{221DCC4A-830F-4086-9593-D936E672B737}" srcId="{9937DB34-6684-4858-B1C1-27C7BF1DDCF9}" destId="{0C2299F8-0CF5-480D-8B90-3CDB0949FA69}" srcOrd="1" destOrd="0" parTransId="{27604BA7-4727-42F9-93B8-20C4158998A9}" sibTransId="{7D3F9A1D-D02E-468F-8EE5-9FA6F36E5AE5}"/>
    <dgm:cxn modelId="{00502956-4178-460E-B301-C721B82AA196}" srcId="{9937DB34-6684-4858-B1C1-27C7BF1DDCF9}" destId="{5D07E64D-D508-46C8-850D-3436DBCEE43A}" srcOrd="2" destOrd="0" parTransId="{68281F71-1F4F-45A4-854A-5B9A54225368}" sibTransId="{8CF4DA2B-571C-4D72-BE4C-94248CC0139C}"/>
    <dgm:cxn modelId="{E02593A9-E7CE-4FE8-BD25-C87A41CD6E79}" type="presOf" srcId="{5D07E64D-D508-46C8-850D-3436DBCEE43A}" destId="{4057489A-5061-49D0-9E69-FCC7F6485C9D}" srcOrd="0" destOrd="0" presId="urn:microsoft.com/office/officeart/2008/layout/LinedList"/>
    <dgm:cxn modelId="{FF7775AD-FD55-48FE-A730-527DA164D7B0}" type="presOf" srcId="{F1518F08-E5FD-49EE-859D-C8778C6C1B1E}" destId="{9BFFF736-262D-4FFD-934D-2F2F7F04DD60}" srcOrd="0" destOrd="0" presId="urn:microsoft.com/office/officeart/2008/layout/LinedList"/>
    <dgm:cxn modelId="{0141EADB-8CA0-402B-9CBC-91160E1083DB}" type="presOf" srcId="{9937DB34-6684-4858-B1C1-27C7BF1DDCF9}" destId="{F519D871-3CCB-44CF-9766-2D9B36328E39}" srcOrd="0" destOrd="0" presId="urn:microsoft.com/office/officeart/2008/layout/LinedList"/>
    <dgm:cxn modelId="{2CBB11E3-5D71-4951-BF75-EE7A13D956EE}" type="presParOf" srcId="{F519D871-3CCB-44CF-9766-2D9B36328E39}" destId="{9E9083EE-06E5-472A-8E7E-60912994A738}" srcOrd="0" destOrd="0" presId="urn:microsoft.com/office/officeart/2008/layout/LinedList"/>
    <dgm:cxn modelId="{7FBDC844-ECB0-4A91-8C82-CD88F603C94F}" type="presParOf" srcId="{F519D871-3CCB-44CF-9766-2D9B36328E39}" destId="{2BF6542E-39BF-4D78-A574-1FBB2A5190F4}" srcOrd="1" destOrd="0" presId="urn:microsoft.com/office/officeart/2008/layout/LinedList"/>
    <dgm:cxn modelId="{E1BB35DD-2B6E-4275-A76C-C84A24D7B41A}" type="presParOf" srcId="{2BF6542E-39BF-4D78-A574-1FBB2A5190F4}" destId="{9BFFF736-262D-4FFD-934D-2F2F7F04DD60}" srcOrd="0" destOrd="0" presId="urn:microsoft.com/office/officeart/2008/layout/LinedList"/>
    <dgm:cxn modelId="{2B5DE54D-3AA5-4967-87D8-C98396F9D4B8}" type="presParOf" srcId="{2BF6542E-39BF-4D78-A574-1FBB2A5190F4}" destId="{536F346D-073C-41BF-9F94-99237841473B}" srcOrd="1" destOrd="0" presId="urn:microsoft.com/office/officeart/2008/layout/LinedList"/>
    <dgm:cxn modelId="{1BAF0C08-B75A-4FE8-8852-C72F4EC237F7}" type="presParOf" srcId="{F519D871-3CCB-44CF-9766-2D9B36328E39}" destId="{CDD53896-D119-4BA4-B3D7-3C525AF0186E}" srcOrd="2" destOrd="0" presId="urn:microsoft.com/office/officeart/2008/layout/LinedList"/>
    <dgm:cxn modelId="{FB0F69E3-60FB-473A-96E4-E9744B4C3E86}" type="presParOf" srcId="{F519D871-3CCB-44CF-9766-2D9B36328E39}" destId="{F49B5260-E5CF-4808-AF63-699BD7A381EB}" srcOrd="3" destOrd="0" presId="urn:microsoft.com/office/officeart/2008/layout/LinedList"/>
    <dgm:cxn modelId="{3D5C1CB7-630D-4D4E-8EFA-6A22F6AF3CE8}" type="presParOf" srcId="{F49B5260-E5CF-4808-AF63-699BD7A381EB}" destId="{9DAC1D05-91F6-4F35-82DD-3FA437FE0C9D}" srcOrd="0" destOrd="0" presId="urn:microsoft.com/office/officeart/2008/layout/LinedList"/>
    <dgm:cxn modelId="{996EA9AC-D8CB-4B2F-9449-875049F8E9AF}" type="presParOf" srcId="{F49B5260-E5CF-4808-AF63-699BD7A381EB}" destId="{FFD32414-5C52-4805-9EDF-E0D79A4E23F0}" srcOrd="1" destOrd="0" presId="urn:microsoft.com/office/officeart/2008/layout/LinedList"/>
    <dgm:cxn modelId="{839B20D3-2EF3-47B2-90EA-FFB7FD7BE36A}" type="presParOf" srcId="{F519D871-3CCB-44CF-9766-2D9B36328E39}" destId="{B5DB6017-B521-4773-9743-88EB85598878}" srcOrd="4" destOrd="0" presId="urn:microsoft.com/office/officeart/2008/layout/LinedList"/>
    <dgm:cxn modelId="{6CD1E62B-85A9-4EBE-A609-3709A849D09E}" type="presParOf" srcId="{F519D871-3CCB-44CF-9766-2D9B36328E39}" destId="{2DEF22DE-A3D3-4B4E-B69A-DE9C93DF15BF}" srcOrd="5" destOrd="0" presId="urn:microsoft.com/office/officeart/2008/layout/LinedList"/>
    <dgm:cxn modelId="{1F52F3DF-5D7B-4CF7-887B-62FFFFED3AA1}" type="presParOf" srcId="{2DEF22DE-A3D3-4B4E-B69A-DE9C93DF15BF}" destId="{4057489A-5061-49D0-9E69-FCC7F6485C9D}" srcOrd="0" destOrd="0" presId="urn:microsoft.com/office/officeart/2008/layout/LinedList"/>
    <dgm:cxn modelId="{DA044905-23F0-45E5-BF76-CD0616E2258F}" type="presParOf" srcId="{2DEF22DE-A3D3-4B4E-B69A-DE9C93DF15BF}" destId="{F488D159-90CD-4D07-8FF3-7308D0539D3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D59E00-7D9C-49EC-95DF-55B3AAC5F351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CA5783D-2358-4A10-AE1C-DB3F7685A594}">
      <dgm:prSet/>
      <dgm:spPr/>
      <dgm:t>
        <a:bodyPr/>
        <a:lstStyle/>
        <a:p>
          <a:r>
            <a:rPr lang="en-US" dirty="0"/>
            <a:t>MapReduce is a job which consists of the input data, the MapReduce program and configuration info.</a:t>
          </a:r>
        </a:p>
      </dgm:t>
    </dgm:pt>
    <dgm:pt modelId="{19475350-5619-4521-B4D5-A2EFE8CAC126}" type="parTrans" cxnId="{8170361C-DDC9-4E42-8037-4F22F82B00C5}">
      <dgm:prSet/>
      <dgm:spPr/>
      <dgm:t>
        <a:bodyPr/>
        <a:lstStyle/>
        <a:p>
          <a:endParaRPr lang="en-US"/>
        </a:p>
      </dgm:t>
    </dgm:pt>
    <dgm:pt modelId="{5BA106BC-7A9E-432F-B570-091BE80CD381}" type="sibTrans" cxnId="{8170361C-DDC9-4E42-8037-4F22F82B00C5}">
      <dgm:prSet/>
      <dgm:spPr/>
      <dgm:t>
        <a:bodyPr/>
        <a:lstStyle/>
        <a:p>
          <a:endParaRPr lang="en-US"/>
        </a:p>
      </dgm:t>
    </dgm:pt>
    <dgm:pt modelId="{6DC6A4EE-0E48-4AC1-8E93-0FF018F9964F}">
      <dgm:prSet/>
      <dgm:spPr/>
      <dgm:t>
        <a:bodyPr/>
        <a:lstStyle/>
        <a:p>
          <a:r>
            <a:rPr lang="en-US" dirty="0"/>
            <a:t>Hadoop runs it by dividing it into tasks.</a:t>
          </a:r>
        </a:p>
      </dgm:t>
    </dgm:pt>
    <dgm:pt modelId="{DB973625-3EC1-41F4-B433-15BECECCD097}" type="parTrans" cxnId="{0C87DDF1-6F72-4376-87C0-1D8584AA3AC5}">
      <dgm:prSet/>
      <dgm:spPr/>
      <dgm:t>
        <a:bodyPr/>
        <a:lstStyle/>
        <a:p>
          <a:endParaRPr lang="en-US"/>
        </a:p>
      </dgm:t>
    </dgm:pt>
    <dgm:pt modelId="{58F57F94-61D7-4066-94C5-324D2EC90100}" type="sibTrans" cxnId="{0C87DDF1-6F72-4376-87C0-1D8584AA3AC5}">
      <dgm:prSet/>
      <dgm:spPr/>
      <dgm:t>
        <a:bodyPr/>
        <a:lstStyle/>
        <a:p>
          <a:endParaRPr lang="en-US"/>
        </a:p>
      </dgm:t>
    </dgm:pt>
    <dgm:pt modelId="{187D7851-61E4-4A93-AAEE-21A270D296D0}">
      <dgm:prSet/>
      <dgm:spPr/>
      <dgm:t>
        <a:bodyPr/>
        <a:lstStyle/>
        <a:p>
          <a:r>
            <a:rPr lang="en-US"/>
            <a:t>JobTracker assigns task for TaskTrackers and re-assign task to other in case the node fail.</a:t>
          </a:r>
        </a:p>
      </dgm:t>
    </dgm:pt>
    <dgm:pt modelId="{CBF72069-BF3C-4AB1-95DD-3EBF2D36F1F8}" type="parTrans" cxnId="{BC102AB7-85BE-4982-A532-C3CF23F21FBE}">
      <dgm:prSet/>
      <dgm:spPr/>
      <dgm:t>
        <a:bodyPr/>
        <a:lstStyle/>
        <a:p>
          <a:endParaRPr lang="en-US"/>
        </a:p>
      </dgm:t>
    </dgm:pt>
    <dgm:pt modelId="{B97182F0-CA38-42E3-A65D-472043C56806}" type="sibTrans" cxnId="{BC102AB7-85BE-4982-A532-C3CF23F21FBE}">
      <dgm:prSet/>
      <dgm:spPr/>
      <dgm:t>
        <a:bodyPr/>
        <a:lstStyle/>
        <a:p>
          <a:endParaRPr lang="en-US"/>
        </a:p>
      </dgm:t>
    </dgm:pt>
    <dgm:pt modelId="{6F72CB80-8F69-472D-911A-4A0B7E713E6D}" type="pres">
      <dgm:prSet presAssocID="{12D59E00-7D9C-49EC-95DF-55B3AAC5F351}" presName="vert0" presStyleCnt="0">
        <dgm:presLayoutVars>
          <dgm:dir/>
          <dgm:animOne val="branch"/>
          <dgm:animLvl val="lvl"/>
        </dgm:presLayoutVars>
      </dgm:prSet>
      <dgm:spPr/>
    </dgm:pt>
    <dgm:pt modelId="{F9815A4F-CFAA-4A3F-B3B2-043CCA4DDDE2}" type="pres">
      <dgm:prSet presAssocID="{BCA5783D-2358-4A10-AE1C-DB3F7685A594}" presName="thickLine" presStyleLbl="alignNode1" presStyleIdx="0" presStyleCnt="3"/>
      <dgm:spPr/>
    </dgm:pt>
    <dgm:pt modelId="{D7298CF2-3B9F-402D-8A06-4578FA1E53E4}" type="pres">
      <dgm:prSet presAssocID="{BCA5783D-2358-4A10-AE1C-DB3F7685A594}" presName="horz1" presStyleCnt="0"/>
      <dgm:spPr/>
    </dgm:pt>
    <dgm:pt modelId="{8312CC35-0339-4C1C-9E9F-9F4B7237729B}" type="pres">
      <dgm:prSet presAssocID="{BCA5783D-2358-4A10-AE1C-DB3F7685A594}" presName="tx1" presStyleLbl="revTx" presStyleIdx="0" presStyleCnt="3"/>
      <dgm:spPr/>
    </dgm:pt>
    <dgm:pt modelId="{95E03703-81E9-4188-8C47-762B9F4D9E37}" type="pres">
      <dgm:prSet presAssocID="{BCA5783D-2358-4A10-AE1C-DB3F7685A594}" presName="vert1" presStyleCnt="0"/>
      <dgm:spPr/>
    </dgm:pt>
    <dgm:pt modelId="{8257290D-D747-4DE0-B5EF-22B6DA6B4123}" type="pres">
      <dgm:prSet presAssocID="{6DC6A4EE-0E48-4AC1-8E93-0FF018F9964F}" presName="thickLine" presStyleLbl="alignNode1" presStyleIdx="1" presStyleCnt="3"/>
      <dgm:spPr/>
    </dgm:pt>
    <dgm:pt modelId="{955BD0E0-0C1A-4B30-83DD-183460E726FF}" type="pres">
      <dgm:prSet presAssocID="{6DC6A4EE-0E48-4AC1-8E93-0FF018F9964F}" presName="horz1" presStyleCnt="0"/>
      <dgm:spPr/>
    </dgm:pt>
    <dgm:pt modelId="{874E3A06-F499-4B93-966D-020A599F00F7}" type="pres">
      <dgm:prSet presAssocID="{6DC6A4EE-0E48-4AC1-8E93-0FF018F9964F}" presName="tx1" presStyleLbl="revTx" presStyleIdx="1" presStyleCnt="3"/>
      <dgm:spPr/>
    </dgm:pt>
    <dgm:pt modelId="{8AFF478D-5298-42BE-B1C5-96EF24943043}" type="pres">
      <dgm:prSet presAssocID="{6DC6A4EE-0E48-4AC1-8E93-0FF018F9964F}" presName="vert1" presStyleCnt="0"/>
      <dgm:spPr/>
    </dgm:pt>
    <dgm:pt modelId="{799E6743-9487-4FFB-BE70-563F0AF06551}" type="pres">
      <dgm:prSet presAssocID="{187D7851-61E4-4A93-AAEE-21A270D296D0}" presName="thickLine" presStyleLbl="alignNode1" presStyleIdx="2" presStyleCnt="3"/>
      <dgm:spPr/>
    </dgm:pt>
    <dgm:pt modelId="{A264C962-66DD-435E-8CFA-2DB5470BFC6D}" type="pres">
      <dgm:prSet presAssocID="{187D7851-61E4-4A93-AAEE-21A270D296D0}" presName="horz1" presStyleCnt="0"/>
      <dgm:spPr/>
    </dgm:pt>
    <dgm:pt modelId="{2845A69B-2321-4D4E-981E-03402299BC36}" type="pres">
      <dgm:prSet presAssocID="{187D7851-61E4-4A93-AAEE-21A270D296D0}" presName="tx1" presStyleLbl="revTx" presStyleIdx="2" presStyleCnt="3"/>
      <dgm:spPr/>
    </dgm:pt>
    <dgm:pt modelId="{C00EFE03-6512-45D3-9424-8170737EA1CD}" type="pres">
      <dgm:prSet presAssocID="{187D7851-61E4-4A93-AAEE-21A270D296D0}" presName="vert1" presStyleCnt="0"/>
      <dgm:spPr/>
    </dgm:pt>
  </dgm:ptLst>
  <dgm:cxnLst>
    <dgm:cxn modelId="{8170361C-DDC9-4E42-8037-4F22F82B00C5}" srcId="{12D59E00-7D9C-49EC-95DF-55B3AAC5F351}" destId="{BCA5783D-2358-4A10-AE1C-DB3F7685A594}" srcOrd="0" destOrd="0" parTransId="{19475350-5619-4521-B4D5-A2EFE8CAC126}" sibTransId="{5BA106BC-7A9E-432F-B570-091BE80CD381}"/>
    <dgm:cxn modelId="{E88C2227-2873-43E6-8689-11001BB0D5D2}" type="presOf" srcId="{BCA5783D-2358-4A10-AE1C-DB3F7685A594}" destId="{8312CC35-0339-4C1C-9E9F-9F4B7237729B}" srcOrd="0" destOrd="0" presId="urn:microsoft.com/office/officeart/2008/layout/LinedList"/>
    <dgm:cxn modelId="{CF66C75E-4C6B-415B-AE3E-0AB3E51A32F7}" type="presOf" srcId="{12D59E00-7D9C-49EC-95DF-55B3AAC5F351}" destId="{6F72CB80-8F69-472D-911A-4A0B7E713E6D}" srcOrd="0" destOrd="0" presId="urn:microsoft.com/office/officeart/2008/layout/LinedList"/>
    <dgm:cxn modelId="{83091A63-73B6-4AF4-992C-05A3AEDD717E}" type="presOf" srcId="{187D7851-61E4-4A93-AAEE-21A270D296D0}" destId="{2845A69B-2321-4D4E-981E-03402299BC36}" srcOrd="0" destOrd="0" presId="urn:microsoft.com/office/officeart/2008/layout/LinedList"/>
    <dgm:cxn modelId="{BC102AB7-85BE-4982-A532-C3CF23F21FBE}" srcId="{12D59E00-7D9C-49EC-95DF-55B3AAC5F351}" destId="{187D7851-61E4-4A93-AAEE-21A270D296D0}" srcOrd="2" destOrd="0" parTransId="{CBF72069-BF3C-4AB1-95DD-3EBF2D36F1F8}" sibTransId="{B97182F0-CA38-42E3-A65D-472043C56806}"/>
    <dgm:cxn modelId="{FFEB0EDF-CC63-421B-8966-A66902E9EB21}" type="presOf" srcId="{6DC6A4EE-0E48-4AC1-8E93-0FF018F9964F}" destId="{874E3A06-F499-4B93-966D-020A599F00F7}" srcOrd="0" destOrd="0" presId="urn:microsoft.com/office/officeart/2008/layout/LinedList"/>
    <dgm:cxn modelId="{0C87DDF1-6F72-4376-87C0-1D8584AA3AC5}" srcId="{12D59E00-7D9C-49EC-95DF-55B3AAC5F351}" destId="{6DC6A4EE-0E48-4AC1-8E93-0FF018F9964F}" srcOrd="1" destOrd="0" parTransId="{DB973625-3EC1-41F4-B433-15BECECCD097}" sibTransId="{58F57F94-61D7-4066-94C5-324D2EC90100}"/>
    <dgm:cxn modelId="{236D600F-0BC5-4C7C-BD35-CCC5C8A7C778}" type="presParOf" srcId="{6F72CB80-8F69-472D-911A-4A0B7E713E6D}" destId="{F9815A4F-CFAA-4A3F-B3B2-043CCA4DDDE2}" srcOrd="0" destOrd="0" presId="urn:microsoft.com/office/officeart/2008/layout/LinedList"/>
    <dgm:cxn modelId="{A0154F21-3500-4710-AA4D-35C4F8D09D66}" type="presParOf" srcId="{6F72CB80-8F69-472D-911A-4A0B7E713E6D}" destId="{D7298CF2-3B9F-402D-8A06-4578FA1E53E4}" srcOrd="1" destOrd="0" presId="urn:microsoft.com/office/officeart/2008/layout/LinedList"/>
    <dgm:cxn modelId="{418876BA-22BA-4D11-8CC0-8BD91717A132}" type="presParOf" srcId="{D7298CF2-3B9F-402D-8A06-4578FA1E53E4}" destId="{8312CC35-0339-4C1C-9E9F-9F4B7237729B}" srcOrd="0" destOrd="0" presId="urn:microsoft.com/office/officeart/2008/layout/LinedList"/>
    <dgm:cxn modelId="{F3458503-6F25-4138-838D-550EBAC0B304}" type="presParOf" srcId="{D7298CF2-3B9F-402D-8A06-4578FA1E53E4}" destId="{95E03703-81E9-4188-8C47-762B9F4D9E37}" srcOrd="1" destOrd="0" presId="urn:microsoft.com/office/officeart/2008/layout/LinedList"/>
    <dgm:cxn modelId="{A548A8C5-41F4-4E2A-92BA-5897594A78F5}" type="presParOf" srcId="{6F72CB80-8F69-472D-911A-4A0B7E713E6D}" destId="{8257290D-D747-4DE0-B5EF-22B6DA6B4123}" srcOrd="2" destOrd="0" presId="urn:microsoft.com/office/officeart/2008/layout/LinedList"/>
    <dgm:cxn modelId="{E9BEAB6F-DF6E-4B0B-B241-3ECCCD6FC298}" type="presParOf" srcId="{6F72CB80-8F69-472D-911A-4A0B7E713E6D}" destId="{955BD0E0-0C1A-4B30-83DD-183460E726FF}" srcOrd="3" destOrd="0" presId="urn:microsoft.com/office/officeart/2008/layout/LinedList"/>
    <dgm:cxn modelId="{FF971D7A-DE19-4DB6-AC37-BED7E5D0C5DF}" type="presParOf" srcId="{955BD0E0-0C1A-4B30-83DD-183460E726FF}" destId="{874E3A06-F499-4B93-966D-020A599F00F7}" srcOrd="0" destOrd="0" presId="urn:microsoft.com/office/officeart/2008/layout/LinedList"/>
    <dgm:cxn modelId="{AC1AD285-390A-4809-92B4-EAD6F01876E4}" type="presParOf" srcId="{955BD0E0-0C1A-4B30-83DD-183460E726FF}" destId="{8AFF478D-5298-42BE-B1C5-96EF24943043}" srcOrd="1" destOrd="0" presId="urn:microsoft.com/office/officeart/2008/layout/LinedList"/>
    <dgm:cxn modelId="{98CF93F1-D00F-482F-961C-7FBEB8E068FC}" type="presParOf" srcId="{6F72CB80-8F69-472D-911A-4A0B7E713E6D}" destId="{799E6743-9487-4FFB-BE70-563F0AF06551}" srcOrd="4" destOrd="0" presId="urn:microsoft.com/office/officeart/2008/layout/LinedList"/>
    <dgm:cxn modelId="{9B225515-2590-4FEC-8205-C271668B8D3D}" type="presParOf" srcId="{6F72CB80-8F69-472D-911A-4A0B7E713E6D}" destId="{A264C962-66DD-435E-8CFA-2DB5470BFC6D}" srcOrd="5" destOrd="0" presId="urn:microsoft.com/office/officeart/2008/layout/LinedList"/>
    <dgm:cxn modelId="{7CFC433A-FC5D-4EC6-82FF-E8BE8B6AEBFE}" type="presParOf" srcId="{A264C962-66DD-435E-8CFA-2DB5470BFC6D}" destId="{2845A69B-2321-4D4E-981E-03402299BC36}" srcOrd="0" destOrd="0" presId="urn:microsoft.com/office/officeart/2008/layout/LinedList"/>
    <dgm:cxn modelId="{948502F9-6B2D-40CB-8A98-983A0766D36B}" type="presParOf" srcId="{A264C962-66DD-435E-8CFA-2DB5470BFC6D}" destId="{C00EFE03-6512-45D3-9424-8170737EA1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75B5D9-7304-458D-A148-7D3635B4117F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E8220A75-50EC-4D45-B69B-201A20AB6836}">
      <dgm:prSet/>
      <dgm:spPr/>
      <dgm:t>
        <a:bodyPr/>
        <a:lstStyle/>
        <a:p>
          <a:r>
            <a:rPr lang="en-US"/>
            <a:t>Blocks</a:t>
          </a:r>
        </a:p>
      </dgm:t>
    </dgm:pt>
    <dgm:pt modelId="{D4A875C3-258E-43C9-889E-F2D15C0E59D0}" type="parTrans" cxnId="{C623DACC-E716-46C4-915E-5F9407895DE4}">
      <dgm:prSet/>
      <dgm:spPr/>
      <dgm:t>
        <a:bodyPr/>
        <a:lstStyle/>
        <a:p>
          <a:endParaRPr lang="en-US"/>
        </a:p>
      </dgm:t>
    </dgm:pt>
    <dgm:pt modelId="{0104ACF1-A371-4CD5-BC1B-9B874D1458A3}" type="sibTrans" cxnId="{C623DACC-E716-46C4-915E-5F9407895DE4}">
      <dgm:prSet/>
      <dgm:spPr/>
      <dgm:t>
        <a:bodyPr/>
        <a:lstStyle/>
        <a:p>
          <a:endParaRPr lang="en-US"/>
        </a:p>
      </dgm:t>
    </dgm:pt>
    <dgm:pt modelId="{3026F4A0-4793-42E0-9A0F-2181122C7E66}">
      <dgm:prSet/>
      <dgm:spPr/>
      <dgm:t>
        <a:bodyPr/>
        <a:lstStyle/>
        <a:p>
          <a:r>
            <a:rPr lang="en-US" dirty="0" err="1"/>
            <a:t>NameNodes</a:t>
          </a:r>
          <a:r>
            <a:rPr lang="en-US" dirty="0"/>
            <a:t> and </a:t>
          </a:r>
          <a:r>
            <a:rPr lang="en-US" dirty="0" err="1"/>
            <a:t>DataNodes</a:t>
          </a:r>
          <a:endParaRPr lang="en-US" dirty="0"/>
        </a:p>
      </dgm:t>
    </dgm:pt>
    <dgm:pt modelId="{2050AF25-97FF-41BC-92D2-9909BF28DF29}" type="parTrans" cxnId="{756715C3-491A-429E-9387-025BE40208D9}">
      <dgm:prSet/>
      <dgm:spPr/>
      <dgm:t>
        <a:bodyPr/>
        <a:lstStyle/>
        <a:p>
          <a:endParaRPr lang="en-US"/>
        </a:p>
      </dgm:t>
    </dgm:pt>
    <dgm:pt modelId="{31059CFF-B3ED-4255-ACF8-7E6915D88CD3}" type="sibTrans" cxnId="{756715C3-491A-429E-9387-025BE40208D9}">
      <dgm:prSet/>
      <dgm:spPr/>
      <dgm:t>
        <a:bodyPr/>
        <a:lstStyle/>
        <a:p>
          <a:endParaRPr lang="en-US"/>
        </a:p>
      </dgm:t>
    </dgm:pt>
    <dgm:pt modelId="{EF39E937-8992-44B2-A65A-BE1D42563E43}">
      <dgm:prSet/>
      <dgm:spPr/>
      <dgm:t>
        <a:bodyPr/>
        <a:lstStyle/>
        <a:p>
          <a:r>
            <a:rPr lang="en-US"/>
            <a:t>Hadoop High Availability (HA)</a:t>
          </a:r>
        </a:p>
      </dgm:t>
    </dgm:pt>
    <dgm:pt modelId="{7E6A4BAB-F79A-45EB-A104-299D3E9651BB}" type="parTrans" cxnId="{413D3F67-3AD9-4047-B266-5966C21BA3EC}">
      <dgm:prSet/>
      <dgm:spPr/>
      <dgm:t>
        <a:bodyPr/>
        <a:lstStyle/>
        <a:p>
          <a:endParaRPr lang="en-US"/>
        </a:p>
      </dgm:t>
    </dgm:pt>
    <dgm:pt modelId="{3B877B51-299B-47C5-90DB-199BA420D90E}" type="sibTrans" cxnId="{413D3F67-3AD9-4047-B266-5966C21BA3EC}">
      <dgm:prSet/>
      <dgm:spPr/>
      <dgm:t>
        <a:bodyPr/>
        <a:lstStyle/>
        <a:p>
          <a:endParaRPr lang="en-US"/>
        </a:p>
      </dgm:t>
    </dgm:pt>
    <dgm:pt modelId="{E1B01FFF-EABE-4877-A302-38DA0BA8C4A7}" type="pres">
      <dgm:prSet presAssocID="{7175B5D9-7304-458D-A148-7D3635B4117F}" presName="linear" presStyleCnt="0">
        <dgm:presLayoutVars>
          <dgm:animLvl val="lvl"/>
          <dgm:resizeHandles val="exact"/>
        </dgm:presLayoutVars>
      </dgm:prSet>
      <dgm:spPr/>
    </dgm:pt>
    <dgm:pt modelId="{CBE7F146-DBBF-424E-BE70-498B419FF23A}" type="pres">
      <dgm:prSet presAssocID="{E8220A75-50EC-4D45-B69B-201A20AB68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8DAE40D-6DFB-4CD0-AE69-6F722C94FD3C}" type="pres">
      <dgm:prSet presAssocID="{0104ACF1-A371-4CD5-BC1B-9B874D1458A3}" presName="spacer" presStyleCnt="0"/>
      <dgm:spPr/>
    </dgm:pt>
    <dgm:pt modelId="{CF8420B7-F1B1-42FD-B5B5-42E107B89B80}" type="pres">
      <dgm:prSet presAssocID="{3026F4A0-4793-42E0-9A0F-2181122C7E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273109-A6AB-4EDE-9356-C105476525BB}" type="pres">
      <dgm:prSet presAssocID="{31059CFF-B3ED-4255-ACF8-7E6915D88CD3}" presName="spacer" presStyleCnt="0"/>
      <dgm:spPr/>
    </dgm:pt>
    <dgm:pt modelId="{067A5EC0-645D-4FF0-846D-EFE5FF6428EE}" type="pres">
      <dgm:prSet presAssocID="{EF39E937-8992-44B2-A65A-BE1D42563E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4A381B-76B0-4538-85D1-ED801D12888A}" type="presOf" srcId="{EF39E937-8992-44B2-A65A-BE1D42563E43}" destId="{067A5EC0-645D-4FF0-846D-EFE5FF6428EE}" srcOrd="0" destOrd="0" presId="urn:microsoft.com/office/officeart/2005/8/layout/vList2"/>
    <dgm:cxn modelId="{D6554A24-5680-4D46-B61E-536DB4D4655D}" type="presOf" srcId="{3026F4A0-4793-42E0-9A0F-2181122C7E66}" destId="{CF8420B7-F1B1-42FD-B5B5-42E107B89B80}" srcOrd="0" destOrd="0" presId="urn:microsoft.com/office/officeart/2005/8/layout/vList2"/>
    <dgm:cxn modelId="{413D3F67-3AD9-4047-B266-5966C21BA3EC}" srcId="{7175B5D9-7304-458D-A148-7D3635B4117F}" destId="{EF39E937-8992-44B2-A65A-BE1D42563E43}" srcOrd="2" destOrd="0" parTransId="{7E6A4BAB-F79A-45EB-A104-299D3E9651BB}" sibTransId="{3B877B51-299B-47C5-90DB-199BA420D90E}"/>
    <dgm:cxn modelId="{DA56B46A-BB55-4BA5-A9D2-F1FC89AC04D9}" type="presOf" srcId="{E8220A75-50EC-4D45-B69B-201A20AB6836}" destId="{CBE7F146-DBBF-424E-BE70-498B419FF23A}" srcOrd="0" destOrd="0" presId="urn:microsoft.com/office/officeart/2005/8/layout/vList2"/>
    <dgm:cxn modelId="{756715C3-491A-429E-9387-025BE40208D9}" srcId="{7175B5D9-7304-458D-A148-7D3635B4117F}" destId="{3026F4A0-4793-42E0-9A0F-2181122C7E66}" srcOrd="1" destOrd="0" parTransId="{2050AF25-97FF-41BC-92D2-9909BF28DF29}" sibTransId="{31059CFF-B3ED-4255-ACF8-7E6915D88CD3}"/>
    <dgm:cxn modelId="{C623DACC-E716-46C4-915E-5F9407895DE4}" srcId="{7175B5D9-7304-458D-A148-7D3635B4117F}" destId="{E8220A75-50EC-4D45-B69B-201A20AB6836}" srcOrd="0" destOrd="0" parTransId="{D4A875C3-258E-43C9-889E-F2D15C0E59D0}" sibTransId="{0104ACF1-A371-4CD5-BC1B-9B874D1458A3}"/>
    <dgm:cxn modelId="{DE3BB7DC-F826-4B9F-8F51-FEC1012B6746}" type="presOf" srcId="{7175B5D9-7304-458D-A148-7D3635B4117F}" destId="{E1B01FFF-EABE-4877-A302-38DA0BA8C4A7}" srcOrd="0" destOrd="0" presId="urn:microsoft.com/office/officeart/2005/8/layout/vList2"/>
    <dgm:cxn modelId="{40EAF4E1-7FDD-48AC-8AE0-CA4FE82D60A9}" type="presParOf" srcId="{E1B01FFF-EABE-4877-A302-38DA0BA8C4A7}" destId="{CBE7F146-DBBF-424E-BE70-498B419FF23A}" srcOrd="0" destOrd="0" presId="urn:microsoft.com/office/officeart/2005/8/layout/vList2"/>
    <dgm:cxn modelId="{A5401922-27CC-471F-B52F-15FE5501C98E}" type="presParOf" srcId="{E1B01FFF-EABE-4877-A302-38DA0BA8C4A7}" destId="{38DAE40D-6DFB-4CD0-AE69-6F722C94FD3C}" srcOrd="1" destOrd="0" presId="urn:microsoft.com/office/officeart/2005/8/layout/vList2"/>
    <dgm:cxn modelId="{9FC688BD-9A08-45BD-8EC2-2517C103A676}" type="presParOf" srcId="{E1B01FFF-EABE-4877-A302-38DA0BA8C4A7}" destId="{CF8420B7-F1B1-42FD-B5B5-42E107B89B80}" srcOrd="2" destOrd="0" presId="urn:microsoft.com/office/officeart/2005/8/layout/vList2"/>
    <dgm:cxn modelId="{2D60658A-C5A5-4CF1-93A4-5AE69D441593}" type="presParOf" srcId="{E1B01FFF-EABE-4877-A302-38DA0BA8C4A7}" destId="{06273109-A6AB-4EDE-9356-C105476525BB}" srcOrd="3" destOrd="0" presId="urn:microsoft.com/office/officeart/2005/8/layout/vList2"/>
    <dgm:cxn modelId="{7CBEA826-CADB-442E-B7E2-03D8988EF26B}" type="presParOf" srcId="{E1B01FFF-EABE-4877-A302-38DA0BA8C4A7}" destId="{067A5EC0-645D-4FF0-846D-EFE5FF6428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3F91BD-9907-4603-89D8-56118532A359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1C38C85-A1A5-4CF5-B209-D1AC552B8F8C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http://analyticstraining.com/2015/all-about-hadoop-the-what-how-and-why/</a:t>
          </a:r>
          <a:endParaRPr lang="en-US"/>
        </a:p>
      </dgm:t>
    </dgm:pt>
    <dgm:pt modelId="{EC3272AC-2149-494E-8AE6-C26E9441AFC2}" type="parTrans" cxnId="{7CC489BE-423A-477B-A0ED-48F0A22C62E6}">
      <dgm:prSet/>
      <dgm:spPr/>
      <dgm:t>
        <a:bodyPr/>
        <a:lstStyle/>
        <a:p>
          <a:endParaRPr lang="en-US"/>
        </a:p>
      </dgm:t>
    </dgm:pt>
    <dgm:pt modelId="{4578FA7F-66DE-4856-B5E2-8C4643699CA3}" type="sibTrans" cxnId="{7CC489BE-423A-477B-A0ED-48F0A22C62E6}">
      <dgm:prSet/>
      <dgm:spPr/>
      <dgm:t>
        <a:bodyPr/>
        <a:lstStyle/>
        <a:p>
          <a:endParaRPr lang="en-US"/>
        </a:p>
      </dgm:t>
    </dgm:pt>
    <dgm:pt modelId="{294A4577-6FFD-4F9D-B29A-DFEB7302E8C1}">
      <dgm:prSet/>
      <dgm:spPr/>
      <dgm:t>
        <a:bodyPr/>
        <a:lstStyle/>
        <a:p>
          <a:r>
            <a:rPr lang="en-US"/>
            <a:t>Book: </a:t>
          </a:r>
          <a:r>
            <a:rPr lang="en-US" u="sng"/>
            <a:t>Hadoop: The Definitive Guide</a:t>
          </a:r>
          <a:endParaRPr lang="en-US"/>
        </a:p>
      </dgm:t>
    </dgm:pt>
    <dgm:pt modelId="{F406A9CE-3DEC-42C7-B23D-D83B72314C81}" type="parTrans" cxnId="{3DD42558-41C2-4432-8451-7AB81488DD36}">
      <dgm:prSet/>
      <dgm:spPr/>
      <dgm:t>
        <a:bodyPr/>
        <a:lstStyle/>
        <a:p>
          <a:endParaRPr lang="en-US"/>
        </a:p>
      </dgm:t>
    </dgm:pt>
    <dgm:pt modelId="{5C4B864A-16DD-41C0-8989-2508F504AB3C}" type="sibTrans" cxnId="{3DD42558-41C2-4432-8451-7AB81488DD36}">
      <dgm:prSet/>
      <dgm:spPr/>
      <dgm:t>
        <a:bodyPr/>
        <a:lstStyle/>
        <a:p>
          <a:endParaRPr lang="en-US"/>
        </a:p>
      </dgm:t>
    </dgm:pt>
    <dgm:pt modelId="{B008C666-E10C-4920-AB85-F8E74D32AC74}" type="pres">
      <dgm:prSet presAssocID="{103F91BD-9907-4603-89D8-56118532A3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94AF5D-E0A1-402A-B1DC-FA0FDAA3C685}" type="pres">
      <dgm:prSet presAssocID="{61C38C85-A1A5-4CF5-B209-D1AC552B8F8C}" presName="hierRoot1" presStyleCnt="0">
        <dgm:presLayoutVars>
          <dgm:hierBranch val="init"/>
        </dgm:presLayoutVars>
      </dgm:prSet>
      <dgm:spPr/>
    </dgm:pt>
    <dgm:pt modelId="{2F702742-E78F-441D-8A58-1917480AD2C6}" type="pres">
      <dgm:prSet presAssocID="{61C38C85-A1A5-4CF5-B209-D1AC552B8F8C}" presName="rootComposite1" presStyleCnt="0"/>
      <dgm:spPr/>
    </dgm:pt>
    <dgm:pt modelId="{44887313-5D1E-4F18-8892-240AEAD783C3}" type="pres">
      <dgm:prSet presAssocID="{61C38C85-A1A5-4CF5-B209-D1AC552B8F8C}" presName="rootText1" presStyleLbl="node0" presStyleIdx="0" presStyleCnt="2">
        <dgm:presLayoutVars>
          <dgm:chPref val="3"/>
        </dgm:presLayoutVars>
      </dgm:prSet>
      <dgm:spPr/>
    </dgm:pt>
    <dgm:pt modelId="{F76FE7F2-8782-4100-9B26-C14B71CF1C1C}" type="pres">
      <dgm:prSet presAssocID="{61C38C85-A1A5-4CF5-B209-D1AC552B8F8C}" presName="rootConnector1" presStyleLbl="node1" presStyleIdx="0" presStyleCnt="0"/>
      <dgm:spPr/>
    </dgm:pt>
    <dgm:pt modelId="{15B107DB-DCFE-40FF-BD0D-6745A2C6587E}" type="pres">
      <dgm:prSet presAssocID="{61C38C85-A1A5-4CF5-B209-D1AC552B8F8C}" presName="hierChild2" presStyleCnt="0"/>
      <dgm:spPr/>
    </dgm:pt>
    <dgm:pt modelId="{84A9081F-AE65-4600-BB2A-3639A076ABAD}" type="pres">
      <dgm:prSet presAssocID="{61C38C85-A1A5-4CF5-B209-D1AC552B8F8C}" presName="hierChild3" presStyleCnt="0"/>
      <dgm:spPr/>
    </dgm:pt>
    <dgm:pt modelId="{DD437BF2-1B13-4C98-BA50-C764FDE4724E}" type="pres">
      <dgm:prSet presAssocID="{294A4577-6FFD-4F9D-B29A-DFEB7302E8C1}" presName="hierRoot1" presStyleCnt="0">
        <dgm:presLayoutVars>
          <dgm:hierBranch val="init"/>
        </dgm:presLayoutVars>
      </dgm:prSet>
      <dgm:spPr/>
    </dgm:pt>
    <dgm:pt modelId="{73006B48-223D-40D1-9F67-79FD1F757616}" type="pres">
      <dgm:prSet presAssocID="{294A4577-6FFD-4F9D-B29A-DFEB7302E8C1}" presName="rootComposite1" presStyleCnt="0"/>
      <dgm:spPr/>
    </dgm:pt>
    <dgm:pt modelId="{07A43BDF-AC10-470A-82D6-24B3E1276BB0}" type="pres">
      <dgm:prSet presAssocID="{294A4577-6FFD-4F9D-B29A-DFEB7302E8C1}" presName="rootText1" presStyleLbl="node0" presStyleIdx="1" presStyleCnt="2">
        <dgm:presLayoutVars>
          <dgm:chPref val="3"/>
        </dgm:presLayoutVars>
      </dgm:prSet>
      <dgm:spPr/>
    </dgm:pt>
    <dgm:pt modelId="{4ABC0919-02A7-430A-B928-8D254362F589}" type="pres">
      <dgm:prSet presAssocID="{294A4577-6FFD-4F9D-B29A-DFEB7302E8C1}" presName="rootConnector1" presStyleLbl="node1" presStyleIdx="0" presStyleCnt="0"/>
      <dgm:spPr/>
    </dgm:pt>
    <dgm:pt modelId="{1A13D393-5C12-45F6-B4B6-7D27D08BC4B7}" type="pres">
      <dgm:prSet presAssocID="{294A4577-6FFD-4F9D-B29A-DFEB7302E8C1}" presName="hierChild2" presStyleCnt="0"/>
      <dgm:spPr/>
    </dgm:pt>
    <dgm:pt modelId="{DBD1B015-4BE2-4B30-AB46-1E5876214D70}" type="pres">
      <dgm:prSet presAssocID="{294A4577-6FFD-4F9D-B29A-DFEB7302E8C1}" presName="hierChild3" presStyleCnt="0"/>
      <dgm:spPr/>
    </dgm:pt>
  </dgm:ptLst>
  <dgm:cxnLst>
    <dgm:cxn modelId="{CE058C19-BAB1-4E58-926B-0F6E905A13B7}" type="presOf" srcId="{294A4577-6FFD-4F9D-B29A-DFEB7302E8C1}" destId="{4ABC0919-02A7-430A-B928-8D254362F589}" srcOrd="1" destOrd="0" presId="urn:microsoft.com/office/officeart/2009/3/layout/HorizontalOrganizationChart"/>
    <dgm:cxn modelId="{715D3F63-AABD-4B71-8FF7-B0105E0FE554}" type="presOf" srcId="{61C38C85-A1A5-4CF5-B209-D1AC552B8F8C}" destId="{F76FE7F2-8782-4100-9B26-C14B71CF1C1C}" srcOrd="1" destOrd="0" presId="urn:microsoft.com/office/officeart/2009/3/layout/HorizontalOrganizationChart"/>
    <dgm:cxn modelId="{3DD42558-41C2-4432-8451-7AB81488DD36}" srcId="{103F91BD-9907-4603-89D8-56118532A359}" destId="{294A4577-6FFD-4F9D-B29A-DFEB7302E8C1}" srcOrd="1" destOrd="0" parTransId="{F406A9CE-3DEC-42C7-B23D-D83B72314C81}" sibTransId="{5C4B864A-16DD-41C0-8989-2508F504AB3C}"/>
    <dgm:cxn modelId="{4E45029D-CBB6-44CF-9EAD-BD41D1999FD1}" type="presOf" srcId="{103F91BD-9907-4603-89D8-56118532A359}" destId="{B008C666-E10C-4920-AB85-F8E74D32AC74}" srcOrd="0" destOrd="0" presId="urn:microsoft.com/office/officeart/2009/3/layout/HorizontalOrganizationChart"/>
    <dgm:cxn modelId="{D09583B7-4AFB-4D34-8AA4-0092346E420D}" type="presOf" srcId="{61C38C85-A1A5-4CF5-B209-D1AC552B8F8C}" destId="{44887313-5D1E-4F18-8892-240AEAD783C3}" srcOrd="0" destOrd="0" presId="urn:microsoft.com/office/officeart/2009/3/layout/HorizontalOrganizationChart"/>
    <dgm:cxn modelId="{F1CC59B8-0F0E-4945-BA3B-8ADB7ED71B2A}" type="presOf" srcId="{294A4577-6FFD-4F9D-B29A-DFEB7302E8C1}" destId="{07A43BDF-AC10-470A-82D6-24B3E1276BB0}" srcOrd="0" destOrd="0" presId="urn:microsoft.com/office/officeart/2009/3/layout/HorizontalOrganizationChart"/>
    <dgm:cxn modelId="{7CC489BE-423A-477B-A0ED-48F0A22C62E6}" srcId="{103F91BD-9907-4603-89D8-56118532A359}" destId="{61C38C85-A1A5-4CF5-B209-D1AC552B8F8C}" srcOrd="0" destOrd="0" parTransId="{EC3272AC-2149-494E-8AE6-C26E9441AFC2}" sibTransId="{4578FA7F-66DE-4856-B5E2-8C4643699CA3}"/>
    <dgm:cxn modelId="{A406E0CD-293D-44C5-A9D5-7E6356BD1656}" type="presParOf" srcId="{B008C666-E10C-4920-AB85-F8E74D32AC74}" destId="{C694AF5D-E0A1-402A-B1DC-FA0FDAA3C685}" srcOrd="0" destOrd="0" presId="urn:microsoft.com/office/officeart/2009/3/layout/HorizontalOrganizationChart"/>
    <dgm:cxn modelId="{125DE30B-F2B4-4B98-8561-8A3752CC2BFB}" type="presParOf" srcId="{C694AF5D-E0A1-402A-B1DC-FA0FDAA3C685}" destId="{2F702742-E78F-441D-8A58-1917480AD2C6}" srcOrd="0" destOrd="0" presId="urn:microsoft.com/office/officeart/2009/3/layout/HorizontalOrganizationChart"/>
    <dgm:cxn modelId="{E99C395F-23A4-40C2-9BB6-17C32AF25AA0}" type="presParOf" srcId="{2F702742-E78F-441D-8A58-1917480AD2C6}" destId="{44887313-5D1E-4F18-8892-240AEAD783C3}" srcOrd="0" destOrd="0" presId="urn:microsoft.com/office/officeart/2009/3/layout/HorizontalOrganizationChart"/>
    <dgm:cxn modelId="{05EF174C-B1BD-4934-B26A-4316EE3EFB8A}" type="presParOf" srcId="{2F702742-E78F-441D-8A58-1917480AD2C6}" destId="{F76FE7F2-8782-4100-9B26-C14B71CF1C1C}" srcOrd="1" destOrd="0" presId="urn:microsoft.com/office/officeart/2009/3/layout/HorizontalOrganizationChart"/>
    <dgm:cxn modelId="{98AA4F92-D46E-40F5-B0DF-E98DBA881E42}" type="presParOf" srcId="{C694AF5D-E0A1-402A-B1DC-FA0FDAA3C685}" destId="{15B107DB-DCFE-40FF-BD0D-6745A2C6587E}" srcOrd="1" destOrd="0" presId="urn:microsoft.com/office/officeart/2009/3/layout/HorizontalOrganizationChart"/>
    <dgm:cxn modelId="{B334073F-423A-4997-9D4B-426948B839C0}" type="presParOf" srcId="{C694AF5D-E0A1-402A-B1DC-FA0FDAA3C685}" destId="{84A9081F-AE65-4600-BB2A-3639A076ABAD}" srcOrd="2" destOrd="0" presId="urn:microsoft.com/office/officeart/2009/3/layout/HorizontalOrganizationChart"/>
    <dgm:cxn modelId="{C16C8E6F-4E24-4D4F-8CC6-2C13226F6D0D}" type="presParOf" srcId="{B008C666-E10C-4920-AB85-F8E74D32AC74}" destId="{DD437BF2-1B13-4C98-BA50-C764FDE4724E}" srcOrd="1" destOrd="0" presId="urn:microsoft.com/office/officeart/2009/3/layout/HorizontalOrganizationChart"/>
    <dgm:cxn modelId="{CF19A97F-0472-424F-A5C4-6EBF27870AF7}" type="presParOf" srcId="{DD437BF2-1B13-4C98-BA50-C764FDE4724E}" destId="{73006B48-223D-40D1-9F67-79FD1F757616}" srcOrd="0" destOrd="0" presId="urn:microsoft.com/office/officeart/2009/3/layout/HorizontalOrganizationChart"/>
    <dgm:cxn modelId="{CA6C30BB-B2B0-4E78-9D92-6EB4214C2810}" type="presParOf" srcId="{73006B48-223D-40D1-9F67-79FD1F757616}" destId="{07A43BDF-AC10-470A-82D6-24B3E1276BB0}" srcOrd="0" destOrd="0" presId="urn:microsoft.com/office/officeart/2009/3/layout/HorizontalOrganizationChart"/>
    <dgm:cxn modelId="{1916678F-393B-416B-A32C-B1DABE915F85}" type="presParOf" srcId="{73006B48-223D-40D1-9F67-79FD1F757616}" destId="{4ABC0919-02A7-430A-B928-8D254362F589}" srcOrd="1" destOrd="0" presId="urn:microsoft.com/office/officeart/2009/3/layout/HorizontalOrganizationChart"/>
    <dgm:cxn modelId="{50F1489C-822E-43A1-9B57-3658F0FE3EB0}" type="presParOf" srcId="{DD437BF2-1B13-4C98-BA50-C764FDE4724E}" destId="{1A13D393-5C12-45F6-B4B6-7D27D08BC4B7}" srcOrd="1" destOrd="0" presId="urn:microsoft.com/office/officeart/2009/3/layout/HorizontalOrganizationChart"/>
    <dgm:cxn modelId="{EEA869B3-58C3-4DA4-99E4-8A0971E16B6C}" type="presParOf" srcId="{DD437BF2-1B13-4C98-BA50-C764FDE4724E}" destId="{DBD1B015-4BE2-4B30-AB46-1E5876214D7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F91D-08C7-4C76-B173-79218F1C8A10}">
      <dsp:nvSpPr>
        <dsp:cNvPr id="0" name=""/>
        <dsp:cNvSpPr/>
      </dsp:nvSpPr>
      <dsp:spPr>
        <a:xfrm>
          <a:off x="438705" y="1612"/>
          <a:ext cx="4029668" cy="255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E092C0-4A2A-4B64-9CCB-7FFF57811136}">
      <dsp:nvSpPr>
        <dsp:cNvPr id="0" name=""/>
        <dsp:cNvSpPr/>
      </dsp:nvSpPr>
      <dsp:spPr>
        <a:xfrm>
          <a:off x="88644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Big Data: high volume, velocity, variety.</a:t>
          </a:r>
        </a:p>
      </dsp:txBody>
      <dsp:txXfrm>
        <a:off x="961392" y="501912"/>
        <a:ext cx="3879776" cy="2408947"/>
      </dsp:txXfrm>
    </dsp:sp>
    <dsp:sp modelId="{B0FF3764-F0E0-451B-9ED0-EA9CC172F878}">
      <dsp:nvSpPr>
        <dsp:cNvPr id="0" name=""/>
        <dsp:cNvSpPr/>
      </dsp:nvSpPr>
      <dsp:spPr>
        <a:xfrm>
          <a:off x="5363855" y="1612"/>
          <a:ext cx="4029668" cy="255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A77D3E-5B18-4CF1-AA6E-BDC51A3E0A19}">
      <dsp:nvSpPr>
        <dsp:cNvPr id="0" name=""/>
        <dsp:cNvSpPr/>
      </dsp:nvSpPr>
      <dsp:spPr>
        <a:xfrm>
          <a:off x="5811596" y="426966"/>
          <a:ext cx="4029668" cy="255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Storing in Relational database is costly, time-consuming.</a:t>
          </a:r>
        </a:p>
      </dsp:txBody>
      <dsp:txXfrm>
        <a:off x="5886542" y="501912"/>
        <a:ext cx="3879776" cy="2408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A8072-5271-4EF8-88A9-CFA37BB7FBCE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B18AC1-009B-4AA5-BBD1-D3199D1B65AE}">
      <dsp:nvSpPr>
        <dsp:cNvPr id="0" name=""/>
        <dsp:cNvSpPr/>
      </dsp:nvSpPr>
      <dsp:spPr>
        <a:xfrm>
          <a:off x="0" y="2720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Massive storage space</a:t>
          </a:r>
        </a:p>
      </dsp:txBody>
      <dsp:txXfrm>
        <a:off x="0" y="2720"/>
        <a:ext cx="6089650" cy="927780"/>
      </dsp:txXfrm>
    </dsp:sp>
    <dsp:sp modelId="{09B1187D-B2C7-4B15-890D-ACC28BFBC7FA}">
      <dsp:nvSpPr>
        <dsp:cNvPr id="0" name=""/>
        <dsp:cNvSpPr/>
      </dsp:nvSpPr>
      <dsp:spPr>
        <a:xfrm>
          <a:off x="0" y="930501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9E983-3067-48E4-AE35-C12538788CF8}">
      <dsp:nvSpPr>
        <dsp:cNvPr id="0" name=""/>
        <dsp:cNvSpPr/>
      </dsp:nvSpPr>
      <dsp:spPr>
        <a:xfrm>
          <a:off x="0" y="93050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Low cost</a:t>
          </a:r>
        </a:p>
      </dsp:txBody>
      <dsp:txXfrm>
        <a:off x="0" y="930501"/>
        <a:ext cx="6089650" cy="927780"/>
      </dsp:txXfrm>
    </dsp:sp>
    <dsp:sp modelId="{8AA417F8-452F-4A78-8C67-92063CE9078E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0E1973-3924-4812-9986-C928C4B5F753}">
      <dsp:nvSpPr>
        <dsp:cNvPr id="0" name=""/>
        <dsp:cNvSpPr/>
      </dsp:nvSpPr>
      <dsp:spPr>
        <a:xfrm>
          <a:off x="0" y="1858281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Computing power</a:t>
          </a:r>
        </a:p>
      </dsp:txBody>
      <dsp:txXfrm>
        <a:off x="0" y="1858281"/>
        <a:ext cx="6089650" cy="927780"/>
      </dsp:txXfrm>
    </dsp:sp>
    <dsp:sp modelId="{16734272-869A-4247-AF68-448047EC8D88}">
      <dsp:nvSpPr>
        <dsp:cNvPr id="0" name=""/>
        <dsp:cNvSpPr/>
      </dsp:nvSpPr>
      <dsp:spPr>
        <a:xfrm>
          <a:off x="0" y="2786062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4AE38-247F-47DE-92D3-3D1C0E0900CD}">
      <dsp:nvSpPr>
        <dsp:cNvPr id="0" name=""/>
        <dsp:cNvSpPr/>
      </dsp:nvSpPr>
      <dsp:spPr>
        <a:xfrm>
          <a:off x="0" y="2786062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Scalability</a:t>
          </a:r>
        </a:p>
      </dsp:txBody>
      <dsp:txXfrm>
        <a:off x="0" y="2786062"/>
        <a:ext cx="6089650" cy="927780"/>
      </dsp:txXfrm>
    </dsp:sp>
    <dsp:sp modelId="{74820B35-CF86-4987-B186-0E66A34AFB0A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8F33A-7609-4FF9-A766-2CFEBD006528}">
      <dsp:nvSpPr>
        <dsp:cNvPr id="0" name=""/>
        <dsp:cNvSpPr/>
      </dsp:nvSpPr>
      <dsp:spPr>
        <a:xfrm>
          <a:off x="0" y="371384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Flexibility</a:t>
          </a:r>
        </a:p>
      </dsp:txBody>
      <dsp:txXfrm>
        <a:off x="0" y="3713843"/>
        <a:ext cx="6089650" cy="927780"/>
      </dsp:txXfrm>
    </dsp:sp>
    <dsp:sp modelId="{D826A16E-64A5-4414-8AD6-130B25EA57D3}">
      <dsp:nvSpPr>
        <dsp:cNvPr id="0" name=""/>
        <dsp:cNvSpPr/>
      </dsp:nvSpPr>
      <dsp:spPr>
        <a:xfrm>
          <a:off x="0" y="4641623"/>
          <a:ext cx="6089650" cy="0"/>
        </a:xfrm>
        <a:prstGeom prst="line">
          <a:avLst/>
        </a:prstGeom>
        <a:gradFill rotWithShape="0">
          <a:gsLst>
            <a:gs pos="0">
              <a:schemeClr val="accent6">
                <a:shade val="50000"/>
                <a:hueOff val="122808"/>
                <a:satOff val="-5368"/>
                <a:lumOff val="14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22808"/>
                <a:satOff val="-5368"/>
                <a:lumOff val="14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22808"/>
                <a:satOff val="-5368"/>
                <a:lumOff val="14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shade val="50000"/>
              <a:hueOff val="122808"/>
              <a:satOff val="-5368"/>
              <a:lumOff val="14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C60592-0F70-4172-AE3A-9B066A4DF79B}">
      <dsp:nvSpPr>
        <dsp:cNvPr id="0" name=""/>
        <dsp:cNvSpPr/>
      </dsp:nvSpPr>
      <dsp:spPr>
        <a:xfrm>
          <a:off x="0" y="4641623"/>
          <a:ext cx="6089650" cy="92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Failure tolerance</a:t>
          </a:r>
        </a:p>
      </dsp:txBody>
      <dsp:txXfrm>
        <a:off x="0" y="4641623"/>
        <a:ext cx="6089650" cy="927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1453-A73C-4A45-AA2C-48291A880D6D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32BCF4-6EDE-47E2-B2C3-99AE47A5E79D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MapReduce has two main phases: Map phase and Reduce phase</a:t>
          </a:r>
        </a:p>
      </dsp:txBody>
      <dsp:txXfrm>
        <a:off x="0" y="2720"/>
        <a:ext cx="6269038" cy="1855561"/>
      </dsp:txXfrm>
    </dsp:sp>
    <dsp:sp modelId="{5A79DBBF-45D0-4135-AB2F-507F58374EED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DC66CC8-C4AC-44EE-BD08-F43EF4AAE8C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Input of Map:</a:t>
          </a:r>
        </a:p>
      </dsp:txBody>
      <dsp:txXfrm>
        <a:off x="0" y="1858281"/>
        <a:ext cx="6269038" cy="1855561"/>
      </dsp:txXfrm>
    </dsp:sp>
    <dsp:sp modelId="{35C7EBA7-423F-4470-843C-4735AA177DED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B23206-B615-435E-82E7-E222BAD4FCB5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Output of Map:</a:t>
          </a:r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083EE-06E5-472A-8E7E-60912994A738}">
      <dsp:nvSpPr>
        <dsp:cNvPr id="0" name=""/>
        <dsp:cNvSpPr/>
      </dsp:nvSpPr>
      <dsp:spPr>
        <a:xfrm>
          <a:off x="0" y="4024"/>
          <a:ext cx="62690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FF736-262D-4FFD-934D-2F2F7F04DD60}">
      <dsp:nvSpPr>
        <dsp:cNvPr id="0" name=""/>
        <dsp:cNvSpPr/>
      </dsp:nvSpPr>
      <dsp:spPr>
        <a:xfrm>
          <a:off x="0" y="4024"/>
          <a:ext cx="6269038" cy="162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Input of Reduce:</a:t>
          </a:r>
        </a:p>
      </dsp:txBody>
      <dsp:txXfrm>
        <a:off x="0" y="4024"/>
        <a:ext cx="6269038" cy="1624296"/>
      </dsp:txXfrm>
    </dsp:sp>
    <dsp:sp modelId="{CDD53896-D119-4BA4-B3D7-3C525AF0186E}">
      <dsp:nvSpPr>
        <dsp:cNvPr id="0" name=""/>
        <dsp:cNvSpPr/>
      </dsp:nvSpPr>
      <dsp:spPr>
        <a:xfrm>
          <a:off x="0" y="1092238"/>
          <a:ext cx="626903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C1D05-91F6-4F35-82DD-3FA437FE0C9D}">
      <dsp:nvSpPr>
        <dsp:cNvPr id="0" name=""/>
        <dsp:cNvSpPr/>
      </dsp:nvSpPr>
      <dsp:spPr>
        <a:xfrm>
          <a:off x="0" y="1121638"/>
          <a:ext cx="6269038" cy="162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Output of Reduce:</a:t>
          </a:r>
        </a:p>
      </dsp:txBody>
      <dsp:txXfrm>
        <a:off x="0" y="1121638"/>
        <a:ext cx="6269038" cy="1624296"/>
      </dsp:txXfrm>
    </dsp:sp>
    <dsp:sp modelId="{B5DB6017-B521-4773-9743-88EB85598878}">
      <dsp:nvSpPr>
        <dsp:cNvPr id="0" name=""/>
        <dsp:cNvSpPr/>
      </dsp:nvSpPr>
      <dsp:spPr>
        <a:xfrm>
          <a:off x="0" y="2506128"/>
          <a:ext cx="626903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7489A-5061-49D0-9E69-FCC7F6485C9D}">
      <dsp:nvSpPr>
        <dsp:cNvPr id="0" name=""/>
        <dsp:cNvSpPr/>
      </dsp:nvSpPr>
      <dsp:spPr>
        <a:xfrm>
          <a:off x="0" y="2652212"/>
          <a:ext cx="6262915" cy="231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Overall: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Map: (</a:t>
          </a:r>
          <a:r>
            <a:rPr lang="en-US" sz="2000" kern="1200" dirty="0" err="1"/>
            <a:t>in_key</a:t>
          </a:r>
          <a:r>
            <a:rPr lang="en-US" sz="2000" kern="1200" dirty="0"/>
            <a:t>, </a:t>
          </a:r>
          <a:r>
            <a:rPr lang="en-US" sz="2000" kern="1200" dirty="0" err="1"/>
            <a:t>in_value</a:t>
          </a:r>
          <a:r>
            <a:rPr lang="en-US" sz="2000" kern="1200" dirty="0"/>
            <a:t>) -&gt; (</a:t>
          </a:r>
          <a:r>
            <a:rPr lang="en-US" sz="2000" kern="1200" dirty="0" err="1"/>
            <a:t>out_key</a:t>
          </a:r>
          <a:r>
            <a:rPr lang="en-US" sz="2000" kern="1200" dirty="0"/>
            <a:t>, </a:t>
          </a:r>
          <a:r>
            <a:rPr lang="en-US" sz="2000" kern="1200" dirty="0" err="1"/>
            <a:t>intermediate_value</a:t>
          </a:r>
          <a:r>
            <a:rPr lang="en-US" sz="2000" kern="1200" dirty="0"/>
            <a:t>)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Reduce: (</a:t>
          </a:r>
          <a:r>
            <a:rPr lang="en-US" sz="2000" kern="1200" dirty="0" err="1"/>
            <a:t>out_key</a:t>
          </a:r>
          <a:r>
            <a:rPr lang="en-US" sz="2000" kern="1200" dirty="0"/>
            <a:t>, </a:t>
          </a:r>
          <a:r>
            <a:rPr lang="en-US" sz="2000" kern="1200" dirty="0" err="1"/>
            <a:t>intermediate_value</a:t>
          </a:r>
          <a:r>
            <a:rPr lang="en-US" sz="2000" kern="1200" dirty="0"/>
            <a:t>) -&gt; (</a:t>
          </a:r>
          <a:r>
            <a:rPr lang="en-US" sz="2000" kern="1200" dirty="0" err="1"/>
            <a:t>output_list</a:t>
          </a:r>
          <a:r>
            <a:rPr lang="en-US" sz="2000" kern="1200" dirty="0"/>
            <a:t>)</a:t>
          </a:r>
        </a:p>
      </dsp:txBody>
      <dsp:txXfrm>
        <a:off x="0" y="2652212"/>
        <a:ext cx="6262915" cy="2315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15A4F-CFAA-4A3F-B3B2-043CCA4DDDE2}">
      <dsp:nvSpPr>
        <dsp:cNvPr id="0" name=""/>
        <dsp:cNvSpPr/>
      </dsp:nvSpPr>
      <dsp:spPr>
        <a:xfrm>
          <a:off x="0" y="2720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12CC35-0339-4C1C-9E9F-9F4B7237729B}">
      <dsp:nvSpPr>
        <dsp:cNvPr id="0" name=""/>
        <dsp:cNvSpPr/>
      </dsp:nvSpPr>
      <dsp:spPr>
        <a:xfrm>
          <a:off x="0" y="2720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MapReduce is a job which consists of the input data, the MapReduce program and configuration info.</a:t>
          </a:r>
        </a:p>
      </dsp:txBody>
      <dsp:txXfrm>
        <a:off x="0" y="2720"/>
        <a:ext cx="6089650" cy="1855561"/>
      </dsp:txXfrm>
    </dsp:sp>
    <dsp:sp modelId="{8257290D-D747-4DE0-B5EF-22B6DA6B4123}">
      <dsp:nvSpPr>
        <dsp:cNvPr id="0" name=""/>
        <dsp:cNvSpPr/>
      </dsp:nvSpPr>
      <dsp:spPr>
        <a:xfrm>
          <a:off x="0" y="1858281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E3A06-F499-4B93-966D-020A599F00F7}">
      <dsp:nvSpPr>
        <dsp:cNvPr id="0" name=""/>
        <dsp:cNvSpPr/>
      </dsp:nvSpPr>
      <dsp:spPr>
        <a:xfrm>
          <a:off x="0" y="1858281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Hadoop runs it by dividing it into tasks.</a:t>
          </a:r>
        </a:p>
      </dsp:txBody>
      <dsp:txXfrm>
        <a:off x="0" y="1858281"/>
        <a:ext cx="6089650" cy="1855561"/>
      </dsp:txXfrm>
    </dsp:sp>
    <dsp:sp modelId="{799E6743-9487-4FFB-BE70-563F0AF06551}">
      <dsp:nvSpPr>
        <dsp:cNvPr id="0" name=""/>
        <dsp:cNvSpPr/>
      </dsp:nvSpPr>
      <dsp:spPr>
        <a:xfrm>
          <a:off x="0" y="3713843"/>
          <a:ext cx="6089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5A69B-2321-4D4E-981E-03402299BC36}">
      <dsp:nvSpPr>
        <dsp:cNvPr id="0" name=""/>
        <dsp:cNvSpPr/>
      </dsp:nvSpPr>
      <dsp:spPr>
        <a:xfrm>
          <a:off x="0" y="3713843"/>
          <a:ext cx="6089650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JobTracker assigns task for TaskTrackers and re-assign task to other in case the node fail.</a:t>
          </a:r>
        </a:p>
      </dsp:txBody>
      <dsp:txXfrm>
        <a:off x="0" y="3713843"/>
        <a:ext cx="6089650" cy="18555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7F146-DBBF-424E-BE70-498B419FF23A}">
      <dsp:nvSpPr>
        <dsp:cNvPr id="0" name=""/>
        <dsp:cNvSpPr/>
      </dsp:nvSpPr>
      <dsp:spPr>
        <a:xfrm>
          <a:off x="0" y="37482"/>
          <a:ext cx="6089650" cy="1747906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Blocks</a:t>
          </a:r>
        </a:p>
      </dsp:txBody>
      <dsp:txXfrm>
        <a:off x="85326" y="122808"/>
        <a:ext cx="5918998" cy="1577254"/>
      </dsp:txXfrm>
    </dsp:sp>
    <dsp:sp modelId="{CF8420B7-F1B1-42FD-B5B5-42E107B89B80}">
      <dsp:nvSpPr>
        <dsp:cNvPr id="0" name=""/>
        <dsp:cNvSpPr/>
      </dsp:nvSpPr>
      <dsp:spPr>
        <a:xfrm>
          <a:off x="0" y="1912109"/>
          <a:ext cx="6089650" cy="1747906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NameNodes</a:t>
          </a:r>
          <a:r>
            <a:rPr lang="en-US" sz="4400" kern="1200" dirty="0"/>
            <a:t> and </a:t>
          </a:r>
          <a:r>
            <a:rPr lang="en-US" sz="4400" kern="1200" dirty="0" err="1"/>
            <a:t>DataNodes</a:t>
          </a:r>
          <a:endParaRPr lang="en-US" sz="4400" kern="1200" dirty="0"/>
        </a:p>
      </dsp:txBody>
      <dsp:txXfrm>
        <a:off x="85326" y="1997435"/>
        <a:ext cx="5918998" cy="1577254"/>
      </dsp:txXfrm>
    </dsp:sp>
    <dsp:sp modelId="{067A5EC0-645D-4FF0-846D-EFE5FF6428EE}">
      <dsp:nvSpPr>
        <dsp:cNvPr id="0" name=""/>
        <dsp:cNvSpPr/>
      </dsp:nvSpPr>
      <dsp:spPr>
        <a:xfrm>
          <a:off x="0" y="3786735"/>
          <a:ext cx="6089650" cy="1747906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22839"/>
                <a:satOff val="5970"/>
                <a:lumOff val="263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22839"/>
                <a:satOff val="5970"/>
                <a:lumOff val="263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22839"/>
                <a:satOff val="5970"/>
                <a:lumOff val="263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Hadoop High Availability (HA)</a:t>
          </a:r>
        </a:p>
      </dsp:txBody>
      <dsp:txXfrm>
        <a:off x="85326" y="3872061"/>
        <a:ext cx="5918998" cy="15772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87313-5D1E-4F18-8892-240AEAD783C3}">
      <dsp:nvSpPr>
        <dsp:cNvPr id="0" name=""/>
        <dsp:cNvSpPr/>
      </dsp:nvSpPr>
      <dsp:spPr>
        <a:xfrm>
          <a:off x="2433786" y="1593"/>
          <a:ext cx="5648027" cy="17226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u="sng" kern="1200">
              <a:hlinkClick xmlns:r="http://schemas.openxmlformats.org/officeDocument/2006/relationships" r:id="rId1"/>
            </a:rPr>
            <a:t>http://analyticstraining.com/2015/all-about-hadoop-the-what-how-and-why/</a:t>
          </a:r>
          <a:endParaRPr lang="en-US" sz="2800" kern="1200"/>
        </a:p>
      </dsp:txBody>
      <dsp:txXfrm>
        <a:off x="2433786" y="1593"/>
        <a:ext cx="5648027" cy="1722648"/>
      </dsp:txXfrm>
    </dsp:sp>
    <dsp:sp modelId="{07A43BDF-AC10-470A-82D6-24B3E1276BB0}">
      <dsp:nvSpPr>
        <dsp:cNvPr id="0" name=""/>
        <dsp:cNvSpPr/>
      </dsp:nvSpPr>
      <dsp:spPr>
        <a:xfrm>
          <a:off x="2433786" y="2430245"/>
          <a:ext cx="5648027" cy="17226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Book: </a:t>
          </a:r>
          <a:r>
            <a:rPr lang="en-US" sz="2800" u="sng" kern="1200"/>
            <a:t>Hadoop: The Definitive Guide</a:t>
          </a:r>
          <a:endParaRPr lang="en-US" sz="2800" kern="1200"/>
        </a:p>
      </dsp:txBody>
      <dsp:txXfrm>
        <a:off x="2433786" y="2430245"/>
        <a:ext cx="5648027" cy="172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0A7E7A-C7B2-4A1A-B3C6-DAA70511E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7ACEE8E-5DFA-4114-8DE2-1FD36D10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F352BCF-B9B7-4EBF-9B98-A0206AC2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4DCD20-BB86-464B-8D6B-9FB276BB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A21269F-0274-41E0-8FEA-621E9F44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0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AF49BB-9390-48D1-A6A3-D994B635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CDF3931-CF0D-4956-B8D1-F89063CF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F4EF6EB-AAF8-4807-BDAA-4840A381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AB246D2-7D90-43AB-B296-E0640BF8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AE89639-2A27-46B2-B885-41947C28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C0C8B7E6-6FF7-4810-BCC7-3ED76C672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823D723-EA4D-4873-A9B4-82E5A1B4D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2D8712-C1E8-4F13-AF76-B4EE0BA3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0E600F-A76D-4A3D-9B12-F4430A3F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0D1AAC-E9A8-4675-AAC1-BF047E06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F049F6-413E-475D-85CD-018FFDC0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01B0D3B-4062-49A9-9749-B8E9EFE3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30015D-A948-4681-9BD5-95D4B58C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8216F6-1357-411C-9052-7D5A35A9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746D0EA-8C0D-42D8-B4A1-9161F02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9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D171E1-4D8C-45CA-ADC9-83380769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3567B90-7FA7-4F96-9EEB-685DBA7A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B254E0-01BC-44BC-AAEE-29191974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53E1AE-FB5B-4A8C-867E-D9FFF1D7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0373275-2648-4FDB-8337-989A9B5B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241E65-6959-4407-9FDB-A94D4C24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4DE4FF-141F-4B30-A3CA-4E3FC35C9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F84CB15-8101-4D3D-A4C7-B0F9E617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EBF48B-E44B-40BD-AED4-8A1C95FF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BFAE551-B3A6-4F61-9146-22052567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8AB9A0-FAB4-44D2-8C92-ED1DD698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11679E-5385-49CB-9429-3CE4B53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85DFB7B-4D5E-4C12-8F04-74680198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4969813-FB69-4DB4-9D31-B7E5A3ABF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FBD47F7-5BF6-4A57-9ED6-3C8890F44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6188E8-E4B5-41AA-A32E-273FC6F5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9746723-B14F-4D83-8842-1CBDD8B9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9C88F4E-A72D-44F6-A406-7756CAC7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E1421EA-27E1-44DE-920A-8CF85485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7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9AC8BC-BDFE-468F-96D5-25CB24CA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1F4495E-A24C-4A69-98CF-775FF8AA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AFC5E7D-D08E-4118-A9B2-15D58760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5E7D434-E299-4CD2-8B06-77215CD8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94D7F84-D175-48B5-89DB-33775597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F8807C7-0B08-4896-A806-73EB97E5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41D1FD-C5BF-43A4-8534-1F2D72D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8031A0-83A9-4423-9635-F592E5AB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F7C894-F62D-497F-A369-AEF89A8F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5C79141-8093-44FA-8CBE-88777EF4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9EE86A4-BDF0-4291-A42F-D74F897B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63A26F2-C5CE-4858-B065-7368ADD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86D1D93-225A-4347-B645-9038160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F4227CC-5193-4627-9983-C9CBDFDB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417F5FE-C1A6-454F-A573-38FA53AC6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1674D81-C962-4778-A0E4-67799DB7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5959F2-35BE-48D6-8FB4-6917B0E6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4EEF5EC-11D5-41C6-B82E-9B57FF45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F8EEF5B-0FA9-4240-A673-6ADFC68B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716DF7-1153-49DD-82B6-CD707636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8529F36-4E1E-4355-8493-376E7C2F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033E22-9336-459B-AE3C-0C3D85679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26CD-663C-4E18-B6E8-FBDEBE79230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051A699-BE2F-43D6-8629-B7BFD1462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F2A52B4-1AF5-466C-99E0-62977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1EC8-917F-4BFC-A584-5C76F1D5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B7C82F-AB7E-4F0C-B829-FA1B9C4151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55FFF17-D3D5-4F58-BA56-54EA901CE0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D8C4A11-6533-4E40-9720-9394ABF0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27" y="2974485"/>
            <a:ext cx="4448774" cy="115668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E14527D9-53B4-4DCB-8A38-5B47F659D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1409700"/>
            <a:ext cx="4152900" cy="280987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Hadoop Introduction</a:t>
            </a:r>
          </a:p>
        </p:txBody>
      </p:sp>
    </p:spTree>
    <p:extLst>
      <p:ext uri="{BB962C8B-B14F-4D97-AF65-F5344CB8AC3E}">
        <p14:creationId xmlns:p14="http://schemas.microsoft.com/office/powerpoint/2010/main" val="77983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61649CA-98CD-408D-BE6A-8300D155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Hadoop Distributed Filesystem (HDFS)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78944600-0E1B-4D5D-962D-26AB02671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192933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31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BF68B0F-6F7C-46F7-8452-24AB489D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Blocks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8DC723-249E-437C-A657-293CA3B9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/>
              <a:t>Files in HDFS are divided into blocks, 128 MB by default and can be changed.</a:t>
            </a:r>
          </a:p>
          <a:p>
            <a:r>
              <a:rPr lang="en-US" sz="2400"/>
              <a:t>Why?</a:t>
            </a:r>
          </a:p>
          <a:p>
            <a:pPr lvl="1"/>
            <a:r>
              <a:rPr lang="en-US"/>
              <a:t>File can be larger than single disk storage. </a:t>
            </a:r>
          </a:p>
          <a:p>
            <a:pPr lvl="1"/>
            <a:r>
              <a:rPr lang="en-US"/>
              <a:t>Simplify storage management. </a:t>
            </a:r>
          </a:p>
          <a:p>
            <a:pPr lvl="1"/>
            <a:r>
              <a:rPr lang="en-US"/>
              <a:t>Provide fault tolerance and availability (thanks to replications)</a:t>
            </a:r>
          </a:p>
        </p:txBody>
      </p:sp>
    </p:spTree>
    <p:extLst>
      <p:ext uri="{BB962C8B-B14F-4D97-AF65-F5344CB8AC3E}">
        <p14:creationId xmlns:p14="http://schemas.microsoft.com/office/powerpoint/2010/main" val="1081770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D52D425-A057-427E-B1AA-FD53D756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NameNodes and DataNodes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59D1FF0-A409-4E48-B29D-BE383E39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HDFS cluster operates in a master-worker pattern: a </a:t>
            </a:r>
            <a:r>
              <a:rPr lang="en-US" sz="2400" dirty="0" err="1"/>
              <a:t>NameNode</a:t>
            </a:r>
            <a:r>
              <a:rPr lang="en-US" sz="2400" dirty="0"/>
              <a:t> (master) and a handful of </a:t>
            </a:r>
            <a:r>
              <a:rPr lang="en-US" sz="2400" dirty="0" err="1"/>
              <a:t>DataNodes</a:t>
            </a:r>
            <a:r>
              <a:rPr lang="en-US" sz="2400" dirty="0"/>
              <a:t> (workers)</a:t>
            </a:r>
          </a:p>
          <a:p>
            <a:pPr lvl="1"/>
            <a:r>
              <a:rPr lang="en-US" dirty="0" err="1"/>
              <a:t>NameNode</a:t>
            </a:r>
            <a:r>
              <a:rPr lang="en-US" dirty="0"/>
              <a:t> stores the namespace image and the edit log. Besides, it also stores the block locations temporarily.</a:t>
            </a:r>
          </a:p>
          <a:p>
            <a:pPr lvl="1"/>
            <a:r>
              <a:rPr lang="en-US" dirty="0" err="1"/>
              <a:t>Datanodes</a:t>
            </a:r>
            <a:r>
              <a:rPr lang="en-US" dirty="0"/>
              <a:t> retrieve and store blocks when they are told to and report back periodically the lists of blocks they are storing.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244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C63A8C1-A027-475E-8B8C-012D30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Hadoop High Availability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72426CA-5B83-4837-9BB6-FD58FA97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Only one </a:t>
            </a:r>
            <a:r>
              <a:rPr lang="en-US" sz="2400" dirty="0" err="1"/>
              <a:t>NameNode</a:t>
            </a:r>
            <a:r>
              <a:rPr lang="en-US" sz="2400" dirty="0"/>
              <a:t> would cause SPOF. HA fixes it with a secondary </a:t>
            </a:r>
            <a:r>
              <a:rPr lang="en-US" sz="2400" dirty="0" err="1"/>
              <a:t>NameNode</a:t>
            </a:r>
            <a:r>
              <a:rPr lang="en-US" sz="2400" dirty="0"/>
              <a:t>. </a:t>
            </a:r>
          </a:p>
          <a:p>
            <a:r>
              <a:rPr lang="en-US" sz="2400" dirty="0"/>
              <a:t>Working in an active-standby configuration, if the first fails the second will take place and vice versa. To do this:</a:t>
            </a:r>
          </a:p>
          <a:p>
            <a:pPr lvl="1"/>
            <a:r>
              <a:rPr lang="en-US" dirty="0"/>
              <a:t>Share the edit note for synchronization.</a:t>
            </a:r>
          </a:p>
          <a:p>
            <a:pPr lvl="1"/>
            <a:r>
              <a:rPr lang="en-US" dirty="0"/>
              <a:t>Report from </a:t>
            </a:r>
            <a:r>
              <a:rPr lang="en-US" dirty="0" err="1"/>
              <a:t>DataNodes</a:t>
            </a:r>
            <a:r>
              <a:rPr lang="en-US" dirty="0"/>
              <a:t> send to both </a:t>
            </a:r>
            <a:r>
              <a:rPr lang="en-US" dirty="0" err="1"/>
              <a:t>NameNodes</a:t>
            </a:r>
            <a:endParaRPr lang="en-US" dirty="0"/>
          </a:p>
          <a:p>
            <a:pPr lvl="1"/>
            <a:r>
              <a:rPr lang="en-US" dirty="0"/>
              <a:t>Clients must be configured to handle </a:t>
            </a:r>
            <a:r>
              <a:rPr lang="en-US" dirty="0" err="1"/>
              <a:t>NameNode</a:t>
            </a:r>
            <a:r>
              <a:rPr lang="en-US" dirty="0"/>
              <a:t> failover.</a:t>
            </a:r>
          </a:p>
          <a:p>
            <a:pPr lvl="1"/>
            <a:r>
              <a:rPr lang="en-US" dirty="0"/>
              <a:t>The secondary </a:t>
            </a:r>
            <a:r>
              <a:rPr lang="en-US" dirty="0" err="1"/>
              <a:t>NameNode</a:t>
            </a:r>
            <a:r>
              <a:rPr lang="en-US" dirty="0"/>
              <a:t> takes periodically checkpoint of the active one ‘s namespace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22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Hình ảnh 4">
            <a:extLst>
              <a:ext uri="{FF2B5EF4-FFF2-40B4-BE49-F238E27FC236}">
                <a16:creationId xmlns:a16="http://schemas.microsoft.com/office/drawing/2014/main" id="{F6248245-AAEA-46D3-BD87-31329BFEE4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72" y="1675227"/>
            <a:ext cx="7989455" cy="4394199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E0BD5F7-D54E-4C00-AB53-D77F3836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Reading</a:t>
            </a:r>
          </a:p>
        </p:txBody>
      </p:sp>
    </p:spTree>
    <p:extLst>
      <p:ext uri="{BB962C8B-B14F-4D97-AF65-F5344CB8AC3E}">
        <p14:creationId xmlns:p14="http://schemas.microsoft.com/office/powerpoint/2010/main" val="21613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hỗ dành sẵn cho Nội dung 3">
            <a:extLst>
              <a:ext uri="{FF2B5EF4-FFF2-40B4-BE49-F238E27FC236}">
                <a16:creationId xmlns:a16="http://schemas.microsoft.com/office/drawing/2014/main" id="{731CD080-3E51-4226-8198-8BDA13E4FD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783" y="1675227"/>
            <a:ext cx="7576678" cy="4792248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89875A7A-5CE0-4B3F-855B-FA5B2F6F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Writing</a:t>
            </a:r>
          </a:p>
        </p:txBody>
      </p:sp>
    </p:spTree>
    <p:extLst>
      <p:ext uri="{BB962C8B-B14F-4D97-AF65-F5344CB8AC3E}">
        <p14:creationId xmlns:p14="http://schemas.microsoft.com/office/powerpoint/2010/main" val="269605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B0DF90E-6BAD-4E82-8FDF-717C9A3573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AC211E1-1574-4364-A505-699CBF9B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graphicFrame>
        <p:nvGraphicFramePr>
          <p:cNvPr id="6" name="Chỗ dành sẵn cho Nội dung 2">
            <a:extLst>
              <a:ext uri="{FF2B5EF4-FFF2-40B4-BE49-F238E27FC236}">
                <a16:creationId xmlns:a16="http://schemas.microsoft.com/office/drawing/2014/main" id="{140E39CE-1A30-4893-967F-155505653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87395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7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1BC32-FF58-4898-A6B5-7B3D059BC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614406-135F-4875-9C87-53822CB19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020BD-3785-4628-8C5E-A4011B43EF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9733847-F339-40AD-A2F2-BFDE123D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Problems</a:t>
            </a:r>
          </a:p>
        </p:txBody>
      </p:sp>
      <p:graphicFrame>
        <p:nvGraphicFramePr>
          <p:cNvPr id="12" name="Chỗ dành sẵn cho Nội dung 2">
            <a:extLst>
              <a:ext uri="{FF2B5EF4-FFF2-40B4-BE49-F238E27FC236}">
                <a16:creationId xmlns:a16="http://schemas.microsoft.com/office/drawing/2014/main" id="{10AD6321-39F2-474C-9CCA-17007A028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370897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2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53CBB69-92B1-43F6-8188-AB5E1F81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06254"/>
            <a:ext cx="6250769" cy="348462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0B55983-F685-4478-98F7-68C9021F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What is Hadoop?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F19BB4-7BA2-4CF9-98B8-8B24FA69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 open-source framework.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MapReduce utilize to process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HDFS is a file system that divide and store data in different computers. </a:t>
            </a:r>
          </a:p>
        </p:txBody>
      </p:sp>
    </p:spTree>
    <p:extLst>
      <p:ext uri="{BB962C8B-B14F-4D97-AF65-F5344CB8AC3E}">
        <p14:creationId xmlns:p14="http://schemas.microsoft.com/office/powerpoint/2010/main" val="326411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DECFE810-92E9-45A0-812A-2DCBBE67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attributes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8DF0564A-CA56-4729-8543-5CB8C7B2CF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41675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00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52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D152C8-740B-4268-BEC0-B162B135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733477"/>
            <a:ext cx="8889903" cy="4778323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4F422230-BC30-4F3F-BB6D-DF674635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Hadoop cluster</a:t>
            </a: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CCFE3F3F-1567-4555-BBFA-42158B8A14CF}"/>
              </a:ext>
            </a:extLst>
          </p:cNvPr>
          <p:cNvCxnSpPr>
            <a:cxnSpLocks/>
          </p:cNvCxnSpPr>
          <p:nvPr/>
        </p:nvCxnSpPr>
        <p:spPr>
          <a:xfrm flipH="1">
            <a:off x="6375401" y="2869104"/>
            <a:ext cx="551828" cy="674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059B14F9-D4A7-44CE-B44A-7000A2D382C1}"/>
              </a:ext>
            </a:extLst>
          </p:cNvPr>
          <p:cNvCxnSpPr>
            <a:cxnSpLocks/>
          </p:cNvCxnSpPr>
          <p:nvPr/>
        </p:nvCxnSpPr>
        <p:spPr>
          <a:xfrm flipH="1">
            <a:off x="4363377" y="2819400"/>
            <a:ext cx="2502703" cy="692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B1AD3EAA-6701-4CAC-8083-4F45B163D0F2}"/>
              </a:ext>
            </a:extLst>
          </p:cNvPr>
          <p:cNvCxnSpPr>
            <a:cxnSpLocks/>
          </p:cNvCxnSpPr>
          <p:nvPr/>
        </p:nvCxnSpPr>
        <p:spPr>
          <a:xfrm>
            <a:off x="7146074" y="2869104"/>
            <a:ext cx="1793070" cy="67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204A2E5E-6782-43E4-BAFA-5A835FC78E8A}"/>
              </a:ext>
            </a:extLst>
          </p:cNvPr>
          <p:cNvCxnSpPr>
            <a:cxnSpLocks/>
          </p:cNvCxnSpPr>
          <p:nvPr/>
        </p:nvCxnSpPr>
        <p:spPr>
          <a:xfrm>
            <a:off x="7604561" y="2828695"/>
            <a:ext cx="3536973" cy="67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3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75F7FBC-5170-4F45-83DC-88C595E7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MapReduce mechanism</a:t>
            </a:r>
          </a:p>
        </p:txBody>
      </p:sp>
      <p:graphicFrame>
        <p:nvGraphicFramePr>
          <p:cNvPr id="27" name="Chỗ dành sẵn cho Nội dung 2">
            <a:extLst>
              <a:ext uri="{FF2B5EF4-FFF2-40B4-BE49-F238E27FC236}">
                <a16:creationId xmlns:a16="http://schemas.microsoft.com/office/drawing/2014/main" id="{0B011F93-A50B-4543-A7BD-38F645772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011408"/>
              </p:ext>
            </p:extLst>
          </p:nvPr>
        </p:nvGraphicFramePr>
        <p:xfrm>
          <a:off x="5330359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Hình ảnh 28">
            <a:extLst>
              <a:ext uri="{FF2B5EF4-FFF2-40B4-BE49-F238E27FC236}">
                <a16:creationId xmlns:a16="http://schemas.microsoft.com/office/drawing/2014/main" id="{F1A7EC65-ADE3-4944-A98D-C7A0DA6FFE8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71" y="3061108"/>
            <a:ext cx="5638800" cy="1104900"/>
          </a:xfrm>
          <a:prstGeom prst="rect">
            <a:avLst/>
          </a:prstGeom>
        </p:spPr>
      </p:pic>
      <p:pic>
        <p:nvPicPr>
          <p:cNvPr id="31" name="Hình ảnh 30">
            <a:extLst>
              <a:ext uri="{FF2B5EF4-FFF2-40B4-BE49-F238E27FC236}">
                <a16:creationId xmlns:a16="http://schemas.microsoft.com/office/drawing/2014/main" id="{A436FC95-1C97-4B98-B46E-43CB5D8CA6A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571" y="4851808"/>
            <a:ext cx="990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E96DDB2-E723-4A38-8145-DB55051A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MapReduce mechanism</a:t>
            </a:r>
          </a:p>
        </p:txBody>
      </p:sp>
      <p:graphicFrame>
        <p:nvGraphicFramePr>
          <p:cNvPr id="19" name="Chỗ dành sẵn cho Nội dung 2">
            <a:extLst>
              <a:ext uri="{FF2B5EF4-FFF2-40B4-BE49-F238E27FC236}">
                <a16:creationId xmlns:a16="http://schemas.microsoft.com/office/drawing/2014/main" id="{E10A77A9-87C6-4891-91A8-95B7F98DF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29153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Hình ảnh 19">
            <a:extLst>
              <a:ext uri="{FF2B5EF4-FFF2-40B4-BE49-F238E27FC236}">
                <a16:creationId xmlns:a16="http://schemas.microsoft.com/office/drawing/2014/main" id="{63ADA308-7A9D-4260-9E4D-6F05FE6D8AF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23" y="1231914"/>
            <a:ext cx="1866900" cy="485775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0C4EFD8B-E923-432E-9252-E6B2E2E300B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23" y="2550821"/>
            <a:ext cx="1028700" cy="447675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1FC35FDD-757A-4621-B9B1-BD5E99B9597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23" y="4752544"/>
            <a:ext cx="5943600" cy="11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3B1FA9D-4FAA-44EA-BD0F-5C86250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MapReduce in Hadoop</a:t>
            </a:r>
          </a:p>
        </p:txBody>
      </p: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F0C56D92-8B3C-4DC9-9CA2-8F927109D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888752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64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F9A7C67-0596-4A86-8A87-458C83BC39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84299"/>
            <a:ext cx="6250769" cy="3328534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003926B5-93C3-426C-B778-6F0CA10C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MapReduce in Hadoop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26BD21-8F17-49E8-B3BB-C835BE63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The input is divided splits, 128MB by default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number of reduce tasks is varied from 0 to many: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In case of many reduce task, the output of each map will be partitioned into N parts for N reduce tasks</a:t>
            </a:r>
          </a:p>
        </p:txBody>
      </p:sp>
    </p:spTree>
    <p:extLst>
      <p:ext uri="{BB962C8B-B14F-4D97-AF65-F5344CB8AC3E}">
        <p14:creationId xmlns:p14="http://schemas.microsoft.com/office/powerpoint/2010/main" val="333619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453</Words>
  <Application>Microsoft Office PowerPoint</Application>
  <PresentationFormat>Màn hình rộng</PresentationFormat>
  <Paragraphs>60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Hadoop Introduction</vt:lpstr>
      <vt:lpstr>Problems</vt:lpstr>
      <vt:lpstr>What is Hadoop?</vt:lpstr>
      <vt:lpstr>Key attributes</vt:lpstr>
      <vt:lpstr>Hadoop cluster</vt:lpstr>
      <vt:lpstr>MapReduce mechanism</vt:lpstr>
      <vt:lpstr>MapReduce mechanism</vt:lpstr>
      <vt:lpstr>MapReduce in Hadoop</vt:lpstr>
      <vt:lpstr>MapReduce in Hadoop</vt:lpstr>
      <vt:lpstr>The Hadoop Distributed Filesystem (HDFS)</vt:lpstr>
      <vt:lpstr>Blocks</vt:lpstr>
      <vt:lpstr>NameNodes and DataNodes</vt:lpstr>
      <vt:lpstr>Hadoop High Availability</vt:lpstr>
      <vt:lpstr>File Reading</vt:lpstr>
      <vt:lpstr>File Writing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Introduction</dc:title>
  <dc:creator>Windows User</dc:creator>
  <cp:lastModifiedBy>Windows User</cp:lastModifiedBy>
  <cp:revision>18</cp:revision>
  <dcterms:created xsi:type="dcterms:W3CDTF">2018-04-08T02:32:06Z</dcterms:created>
  <dcterms:modified xsi:type="dcterms:W3CDTF">2018-04-08T10:37:00Z</dcterms:modified>
</cp:coreProperties>
</file>