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0" r:id="rId4"/>
    <p:sldId id="275" r:id="rId5"/>
    <p:sldId id="257" r:id="rId6"/>
    <p:sldId id="259" r:id="rId7"/>
    <p:sldId id="273" r:id="rId8"/>
    <p:sldId id="261" r:id="rId9"/>
    <p:sldId id="276" r:id="rId10"/>
    <p:sldId id="277" r:id="rId11"/>
    <p:sldId id="260" r:id="rId12"/>
    <p:sldId id="262" r:id="rId13"/>
    <p:sldId id="263" r:id="rId14"/>
    <p:sldId id="264" r:id="rId15"/>
    <p:sldId id="265" r:id="rId16"/>
    <p:sldId id="266" r:id="rId17"/>
    <p:sldId id="274" r:id="rId18"/>
    <p:sldId id="267" r:id="rId19"/>
    <p:sldId id="272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index.htm" TargetMode="External"/><Relationship Id="rId2" Type="http://schemas.openxmlformats.org/officeDocument/2006/relationships/hyperlink" Target="https://docs.mongodb.com/manual/refer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ose.io/" TargetMode="External"/><Relationship Id="rId4" Type="http://schemas.openxmlformats.org/officeDocument/2006/relationships/hyperlink" Target="https://mongodbla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DCCE37-4E97-4F14-8191-045C7FDB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235" y="1225378"/>
            <a:ext cx="8676222" cy="1305697"/>
          </a:xfrm>
        </p:spPr>
        <p:txBody>
          <a:bodyPr>
            <a:normAutofit/>
          </a:bodyPr>
          <a:lstStyle/>
          <a:p>
            <a:r>
              <a:rPr lang="en-US" sz="6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rPr>
              <a:t>MongoDB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4ED35FD-656D-49E0-B246-041C92628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340" y="3534033"/>
            <a:ext cx="7918812" cy="2187146"/>
          </a:xfrm>
        </p:spPr>
        <p:txBody>
          <a:bodyPr/>
          <a:lstStyle/>
          <a:p>
            <a:r>
              <a:rPr lang="en-US" dirty="0"/>
              <a:t>A research made by Truc</a:t>
            </a:r>
          </a:p>
        </p:txBody>
      </p:sp>
    </p:spTree>
    <p:extLst>
      <p:ext uri="{BB962C8B-B14F-4D97-AF65-F5344CB8AC3E}">
        <p14:creationId xmlns:p14="http://schemas.microsoft.com/office/powerpoint/2010/main" val="124429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F7A02C-E730-407D-BC6A-3763C4EE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High performance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52DCA3-0424-4B7A-A299-F3B2C0E5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bson</a:t>
            </a:r>
            <a:r>
              <a:rPr lang="en-US" dirty="0"/>
              <a:t> for storing data</a:t>
            </a:r>
          </a:p>
          <a:p>
            <a:r>
              <a:rPr lang="en-US" dirty="0"/>
              <a:t>Used b-tree indexes </a:t>
            </a:r>
          </a:p>
          <a:p>
            <a:r>
              <a:rPr lang="en-US" dirty="0" err="1"/>
              <a:t>Sharding</a:t>
            </a:r>
            <a:r>
              <a:rPr lang="en-US" dirty="0"/>
              <a:t> can boot </a:t>
            </a:r>
            <a:r>
              <a:rPr lang="en-US"/>
              <a:t>queries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1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284EFB-8EF4-49EA-A054-D3306790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0346"/>
          </a:xfrm>
        </p:spPr>
        <p:txBody>
          <a:bodyPr/>
          <a:lstStyle/>
          <a:p>
            <a:r>
              <a:rPr lang="en-US" sz="4800" u="sng" dirty="0" err="1"/>
              <a:t>Schemaless</a:t>
            </a:r>
            <a:endParaRPr lang="en-US" u="sng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A2167B-D85A-4063-83B1-829AAD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7248"/>
            <a:ext cx="9905998" cy="1979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	two documents don’t have the same schema can be stored in the same collection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75ACE71-472A-4AB7-A2F9-9E91B9CE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2" y="3401899"/>
            <a:ext cx="9137916" cy="21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1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09856B-4350-4E16-86E5-9444D427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/>
              <a:t>Unsupported</a:t>
            </a:r>
            <a:endParaRPr lang="en-US" u="sng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0C532C-E863-4455-BFF1-4FF6E2E6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5499"/>
            <a:ext cx="9905998" cy="3759201"/>
          </a:xfrm>
        </p:spPr>
        <p:txBody>
          <a:bodyPr/>
          <a:lstStyle/>
          <a:p>
            <a:r>
              <a:rPr lang="en-US" dirty="0"/>
              <a:t>Joins</a:t>
            </a:r>
          </a:p>
          <a:p>
            <a:endParaRPr lang="en-US" dirty="0"/>
          </a:p>
          <a:p>
            <a:r>
              <a:rPr lang="en-US" dirty="0"/>
              <a:t>Transaction 	across multiple collection</a:t>
            </a:r>
          </a:p>
        </p:txBody>
      </p:sp>
    </p:spTree>
    <p:extLst>
      <p:ext uri="{BB962C8B-B14F-4D97-AF65-F5344CB8AC3E}">
        <p14:creationId xmlns:p14="http://schemas.microsoft.com/office/powerpoint/2010/main" val="161389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657FE7-B3B0-45C4-9BB1-281B92C1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Object id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125099-CEE5-4FE9-898E-691B0135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6232"/>
            <a:ext cx="9905998" cy="3124201"/>
          </a:xfrm>
        </p:spPr>
        <p:txBody>
          <a:bodyPr/>
          <a:lstStyle/>
          <a:p>
            <a:r>
              <a:rPr lang="en-US" dirty="0"/>
              <a:t>Documents stored in a collection require a unique </a:t>
            </a:r>
            <a:r>
              <a:rPr lang="en-US" dirty="0">
                <a:solidFill>
                  <a:srgbClr val="FF0000"/>
                </a:solidFill>
              </a:rPr>
              <a:t>_id </a:t>
            </a:r>
            <a:r>
              <a:rPr lang="en-US" dirty="0"/>
              <a:t>field acts as </a:t>
            </a:r>
            <a:r>
              <a:rPr lang="en-US" b="1" dirty="0"/>
              <a:t>a primary key</a:t>
            </a:r>
          </a:p>
          <a:p>
            <a:r>
              <a:rPr lang="en-US" dirty="0" err="1"/>
              <a:t>ObjectId</a:t>
            </a:r>
            <a:r>
              <a:rPr lang="en-US" dirty="0"/>
              <a:t> is a 12-byte BSON type</a:t>
            </a:r>
          </a:p>
          <a:p>
            <a:endParaRPr lang="en-US" b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3B78435-A194-4BC6-809F-69A5943A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92" y="3805495"/>
            <a:ext cx="8575847" cy="204787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Phóng to Trang chiếu 5">
                <a:extLst>
                  <a:ext uri="{FF2B5EF4-FFF2-40B4-BE49-F238E27FC236}">
                    <a16:creationId xmlns:a16="http://schemas.microsoft.com/office/drawing/2014/main" id="{C29EABB0-A05C-4810-9C4E-8F9D5F070C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8238357"/>
                  </p:ext>
                </p:extLst>
              </p:nvPr>
            </p:nvGraphicFramePr>
            <p:xfrm>
              <a:off x="-975360" y="6762750"/>
              <a:ext cx="3048000" cy="1714500"/>
            </p:xfrm>
            <a:graphic>
              <a:graphicData uri="http://schemas.microsoft.com/office/powerpoint/2016/slidezoom">
                <pslz:sldZm>
                  <pslz:sldZmObj sldId="263" cId="2603045961">
                    <pslz:zmPr id="{0158E894-E805-4376-9F68-52C229D1AF4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Phóng to Trang chiếu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29EABB0-A05C-4810-9C4E-8F9D5F070C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75360" y="6762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04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C0290B-580C-463E-9CF3-15591824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83" y="692138"/>
            <a:ext cx="8686800" cy="1468800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/>
              <a:t>CRUD Operations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0D51EBB0-C6A3-4BFB-BBCC-9F337912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883" y="2479023"/>
            <a:ext cx="8686801" cy="32174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+ &lt;</a:t>
            </a:r>
            <a:r>
              <a:rPr lang="en-US" dirty="0" err="1"/>
              <a:t>db</a:t>
            </a:r>
            <a:r>
              <a:rPr lang="en-US" dirty="0"/>
              <a:t> name&gt;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Db.&lt;collection name &gt;.save(&lt;BSON document&gt;)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7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3B09FC-46B4-4F39-A3B9-1FF31CEE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701113"/>
          </a:xfrm>
        </p:spPr>
        <p:txBody>
          <a:bodyPr/>
          <a:lstStyle/>
          <a:p>
            <a:pPr algn="l"/>
            <a:r>
              <a:rPr lang="en-US" u="sng" dirty="0"/>
              <a:t>CRUD Operations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93D1FD6-EF70-4B29-A092-57FDAAC5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631989"/>
            <a:ext cx="8676222" cy="315921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Insert </a:t>
            </a:r>
          </a:p>
          <a:p>
            <a:pPr algn="l"/>
            <a:r>
              <a:rPr lang="en-US" dirty="0"/>
              <a:t>	 Db.&lt;collection name &gt;.insert(&lt;BSON document&gt;)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Find</a:t>
            </a:r>
          </a:p>
          <a:p>
            <a:pPr algn="l"/>
            <a:r>
              <a:rPr lang="en-US" dirty="0"/>
              <a:t>	 Db.&lt;collection name &gt;.</a:t>
            </a:r>
            <a:r>
              <a:rPr lang="en-US" dirty="0" err="1"/>
              <a:t>find.pretty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algn="l"/>
            <a:r>
              <a:rPr lang="en-US" dirty="0"/>
              <a:t>	 Db.&lt;collection name &gt;.update(&lt;BSON document&gt;)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algn="l"/>
            <a:r>
              <a:rPr lang="en-US" dirty="0"/>
              <a:t>	 Db.&lt;collection name &gt;.remove(&lt;BSON document&gt;) </a:t>
            </a:r>
          </a:p>
        </p:txBody>
      </p:sp>
    </p:spTree>
    <p:extLst>
      <p:ext uri="{BB962C8B-B14F-4D97-AF65-F5344CB8AC3E}">
        <p14:creationId xmlns:p14="http://schemas.microsoft.com/office/powerpoint/2010/main" val="205305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FD84F4-F37C-4ADA-AEF2-98352983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/>
              <a:t>Aggregation</a:t>
            </a:r>
            <a:r>
              <a:rPr lang="en-US" dirty="0"/>
              <a:t> </a:t>
            </a:r>
            <a:r>
              <a:rPr lang="en-US" sz="4800" u="sng" dirty="0"/>
              <a:t>framework</a:t>
            </a:r>
            <a:endParaRPr lang="en-US" u="sng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B1B0A8-BC33-41B3-834E-11B02906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12" y="2326388"/>
            <a:ext cx="10558788" cy="4074412"/>
          </a:xfrm>
        </p:spPr>
        <p:txBody>
          <a:bodyPr/>
          <a:lstStyle/>
          <a:p>
            <a:r>
              <a:rPr lang="en-US" dirty="0"/>
              <a:t>Documents enter a multi-stage pipeline that transforms the documents into an aggregated results </a:t>
            </a:r>
          </a:p>
          <a:p>
            <a:r>
              <a:rPr lang="en-US" dirty="0"/>
              <a:t>Syntax : db.&lt;collection name&gt;.aggregate(Operations)</a:t>
            </a:r>
          </a:p>
          <a:p>
            <a:r>
              <a:rPr lang="en-US" dirty="0"/>
              <a:t>Example : </a:t>
            </a:r>
            <a:r>
              <a:rPr lang="en-US" dirty="0" err="1"/>
              <a:t>db.mydb.aggregate</a:t>
            </a:r>
            <a:r>
              <a:rPr lang="en-US" dirty="0"/>
              <a:t>([{$group : {_id : "$</a:t>
            </a:r>
            <a:r>
              <a:rPr lang="en-US" dirty="0" err="1"/>
              <a:t>by_user</a:t>
            </a:r>
            <a:r>
              <a:rPr lang="en-US" dirty="0"/>
              <a:t>", </a:t>
            </a:r>
            <a:r>
              <a:rPr lang="en-US" dirty="0" err="1"/>
              <a:t>num_tutorial</a:t>
            </a:r>
            <a:r>
              <a:rPr lang="en-US" dirty="0"/>
              <a:t> : {$sum : 1}}}])</a:t>
            </a:r>
          </a:p>
        </p:txBody>
      </p:sp>
    </p:spTree>
    <p:extLst>
      <p:ext uri="{BB962C8B-B14F-4D97-AF65-F5344CB8AC3E}">
        <p14:creationId xmlns:p14="http://schemas.microsoft.com/office/powerpoint/2010/main" val="244739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3">
            <a:extLst>
              <a:ext uri="{FF2B5EF4-FFF2-40B4-BE49-F238E27FC236}">
                <a16:creationId xmlns:a16="http://schemas.microsoft.com/office/drawing/2014/main" id="{24027E7C-CD95-4E93-A649-493BFB8C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8" y="643467"/>
            <a:ext cx="84731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4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CF12E8-8A16-4641-8F46-D68E47B0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91"/>
            <a:ext cx="9905998" cy="1905000"/>
          </a:xfrm>
        </p:spPr>
        <p:txBody>
          <a:bodyPr>
            <a:normAutofit/>
          </a:bodyPr>
          <a:lstStyle/>
          <a:p>
            <a:r>
              <a:rPr lang="en-US" sz="4800" u="sng" dirty="0"/>
              <a:t>Map-reduce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86B5F6-D241-4686-99A6-79D2AB84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18" y="2012091"/>
            <a:ext cx="10400681" cy="4738818"/>
          </a:xfrm>
        </p:spPr>
        <p:txBody>
          <a:bodyPr>
            <a:normAutofit/>
          </a:bodyPr>
          <a:lstStyle/>
          <a:p>
            <a:r>
              <a:rPr lang="en-US" dirty="0"/>
              <a:t>A data processing paradigm for condensing larger volumes of data into useful aggregated results</a:t>
            </a:r>
          </a:p>
          <a:p>
            <a:r>
              <a:rPr lang="en-US" dirty="0"/>
              <a:t>Syntax :</a:t>
            </a:r>
          </a:p>
          <a:p>
            <a:r>
              <a:rPr lang="en-US" dirty="0"/>
              <a:t> </a:t>
            </a:r>
            <a:r>
              <a:rPr lang="en-US" dirty="0" err="1"/>
              <a:t>db.collection.mapReduce</a:t>
            </a:r>
            <a:r>
              <a:rPr lang="en-US" dirty="0"/>
              <a:t>(   function() {emit(</a:t>
            </a:r>
            <a:r>
              <a:rPr lang="en-US" dirty="0" err="1"/>
              <a:t>key,value</a:t>
            </a:r>
            <a:r>
              <a:rPr lang="en-US" dirty="0"/>
              <a:t>);},  //</a:t>
            </a:r>
            <a:r>
              <a:rPr lang="en-US" dirty="0" err="1"/>
              <a:t>mapfunction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	function(</a:t>
            </a:r>
            <a:r>
              <a:rPr lang="en-US" dirty="0" err="1"/>
              <a:t>key,values</a:t>
            </a:r>
            <a:r>
              <a:rPr lang="en-US" dirty="0"/>
              <a:t>) {return </a:t>
            </a:r>
            <a:r>
              <a:rPr lang="en-US" dirty="0" err="1"/>
              <a:t>reduceFunction</a:t>
            </a:r>
            <a:r>
              <a:rPr lang="en-US" dirty="0"/>
              <a:t>}, {   //reduce function</a:t>
            </a:r>
          </a:p>
          <a:p>
            <a:pPr marL="0" indent="0">
              <a:buNone/>
            </a:pPr>
            <a:r>
              <a:rPr lang="en-US" dirty="0"/>
              <a:t>     out: collection,</a:t>
            </a:r>
          </a:p>
          <a:p>
            <a:pPr marL="0" indent="0">
              <a:buNone/>
            </a:pPr>
            <a:r>
              <a:rPr lang="en-US" dirty="0"/>
              <a:t>      query: document,</a:t>
            </a:r>
          </a:p>
          <a:p>
            <a:pPr marL="0" indent="0">
              <a:buNone/>
            </a:pPr>
            <a:r>
              <a:rPr lang="en-US" dirty="0"/>
              <a:t>      sort: document,</a:t>
            </a:r>
          </a:p>
          <a:p>
            <a:pPr marL="0" indent="0">
              <a:buNone/>
            </a:pPr>
            <a:r>
              <a:rPr lang="en-US" dirty="0"/>
              <a:t>      limit: number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192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F32515-9322-44A5-8C72-4C7BFB4618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17F13B-5021-454F-90E5-3AB2383BF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Đồ họa 10">
            <a:extLst>
              <a:ext uri="{FF2B5EF4-FFF2-40B4-BE49-F238E27FC236}">
                <a16:creationId xmlns:a16="http://schemas.microsoft.com/office/drawing/2014/main" id="{81DF4939-41F5-4344-B496-90F20A80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080" y="182880"/>
            <a:ext cx="9433560" cy="60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35F5B4-1C51-4306-B320-BBC06153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What are no SQL 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3CEB02-8913-4392-A5CE-9B35D066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4559"/>
            <a:ext cx="9905998" cy="3489961"/>
          </a:xfrm>
        </p:spPr>
        <p:txBody>
          <a:bodyPr/>
          <a:lstStyle/>
          <a:p>
            <a:r>
              <a:rPr lang="en-US" dirty="0">
                <a:effectLst/>
              </a:rPr>
              <a:t>providing a mechanism for storage and retrieval of data that is modeled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Developed in response to a rise in the volume of data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Used in bigdata &amp; real-time web application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3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BF8E80-4421-47F8-9AA8-169680A9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999C9AF-55C0-41B8-8BEF-6625B5FB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2" y="363890"/>
            <a:ext cx="11887200" cy="5960710"/>
          </a:xfrm>
        </p:spPr>
      </p:pic>
    </p:spTree>
    <p:extLst>
      <p:ext uri="{BB962C8B-B14F-4D97-AF65-F5344CB8AC3E}">
        <p14:creationId xmlns:p14="http://schemas.microsoft.com/office/powerpoint/2010/main" val="312480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BDC45D-2077-4357-A4F9-935EC9AA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2F6AE2-AA36-437C-9BCF-A6E9F91B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https://docs.mongodb.com/manual/reference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https://www.tutorialspoint.com/mongodb/index.htm</a:t>
            </a:r>
            <a:endParaRPr lang="en-US" dirty="0"/>
          </a:p>
          <a:p>
            <a:r>
              <a:rPr lang="en-US" dirty="0">
                <a:hlinkClick r:id="rId4"/>
              </a:rPr>
              <a:t>https://mongodblab.com</a:t>
            </a:r>
            <a:endParaRPr lang="en-US" dirty="0"/>
          </a:p>
          <a:p>
            <a:r>
              <a:rPr lang="en-US" dirty="0">
                <a:hlinkClick r:id="rId5"/>
              </a:rPr>
              <a:t>https://www.compose.io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1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C44F09-023E-4066-BC99-C8A519D1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7687"/>
            <a:ext cx="9905998" cy="1447800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Why </a:t>
            </a:r>
            <a:r>
              <a:rPr lang="en-US" sz="4800" b="1" u="sng" dirty="0" err="1"/>
              <a:t>mongoDB</a:t>
            </a:r>
            <a:r>
              <a:rPr lang="en-US" sz="4800" b="1" u="sng" dirty="0"/>
              <a:t> ?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3E029BB-FE43-4FCC-A3E7-5BDD7844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438327"/>
            <a:ext cx="9784079" cy="4505273"/>
          </a:xfrm>
        </p:spPr>
      </p:pic>
    </p:spTree>
    <p:extLst>
      <p:ext uri="{BB962C8B-B14F-4D97-AF65-F5344CB8AC3E}">
        <p14:creationId xmlns:p14="http://schemas.microsoft.com/office/powerpoint/2010/main" val="188620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47DC63-7174-464F-BA28-AD898A8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61" y="0"/>
            <a:ext cx="9905998" cy="1569308"/>
          </a:xfrm>
        </p:spPr>
        <p:txBody>
          <a:bodyPr>
            <a:normAutofit/>
          </a:bodyPr>
          <a:lstStyle/>
          <a:p>
            <a:r>
              <a:rPr lang="en-US" sz="4800" u="sng" dirty="0" err="1"/>
              <a:t>MONGodb</a:t>
            </a:r>
            <a:r>
              <a:rPr lang="en-US" sz="4800" u="sng" dirty="0"/>
              <a:t> VS RDBMS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9036248-9B2C-4498-B3C5-ED856CCAA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060" y="1406610"/>
            <a:ext cx="10991789" cy="49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2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D1BB1FF9-922E-462D-93B9-9C6EA241D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48" b="24813"/>
          <a:stretch/>
        </p:blipFill>
        <p:spPr>
          <a:xfrm>
            <a:off x="20" y="9"/>
            <a:ext cx="12191980" cy="5170981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0BE0DAC-AE66-4954-B4BF-0E6C0037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92" y="517099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What is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mongodb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43849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B93A1D7-FF9C-4EEF-9254-0362350A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65" y="3133094"/>
            <a:ext cx="7860200" cy="288670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7795DC5-62FB-4FF4-AD62-FAE69D4D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2" y="165108"/>
            <a:ext cx="3431919" cy="5215247"/>
          </a:xfrm>
        </p:spPr>
        <p:txBody>
          <a:bodyPr>
            <a:normAutofit/>
          </a:bodyPr>
          <a:lstStyle/>
          <a:p>
            <a:r>
              <a:rPr lang="en-US" sz="4400" u="sng" dirty="0" err="1"/>
              <a:t>Mongodb</a:t>
            </a:r>
            <a:r>
              <a:rPr lang="en-US" sz="3600" dirty="0"/>
              <a:t>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78FBF6-216C-48B7-A18C-541C29ED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5" y="165108"/>
            <a:ext cx="6828142" cy="3353365"/>
          </a:xfrm>
        </p:spPr>
        <p:txBody>
          <a:bodyPr>
            <a:normAutofit/>
          </a:bodyPr>
          <a:lstStyle/>
          <a:p>
            <a:r>
              <a:rPr lang="en-US" sz="1800" dirty="0"/>
              <a:t>An opensource</a:t>
            </a:r>
          </a:p>
          <a:p>
            <a:r>
              <a:rPr lang="en-US" sz="1800" dirty="0"/>
              <a:t>Document database</a:t>
            </a:r>
          </a:p>
          <a:p>
            <a:r>
              <a:rPr lang="en-US" sz="1800" dirty="0"/>
              <a:t>Written in </a:t>
            </a:r>
            <a:r>
              <a:rPr lang="en-US" sz="1800" dirty="0" err="1"/>
              <a:t>c++</a:t>
            </a:r>
            <a:endParaRPr lang="en-US" sz="1800" dirty="0"/>
          </a:p>
          <a:p>
            <a:r>
              <a:rPr lang="en-US" sz="1800" dirty="0"/>
              <a:t>Non relational datastore (NoSQL)</a:t>
            </a:r>
          </a:p>
        </p:txBody>
      </p:sp>
    </p:spTree>
    <p:extLst>
      <p:ext uri="{BB962C8B-B14F-4D97-AF65-F5344CB8AC3E}">
        <p14:creationId xmlns:p14="http://schemas.microsoft.com/office/powerpoint/2010/main" val="10899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3">
            <a:extLst>
              <a:ext uri="{FF2B5EF4-FFF2-40B4-BE49-F238E27FC236}">
                <a16:creationId xmlns:a16="http://schemas.microsoft.com/office/drawing/2014/main" id="{0954C026-E4CC-4AF5-90D0-B4FCFBAB7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405" y="643467"/>
            <a:ext cx="95231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E6F1D55C-E3CF-4DF3-97D6-2A10E635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746" y="1861493"/>
            <a:ext cx="8467879" cy="420681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3BF1BCB-FC3D-4E7A-89BF-6A7CE10A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72" y="166043"/>
            <a:ext cx="6150510" cy="1447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Collections	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A33C9A-4D00-44B1-9652-610E0BEE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217"/>
            <a:ext cx="3558746" cy="3682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- MongoDB uses collections to store groups of data</a:t>
            </a:r>
          </a:p>
        </p:txBody>
      </p:sp>
    </p:spTree>
    <p:extLst>
      <p:ext uri="{BB962C8B-B14F-4D97-AF65-F5344CB8AC3E}">
        <p14:creationId xmlns:p14="http://schemas.microsoft.com/office/powerpoint/2010/main" val="17235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E9E89A-C11D-45F2-BA89-13235C3F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F51ECA-CC09-45A8-8716-F7C01ACD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r>
              <a:rPr lang="en-US" dirty="0" err="1"/>
              <a:t>schemaless</a:t>
            </a:r>
            <a:endParaRPr lang="en-US" dirty="0"/>
          </a:p>
          <a:p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92581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ắt lưới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TM03457485[[fn=Mắt lưới]]</Template>
  <TotalTime>204</TotalTime>
  <Words>248</Words>
  <Application>Microsoft Office PowerPoint</Application>
  <PresentationFormat>Màn hình rộng</PresentationFormat>
  <Paragraphs>71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Tahoma</vt:lpstr>
      <vt:lpstr>Verdana</vt:lpstr>
      <vt:lpstr>Mắt lưới</vt:lpstr>
      <vt:lpstr>MongoDB</vt:lpstr>
      <vt:lpstr>What are no SQL ?</vt:lpstr>
      <vt:lpstr>Why mongoDB ?</vt:lpstr>
      <vt:lpstr>MONGodb VS RDBMS</vt:lpstr>
      <vt:lpstr>What is mongodb ?</vt:lpstr>
      <vt:lpstr>Mongodb </vt:lpstr>
      <vt:lpstr>Bản trình bày PowerPoint</vt:lpstr>
      <vt:lpstr>Collections </vt:lpstr>
      <vt:lpstr>Advantage of Mongodb</vt:lpstr>
      <vt:lpstr>High performance</vt:lpstr>
      <vt:lpstr>Schemaless</vt:lpstr>
      <vt:lpstr>Unsupported</vt:lpstr>
      <vt:lpstr>Object id</vt:lpstr>
      <vt:lpstr>CRUD Operations</vt:lpstr>
      <vt:lpstr>CRUD Operations</vt:lpstr>
      <vt:lpstr>Aggregation framework</vt:lpstr>
      <vt:lpstr>Bản trình bày PowerPoint</vt:lpstr>
      <vt:lpstr>Map-reduce</vt:lpstr>
      <vt:lpstr>Bản trình bày PowerPoint</vt:lpstr>
      <vt:lpstr>Bản trình bày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NGUYỄN MINH TRỰC</dc:creator>
  <cp:lastModifiedBy>NGUYỄN MINH TRỰC</cp:lastModifiedBy>
  <cp:revision>20</cp:revision>
  <dcterms:created xsi:type="dcterms:W3CDTF">2018-04-09T09:01:36Z</dcterms:created>
  <dcterms:modified xsi:type="dcterms:W3CDTF">2018-04-12T04:13:38Z</dcterms:modified>
</cp:coreProperties>
</file>