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8" r:id="rId7"/>
    <p:sldId id="269" r:id="rId8"/>
    <p:sldId id="270" r:id="rId9"/>
    <p:sldId id="271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67ABC8-8A67-483C-99E9-95A40D1011AD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7911131-CF05-433C-A584-A992B7FA4654}">
      <dgm:prSet/>
      <dgm:spPr/>
      <dgm:t>
        <a:bodyPr anchor="ctr"/>
        <a:lstStyle/>
        <a:p>
          <a:r>
            <a:rPr lang="en-GB" dirty="0"/>
            <a:t>React is a JavaScript library for building User Interfaces.</a:t>
          </a:r>
          <a:endParaRPr lang="en-US" dirty="0"/>
        </a:p>
      </dgm:t>
    </dgm:pt>
    <dgm:pt modelId="{41295366-D569-4220-90A8-1F075E2D47A9}" type="parTrans" cxnId="{AFD95C66-25C2-4987-B3B3-6F9BE1775279}">
      <dgm:prSet/>
      <dgm:spPr/>
      <dgm:t>
        <a:bodyPr/>
        <a:lstStyle/>
        <a:p>
          <a:endParaRPr lang="en-US"/>
        </a:p>
      </dgm:t>
    </dgm:pt>
    <dgm:pt modelId="{13C0D7B8-65F0-485C-8CF5-71C4365EC354}" type="sibTrans" cxnId="{AFD95C66-25C2-4987-B3B3-6F9BE1775279}">
      <dgm:prSet/>
      <dgm:spPr/>
      <dgm:t>
        <a:bodyPr/>
        <a:lstStyle/>
        <a:p>
          <a:endParaRPr lang="en-US"/>
        </a:p>
      </dgm:t>
    </dgm:pt>
    <dgm:pt modelId="{AB2C6776-FB8B-49D1-968F-C26838C1CCB3}">
      <dgm:prSet/>
      <dgm:spPr/>
      <dgm:t>
        <a:bodyPr anchor="ctr"/>
        <a:lstStyle/>
        <a:p>
          <a:r>
            <a:rPr lang="en-US" dirty="0"/>
            <a:t>The V in MVC. </a:t>
          </a:r>
        </a:p>
      </dgm:t>
    </dgm:pt>
    <dgm:pt modelId="{FD78DCB7-05B5-44FD-856F-147AD99E897E}" type="parTrans" cxnId="{5540B7A2-4EAA-4B35-A037-DBCEF27EB672}">
      <dgm:prSet/>
      <dgm:spPr/>
      <dgm:t>
        <a:bodyPr/>
        <a:lstStyle/>
        <a:p>
          <a:endParaRPr lang="en-US"/>
        </a:p>
      </dgm:t>
    </dgm:pt>
    <dgm:pt modelId="{7A0C6063-0181-4671-A571-8948402BF69A}" type="sibTrans" cxnId="{5540B7A2-4EAA-4B35-A037-DBCEF27EB672}">
      <dgm:prSet/>
      <dgm:spPr/>
      <dgm:t>
        <a:bodyPr/>
        <a:lstStyle/>
        <a:p>
          <a:endParaRPr lang="en-US"/>
        </a:p>
      </dgm:t>
    </dgm:pt>
    <dgm:pt modelId="{CC4A8464-CF91-4E5D-8EA0-8E111AE64810}">
      <dgm:prSet/>
      <dgm:spPr/>
      <dgm:t>
        <a:bodyPr anchor="ctr"/>
        <a:lstStyle/>
        <a:p>
          <a:r>
            <a:rPr lang="en-GB" dirty="0"/>
            <a:t>Makes no assumptions about the rest of your technology stack. </a:t>
          </a:r>
          <a:endParaRPr lang="en-US" dirty="0"/>
        </a:p>
      </dgm:t>
    </dgm:pt>
    <dgm:pt modelId="{530C9F3E-E465-48C7-A20D-1B7C7E34A6F8}" type="parTrans" cxnId="{2D9E4FB4-921B-40F3-ABD4-22668A161802}">
      <dgm:prSet/>
      <dgm:spPr/>
      <dgm:t>
        <a:bodyPr/>
        <a:lstStyle/>
        <a:p>
          <a:endParaRPr lang="en-US"/>
        </a:p>
      </dgm:t>
    </dgm:pt>
    <dgm:pt modelId="{CC923E1E-6BB0-4E1F-93E2-0E9927311BBB}" type="sibTrans" cxnId="{2D9E4FB4-921B-40F3-ABD4-22668A161802}">
      <dgm:prSet/>
      <dgm:spPr/>
      <dgm:t>
        <a:bodyPr/>
        <a:lstStyle/>
        <a:p>
          <a:endParaRPr lang="en-US"/>
        </a:p>
      </dgm:t>
    </dgm:pt>
    <dgm:pt modelId="{EA4A25FC-58FB-4441-B13C-9B687E05C958}" type="pres">
      <dgm:prSet presAssocID="{6B67ABC8-8A67-483C-99E9-95A40D1011AD}" presName="vert0" presStyleCnt="0">
        <dgm:presLayoutVars>
          <dgm:dir/>
          <dgm:animOne val="branch"/>
          <dgm:animLvl val="lvl"/>
        </dgm:presLayoutVars>
      </dgm:prSet>
      <dgm:spPr/>
    </dgm:pt>
    <dgm:pt modelId="{FCFC28FC-0DE5-44C1-B4C0-F5DE7DDC2AA3}" type="pres">
      <dgm:prSet presAssocID="{07911131-CF05-433C-A584-A992B7FA4654}" presName="thickLine" presStyleLbl="alignNode1" presStyleIdx="0" presStyleCnt="3"/>
      <dgm:spPr/>
    </dgm:pt>
    <dgm:pt modelId="{59551D4A-8617-4FCF-BF3B-F7F541045A8E}" type="pres">
      <dgm:prSet presAssocID="{07911131-CF05-433C-A584-A992B7FA4654}" presName="horz1" presStyleCnt="0"/>
      <dgm:spPr/>
    </dgm:pt>
    <dgm:pt modelId="{54EA4F4A-1F75-4925-A585-AADF6E67B52A}" type="pres">
      <dgm:prSet presAssocID="{07911131-CF05-433C-A584-A992B7FA4654}" presName="tx1" presStyleLbl="revTx" presStyleIdx="0" presStyleCnt="3"/>
      <dgm:spPr/>
    </dgm:pt>
    <dgm:pt modelId="{0D2AC4A2-D4BB-40E9-BFC1-153A03D30AFF}" type="pres">
      <dgm:prSet presAssocID="{07911131-CF05-433C-A584-A992B7FA4654}" presName="vert1" presStyleCnt="0"/>
      <dgm:spPr/>
    </dgm:pt>
    <dgm:pt modelId="{39F3FABF-A76D-4F6B-80D6-35CEDBFFB6FF}" type="pres">
      <dgm:prSet presAssocID="{AB2C6776-FB8B-49D1-968F-C26838C1CCB3}" presName="thickLine" presStyleLbl="alignNode1" presStyleIdx="1" presStyleCnt="3"/>
      <dgm:spPr/>
    </dgm:pt>
    <dgm:pt modelId="{AAD47DC0-9E61-4E52-BEB7-A7840061B6A3}" type="pres">
      <dgm:prSet presAssocID="{AB2C6776-FB8B-49D1-968F-C26838C1CCB3}" presName="horz1" presStyleCnt="0"/>
      <dgm:spPr/>
    </dgm:pt>
    <dgm:pt modelId="{1D803C28-EF38-4E0E-B05F-489183697F34}" type="pres">
      <dgm:prSet presAssocID="{AB2C6776-FB8B-49D1-968F-C26838C1CCB3}" presName="tx1" presStyleLbl="revTx" presStyleIdx="1" presStyleCnt="3"/>
      <dgm:spPr/>
    </dgm:pt>
    <dgm:pt modelId="{00027DC7-58F1-4940-B257-F728C3007B08}" type="pres">
      <dgm:prSet presAssocID="{AB2C6776-FB8B-49D1-968F-C26838C1CCB3}" presName="vert1" presStyleCnt="0"/>
      <dgm:spPr/>
    </dgm:pt>
    <dgm:pt modelId="{CA4F7999-409E-41DE-9227-5399EF96004C}" type="pres">
      <dgm:prSet presAssocID="{CC4A8464-CF91-4E5D-8EA0-8E111AE64810}" presName="thickLine" presStyleLbl="alignNode1" presStyleIdx="2" presStyleCnt="3"/>
      <dgm:spPr/>
    </dgm:pt>
    <dgm:pt modelId="{FF6DF68E-4A0D-4041-B9CC-1C0E022E161E}" type="pres">
      <dgm:prSet presAssocID="{CC4A8464-CF91-4E5D-8EA0-8E111AE64810}" presName="horz1" presStyleCnt="0"/>
      <dgm:spPr/>
    </dgm:pt>
    <dgm:pt modelId="{64AD8867-243C-467E-B8E3-04A3C0A21370}" type="pres">
      <dgm:prSet presAssocID="{CC4A8464-CF91-4E5D-8EA0-8E111AE64810}" presName="tx1" presStyleLbl="revTx" presStyleIdx="2" presStyleCnt="3"/>
      <dgm:spPr/>
    </dgm:pt>
    <dgm:pt modelId="{8D99E72B-5E67-4C8F-B021-289E368EE267}" type="pres">
      <dgm:prSet presAssocID="{CC4A8464-CF91-4E5D-8EA0-8E111AE64810}" presName="vert1" presStyleCnt="0"/>
      <dgm:spPr/>
    </dgm:pt>
  </dgm:ptLst>
  <dgm:cxnLst>
    <dgm:cxn modelId="{79F31509-4DA9-48A4-9B1B-0BAD790CE493}" type="presOf" srcId="{6B67ABC8-8A67-483C-99E9-95A40D1011AD}" destId="{EA4A25FC-58FB-4441-B13C-9B687E05C958}" srcOrd="0" destOrd="0" presId="urn:microsoft.com/office/officeart/2008/layout/LinedList"/>
    <dgm:cxn modelId="{AFD95C66-25C2-4987-B3B3-6F9BE1775279}" srcId="{6B67ABC8-8A67-483C-99E9-95A40D1011AD}" destId="{07911131-CF05-433C-A584-A992B7FA4654}" srcOrd="0" destOrd="0" parTransId="{41295366-D569-4220-90A8-1F075E2D47A9}" sibTransId="{13C0D7B8-65F0-485C-8CF5-71C4365EC354}"/>
    <dgm:cxn modelId="{79240D83-BC3A-4DEC-B250-663DB19FF981}" type="presOf" srcId="{07911131-CF05-433C-A584-A992B7FA4654}" destId="{54EA4F4A-1F75-4925-A585-AADF6E67B52A}" srcOrd="0" destOrd="0" presId="urn:microsoft.com/office/officeart/2008/layout/LinedList"/>
    <dgm:cxn modelId="{5540B7A2-4EAA-4B35-A037-DBCEF27EB672}" srcId="{6B67ABC8-8A67-483C-99E9-95A40D1011AD}" destId="{AB2C6776-FB8B-49D1-968F-C26838C1CCB3}" srcOrd="1" destOrd="0" parTransId="{FD78DCB7-05B5-44FD-856F-147AD99E897E}" sibTransId="{7A0C6063-0181-4671-A571-8948402BF69A}"/>
    <dgm:cxn modelId="{7F72ABA5-4A03-4040-A117-3DD82E22779C}" type="presOf" srcId="{AB2C6776-FB8B-49D1-968F-C26838C1CCB3}" destId="{1D803C28-EF38-4E0E-B05F-489183697F34}" srcOrd="0" destOrd="0" presId="urn:microsoft.com/office/officeart/2008/layout/LinedList"/>
    <dgm:cxn modelId="{13BD35AC-CC5A-428E-8C93-F0B347B6F5C5}" type="presOf" srcId="{CC4A8464-CF91-4E5D-8EA0-8E111AE64810}" destId="{64AD8867-243C-467E-B8E3-04A3C0A21370}" srcOrd="0" destOrd="0" presId="urn:microsoft.com/office/officeart/2008/layout/LinedList"/>
    <dgm:cxn modelId="{2D9E4FB4-921B-40F3-ABD4-22668A161802}" srcId="{6B67ABC8-8A67-483C-99E9-95A40D1011AD}" destId="{CC4A8464-CF91-4E5D-8EA0-8E111AE64810}" srcOrd="2" destOrd="0" parTransId="{530C9F3E-E465-48C7-A20D-1B7C7E34A6F8}" sibTransId="{CC923E1E-6BB0-4E1F-93E2-0E9927311BBB}"/>
    <dgm:cxn modelId="{634C3817-1D4A-413D-991B-39E90BDE4E87}" type="presParOf" srcId="{EA4A25FC-58FB-4441-B13C-9B687E05C958}" destId="{FCFC28FC-0DE5-44C1-B4C0-F5DE7DDC2AA3}" srcOrd="0" destOrd="0" presId="urn:microsoft.com/office/officeart/2008/layout/LinedList"/>
    <dgm:cxn modelId="{CC489568-ACBA-4977-8F2E-7752AD3E5883}" type="presParOf" srcId="{EA4A25FC-58FB-4441-B13C-9B687E05C958}" destId="{59551D4A-8617-4FCF-BF3B-F7F541045A8E}" srcOrd="1" destOrd="0" presId="urn:microsoft.com/office/officeart/2008/layout/LinedList"/>
    <dgm:cxn modelId="{6CE45517-946B-46A5-8FFB-339F63C73E9D}" type="presParOf" srcId="{59551D4A-8617-4FCF-BF3B-F7F541045A8E}" destId="{54EA4F4A-1F75-4925-A585-AADF6E67B52A}" srcOrd="0" destOrd="0" presId="urn:microsoft.com/office/officeart/2008/layout/LinedList"/>
    <dgm:cxn modelId="{91FC9C58-8FD3-422C-92C7-EE61961DDA14}" type="presParOf" srcId="{59551D4A-8617-4FCF-BF3B-F7F541045A8E}" destId="{0D2AC4A2-D4BB-40E9-BFC1-153A03D30AFF}" srcOrd="1" destOrd="0" presId="urn:microsoft.com/office/officeart/2008/layout/LinedList"/>
    <dgm:cxn modelId="{AB33D892-A300-483F-8202-4B55AA82E9FB}" type="presParOf" srcId="{EA4A25FC-58FB-4441-B13C-9B687E05C958}" destId="{39F3FABF-A76D-4F6B-80D6-35CEDBFFB6FF}" srcOrd="2" destOrd="0" presId="urn:microsoft.com/office/officeart/2008/layout/LinedList"/>
    <dgm:cxn modelId="{10092284-4332-4BC8-A6D3-5F223079B5B3}" type="presParOf" srcId="{EA4A25FC-58FB-4441-B13C-9B687E05C958}" destId="{AAD47DC0-9E61-4E52-BEB7-A7840061B6A3}" srcOrd="3" destOrd="0" presId="urn:microsoft.com/office/officeart/2008/layout/LinedList"/>
    <dgm:cxn modelId="{B14B2B24-673D-40E3-ADAD-DC0A44B2D953}" type="presParOf" srcId="{AAD47DC0-9E61-4E52-BEB7-A7840061B6A3}" destId="{1D803C28-EF38-4E0E-B05F-489183697F34}" srcOrd="0" destOrd="0" presId="urn:microsoft.com/office/officeart/2008/layout/LinedList"/>
    <dgm:cxn modelId="{3360F487-7E90-47CA-A937-6AB7A5653BF3}" type="presParOf" srcId="{AAD47DC0-9E61-4E52-BEB7-A7840061B6A3}" destId="{00027DC7-58F1-4940-B257-F728C3007B08}" srcOrd="1" destOrd="0" presId="urn:microsoft.com/office/officeart/2008/layout/LinedList"/>
    <dgm:cxn modelId="{7A973912-85B7-4A95-A6BF-5FACE8459A6B}" type="presParOf" srcId="{EA4A25FC-58FB-4441-B13C-9B687E05C958}" destId="{CA4F7999-409E-41DE-9227-5399EF96004C}" srcOrd="4" destOrd="0" presId="urn:microsoft.com/office/officeart/2008/layout/LinedList"/>
    <dgm:cxn modelId="{A032A8E4-F49E-444D-ACC5-1B7A2F276BF6}" type="presParOf" srcId="{EA4A25FC-58FB-4441-B13C-9B687E05C958}" destId="{FF6DF68E-4A0D-4041-B9CC-1C0E022E161E}" srcOrd="5" destOrd="0" presId="urn:microsoft.com/office/officeart/2008/layout/LinedList"/>
    <dgm:cxn modelId="{D12E3104-7478-4167-8B1B-E1B64BAD9E63}" type="presParOf" srcId="{FF6DF68E-4A0D-4041-B9CC-1C0E022E161E}" destId="{64AD8867-243C-467E-B8E3-04A3C0A21370}" srcOrd="0" destOrd="0" presId="urn:microsoft.com/office/officeart/2008/layout/LinedList"/>
    <dgm:cxn modelId="{74B06D20-1CA9-427D-9459-1869FD0D5B96}" type="presParOf" srcId="{FF6DF68E-4A0D-4041-B9CC-1C0E022E161E}" destId="{8D99E72B-5E67-4C8F-B021-289E368EE2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AB8E01-C3E1-4F3B-95D9-09DFD0C3CA1B}" type="doc">
      <dgm:prSet loTypeId="urn:microsoft.com/office/officeart/2008/layout/LinedList" loCatId="list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0B69E8A8-1F2D-4D7E-87AF-49C4F15F1125}">
      <dgm:prSet custT="1"/>
      <dgm:spPr/>
      <dgm:t>
        <a:bodyPr anchor="ctr"/>
        <a:lstStyle/>
        <a:p>
          <a:r>
            <a:rPr lang="en-US" sz="3700" dirty="0"/>
            <a:t>Backed by Facebook</a:t>
          </a:r>
        </a:p>
      </dgm:t>
    </dgm:pt>
    <dgm:pt modelId="{76DC545A-D9EA-4981-AE59-395F82250598}" type="parTrans" cxnId="{E085E0CE-30B6-46BA-85BF-3FB192F18B00}">
      <dgm:prSet/>
      <dgm:spPr/>
      <dgm:t>
        <a:bodyPr/>
        <a:lstStyle/>
        <a:p>
          <a:endParaRPr lang="en-US"/>
        </a:p>
      </dgm:t>
    </dgm:pt>
    <dgm:pt modelId="{CB933B42-AD54-4E17-9A98-71555832E7D3}" type="sibTrans" cxnId="{E085E0CE-30B6-46BA-85BF-3FB192F18B00}">
      <dgm:prSet/>
      <dgm:spPr/>
      <dgm:t>
        <a:bodyPr/>
        <a:lstStyle/>
        <a:p>
          <a:endParaRPr lang="en-US"/>
        </a:p>
      </dgm:t>
    </dgm:pt>
    <dgm:pt modelId="{555FF7D2-6E4E-48D2-9702-0C465E8F4FA5}">
      <dgm:prSet custT="1"/>
      <dgm:spPr/>
      <dgm:t>
        <a:bodyPr anchor="ctr"/>
        <a:lstStyle/>
        <a:p>
          <a:r>
            <a:rPr lang="en-US" sz="3700" dirty="0"/>
            <a:t>Open-sourced in May 2013</a:t>
          </a:r>
        </a:p>
      </dgm:t>
    </dgm:pt>
    <dgm:pt modelId="{9B299AE7-E282-4842-B9CA-B76016A70294}" type="parTrans" cxnId="{9EDB9F07-3A95-4754-B61E-676CB8D4491A}">
      <dgm:prSet/>
      <dgm:spPr/>
      <dgm:t>
        <a:bodyPr/>
        <a:lstStyle/>
        <a:p>
          <a:endParaRPr lang="en-US"/>
        </a:p>
      </dgm:t>
    </dgm:pt>
    <dgm:pt modelId="{CE547ACB-B31D-4ABA-8D7F-AB2276C8B9C3}" type="sibTrans" cxnId="{9EDB9F07-3A95-4754-B61E-676CB8D4491A}">
      <dgm:prSet/>
      <dgm:spPr/>
      <dgm:t>
        <a:bodyPr/>
        <a:lstStyle/>
        <a:p>
          <a:endParaRPr lang="en-US"/>
        </a:p>
      </dgm:t>
    </dgm:pt>
    <dgm:pt modelId="{FA639882-B40C-4A4A-AA40-492B9B519BBC}">
      <dgm:prSet custT="1"/>
      <dgm:spPr/>
      <dgm:t>
        <a:bodyPr anchor="ctr"/>
        <a:lstStyle/>
        <a:p>
          <a:r>
            <a:rPr lang="en-US" sz="3700" dirty="0"/>
            <a:t>Used on Facebook since 2011</a:t>
          </a:r>
        </a:p>
      </dgm:t>
    </dgm:pt>
    <dgm:pt modelId="{4F24AB6C-FECB-4117-B1E5-8B5D4007754D}" type="parTrans" cxnId="{AB4F1451-CDC0-423D-8718-1DDCF59FE1D2}">
      <dgm:prSet/>
      <dgm:spPr/>
      <dgm:t>
        <a:bodyPr/>
        <a:lstStyle/>
        <a:p>
          <a:endParaRPr lang="en-US"/>
        </a:p>
      </dgm:t>
    </dgm:pt>
    <dgm:pt modelId="{535BB18A-6D47-4FA9-B362-9D665BD42E2A}" type="sibTrans" cxnId="{AB4F1451-CDC0-423D-8718-1DDCF59FE1D2}">
      <dgm:prSet/>
      <dgm:spPr/>
      <dgm:t>
        <a:bodyPr/>
        <a:lstStyle/>
        <a:p>
          <a:endParaRPr lang="en-US"/>
        </a:p>
      </dgm:t>
    </dgm:pt>
    <dgm:pt modelId="{144FE711-B015-4C15-BF28-81B48D678992}" type="pres">
      <dgm:prSet presAssocID="{EEAB8E01-C3E1-4F3B-95D9-09DFD0C3CA1B}" presName="vert0" presStyleCnt="0">
        <dgm:presLayoutVars>
          <dgm:dir/>
          <dgm:animOne val="branch"/>
          <dgm:animLvl val="lvl"/>
        </dgm:presLayoutVars>
      </dgm:prSet>
      <dgm:spPr/>
    </dgm:pt>
    <dgm:pt modelId="{E7749D22-77BD-4159-BD8E-D4CFE52F7128}" type="pres">
      <dgm:prSet presAssocID="{0B69E8A8-1F2D-4D7E-87AF-49C4F15F1125}" presName="thickLine" presStyleLbl="alignNode1" presStyleIdx="0" presStyleCnt="3"/>
      <dgm:spPr/>
    </dgm:pt>
    <dgm:pt modelId="{5C97578F-1AC8-44B1-8417-63F0ACC45D05}" type="pres">
      <dgm:prSet presAssocID="{0B69E8A8-1F2D-4D7E-87AF-49C4F15F1125}" presName="horz1" presStyleCnt="0"/>
      <dgm:spPr/>
    </dgm:pt>
    <dgm:pt modelId="{C59BD144-93AD-4422-B656-B5D7779F8A08}" type="pres">
      <dgm:prSet presAssocID="{0B69E8A8-1F2D-4D7E-87AF-49C4F15F1125}" presName="tx1" presStyleLbl="revTx" presStyleIdx="0" presStyleCnt="3"/>
      <dgm:spPr/>
    </dgm:pt>
    <dgm:pt modelId="{02622871-7B4B-4836-AB19-FC19E4CB1343}" type="pres">
      <dgm:prSet presAssocID="{0B69E8A8-1F2D-4D7E-87AF-49C4F15F1125}" presName="vert1" presStyleCnt="0"/>
      <dgm:spPr/>
    </dgm:pt>
    <dgm:pt modelId="{95B4DF6E-32DF-4303-9637-7F4E8E344B3A}" type="pres">
      <dgm:prSet presAssocID="{555FF7D2-6E4E-48D2-9702-0C465E8F4FA5}" presName="thickLine" presStyleLbl="alignNode1" presStyleIdx="1" presStyleCnt="3"/>
      <dgm:spPr/>
    </dgm:pt>
    <dgm:pt modelId="{05C5D00F-8745-43E4-9A71-0F2EF96DFFC1}" type="pres">
      <dgm:prSet presAssocID="{555FF7D2-6E4E-48D2-9702-0C465E8F4FA5}" presName="horz1" presStyleCnt="0"/>
      <dgm:spPr/>
    </dgm:pt>
    <dgm:pt modelId="{AAF9BD9D-D54C-4936-B29E-60792413B266}" type="pres">
      <dgm:prSet presAssocID="{555FF7D2-6E4E-48D2-9702-0C465E8F4FA5}" presName="tx1" presStyleLbl="revTx" presStyleIdx="1" presStyleCnt="3"/>
      <dgm:spPr/>
    </dgm:pt>
    <dgm:pt modelId="{A673EECC-5112-4620-BB55-8FA8DBA502BF}" type="pres">
      <dgm:prSet presAssocID="{555FF7D2-6E4E-48D2-9702-0C465E8F4FA5}" presName="vert1" presStyleCnt="0"/>
      <dgm:spPr/>
    </dgm:pt>
    <dgm:pt modelId="{800D4FAB-8E86-492A-80DF-F949E2F67A2A}" type="pres">
      <dgm:prSet presAssocID="{FA639882-B40C-4A4A-AA40-492B9B519BBC}" presName="thickLine" presStyleLbl="alignNode1" presStyleIdx="2" presStyleCnt="3"/>
      <dgm:spPr/>
    </dgm:pt>
    <dgm:pt modelId="{F8566D42-7746-4194-85A9-D67A52ACE196}" type="pres">
      <dgm:prSet presAssocID="{FA639882-B40C-4A4A-AA40-492B9B519BBC}" presName="horz1" presStyleCnt="0"/>
      <dgm:spPr/>
    </dgm:pt>
    <dgm:pt modelId="{5286CB3A-8F20-4CB4-9330-272256957C68}" type="pres">
      <dgm:prSet presAssocID="{FA639882-B40C-4A4A-AA40-492B9B519BBC}" presName="tx1" presStyleLbl="revTx" presStyleIdx="2" presStyleCnt="3"/>
      <dgm:spPr/>
    </dgm:pt>
    <dgm:pt modelId="{70E84B8E-52C8-4736-83F9-ECE8FA20C251}" type="pres">
      <dgm:prSet presAssocID="{FA639882-B40C-4A4A-AA40-492B9B519BBC}" presName="vert1" presStyleCnt="0"/>
      <dgm:spPr/>
    </dgm:pt>
  </dgm:ptLst>
  <dgm:cxnLst>
    <dgm:cxn modelId="{9A8FB803-4DCC-4AD9-BA1A-1F4239A73A94}" type="presOf" srcId="{555FF7D2-6E4E-48D2-9702-0C465E8F4FA5}" destId="{AAF9BD9D-D54C-4936-B29E-60792413B266}" srcOrd="0" destOrd="0" presId="urn:microsoft.com/office/officeart/2008/layout/LinedList"/>
    <dgm:cxn modelId="{9EDB9F07-3A95-4754-B61E-676CB8D4491A}" srcId="{EEAB8E01-C3E1-4F3B-95D9-09DFD0C3CA1B}" destId="{555FF7D2-6E4E-48D2-9702-0C465E8F4FA5}" srcOrd="1" destOrd="0" parTransId="{9B299AE7-E282-4842-B9CA-B76016A70294}" sibTransId="{CE547ACB-B31D-4ABA-8D7F-AB2276C8B9C3}"/>
    <dgm:cxn modelId="{D00DBD35-6BF8-4B03-AED7-2DDA7E150B5B}" type="presOf" srcId="{FA639882-B40C-4A4A-AA40-492B9B519BBC}" destId="{5286CB3A-8F20-4CB4-9330-272256957C68}" srcOrd="0" destOrd="0" presId="urn:microsoft.com/office/officeart/2008/layout/LinedList"/>
    <dgm:cxn modelId="{92373B46-BC12-4425-892A-8BC8F0E9429A}" type="presOf" srcId="{EEAB8E01-C3E1-4F3B-95D9-09DFD0C3CA1B}" destId="{144FE711-B015-4C15-BF28-81B48D678992}" srcOrd="0" destOrd="0" presId="urn:microsoft.com/office/officeart/2008/layout/LinedList"/>
    <dgm:cxn modelId="{A3F0336D-D522-49FC-8E23-D365AEB5A30F}" type="presOf" srcId="{0B69E8A8-1F2D-4D7E-87AF-49C4F15F1125}" destId="{C59BD144-93AD-4422-B656-B5D7779F8A08}" srcOrd="0" destOrd="0" presId="urn:microsoft.com/office/officeart/2008/layout/LinedList"/>
    <dgm:cxn modelId="{AB4F1451-CDC0-423D-8718-1DDCF59FE1D2}" srcId="{EEAB8E01-C3E1-4F3B-95D9-09DFD0C3CA1B}" destId="{FA639882-B40C-4A4A-AA40-492B9B519BBC}" srcOrd="2" destOrd="0" parTransId="{4F24AB6C-FECB-4117-B1E5-8B5D4007754D}" sibTransId="{535BB18A-6D47-4FA9-B362-9D665BD42E2A}"/>
    <dgm:cxn modelId="{E085E0CE-30B6-46BA-85BF-3FB192F18B00}" srcId="{EEAB8E01-C3E1-4F3B-95D9-09DFD0C3CA1B}" destId="{0B69E8A8-1F2D-4D7E-87AF-49C4F15F1125}" srcOrd="0" destOrd="0" parTransId="{76DC545A-D9EA-4981-AE59-395F82250598}" sibTransId="{CB933B42-AD54-4E17-9A98-71555832E7D3}"/>
    <dgm:cxn modelId="{D27E62D5-105F-48FA-BFFE-7AD693AD62CD}" type="presParOf" srcId="{144FE711-B015-4C15-BF28-81B48D678992}" destId="{E7749D22-77BD-4159-BD8E-D4CFE52F7128}" srcOrd="0" destOrd="0" presId="urn:microsoft.com/office/officeart/2008/layout/LinedList"/>
    <dgm:cxn modelId="{B88D9D73-183C-463F-BDA9-08E4AC938F0F}" type="presParOf" srcId="{144FE711-B015-4C15-BF28-81B48D678992}" destId="{5C97578F-1AC8-44B1-8417-63F0ACC45D05}" srcOrd="1" destOrd="0" presId="urn:microsoft.com/office/officeart/2008/layout/LinedList"/>
    <dgm:cxn modelId="{91BEB237-EF8B-4321-9A09-CF2BD3C12E9C}" type="presParOf" srcId="{5C97578F-1AC8-44B1-8417-63F0ACC45D05}" destId="{C59BD144-93AD-4422-B656-B5D7779F8A08}" srcOrd="0" destOrd="0" presId="urn:microsoft.com/office/officeart/2008/layout/LinedList"/>
    <dgm:cxn modelId="{A4214538-BDBB-4802-92CF-4FD7236D9D9E}" type="presParOf" srcId="{5C97578F-1AC8-44B1-8417-63F0ACC45D05}" destId="{02622871-7B4B-4836-AB19-FC19E4CB1343}" srcOrd="1" destOrd="0" presId="urn:microsoft.com/office/officeart/2008/layout/LinedList"/>
    <dgm:cxn modelId="{4A05D266-8467-4216-82EF-ACCB295DC783}" type="presParOf" srcId="{144FE711-B015-4C15-BF28-81B48D678992}" destId="{95B4DF6E-32DF-4303-9637-7F4E8E344B3A}" srcOrd="2" destOrd="0" presId="urn:microsoft.com/office/officeart/2008/layout/LinedList"/>
    <dgm:cxn modelId="{628AD755-4E25-4F47-9B1D-D80367D45C85}" type="presParOf" srcId="{144FE711-B015-4C15-BF28-81B48D678992}" destId="{05C5D00F-8745-43E4-9A71-0F2EF96DFFC1}" srcOrd="3" destOrd="0" presId="urn:microsoft.com/office/officeart/2008/layout/LinedList"/>
    <dgm:cxn modelId="{90364BBC-159E-4D56-88B5-811AC4DEF775}" type="presParOf" srcId="{05C5D00F-8745-43E4-9A71-0F2EF96DFFC1}" destId="{AAF9BD9D-D54C-4936-B29E-60792413B266}" srcOrd="0" destOrd="0" presId="urn:microsoft.com/office/officeart/2008/layout/LinedList"/>
    <dgm:cxn modelId="{36822611-22D6-4FD6-BA89-C0DA058EA6F0}" type="presParOf" srcId="{05C5D00F-8745-43E4-9A71-0F2EF96DFFC1}" destId="{A673EECC-5112-4620-BB55-8FA8DBA502BF}" srcOrd="1" destOrd="0" presId="urn:microsoft.com/office/officeart/2008/layout/LinedList"/>
    <dgm:cxn modelId="{42ED7B72-7B60-4A2B-81DA-8E119C82E4E2}" type="presParOf" srcId="{144FE711-B015-4C15-BF28-81B48D678992}" destId="{800D4FAB-8E86-492A-80DF-F949E2F67A2A}" srcOrd="4" destOrd="0" presId="urn:microsoft.com/office/officeart/2008/layout/LinedList"/>
    <dgm:cxn modelId="{AF1B5818-622E-4364-880D-70A85B53FCC4}" type="presParOf" srcId="{144FE711-B015-4C15-BF28-81B48D678992}" destId="{F8566D42-7746-4194-85A9-D67A52ACE196}" srcOrd="5" destOrd="0" presId="urn:microsoft.com/office/officeart/2008/layout/LinedList"/>
    <dgm:cxn modelId="{B92F787B-56D1-4057-9AFA-78B827292239}" type="presParOf" srcId="{F8566D42-7746-4194-85A9-D67A52ACE196}" destId="{5286CB3A-8F20-4CB4-9330-272256957C68}" srcOrd="0" destOrd="0" presId="urn:microsoft.com/office/officeart/2008/layout/LinedList"/>
    <dgm:cxn modelId="{84F1F494-3D93-4E9B-8905-CFC6BC473B08}" type="presParOf" srcId="{F8566D42-7746-4194-85A9-D67A52ACE196}" destId="{70E84B8E-52C8-4736-83F9-ECE8FA20C2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378DC3-40CF-4E13-A312-49A72AC54179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33FAAC0-A2B2-4E47-A389-1AC994DF22D9}">
      <dgm:prSet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GB" sz="2400" dirty="0"/>
            <a:t>JSX</a:t>
          </a:r>
          <a:endParaRPr lang="en-US" sz="2400" dirty="0"/>
        </a:p>
      </dgm:t>
    </dgm:pt>
    <dgm:pt modelId="{3AD59772-79CA-4B2E-9BC8-963A73189C73}" type="parTrans" cxnId="{D3AE454E-2978-45DC-8720-BE5BBAF570E9}">
      <dgm:prSet/>
      <dgm:spPr/>
      <dgm:t>
        <a:bodyPr/>
        <a:lstStyle/>
        <a:p>
          <a:endParaRPr lang="en-US"/>
        </a:p>
      </dgm:t>
    </dgm:pt>
    <dgm:pt modelId="{773B2833-D6C5-4391-987B-8CC2EE15539A}" type="sibTrans" cxnId="{D3AE454E-2978-45DC-8720-BE5BBAF570E9}">
      <dgm:prSet/>
      <dgm:spPr/>
      <dgm:t>
        <a:bodyPr/>
        <a:lstStyle/>
        <a:p>
          <a:endParaRPr lang="en-US"/>
        </a:p>
      </dgm:t>
    </dgm:pt>
    <dgm:pt modelId="{597FC9BF-5662-4E42-BFA4-4C9BB3EF7A85}">
      <dgm:prSet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GB" sz="2400" dirty="0"/>
            <a:t>Components</a:t>
          </a:r>
          <a:endParaRPr lang="en-US" sz="2400" dirty="0"/>
        </a:p>
      </dgm:t>
    </dgm:pt>
    <dgm:pt modelId="{DEC4F06E-1650-42A2-ACB7-12122A14922A}" type="parTrans" cxnId="{F277F19B-D3C6-4A12-BD49-DA0AC7F8E607}">
      <dgm:prSet/>
      <dgm:spPr/>
      <dgm:t>
        <a:bodyPr/>
        <a:lstStyle/>
        <a:p>
          <a:endParaRPr lang="en-US"/>
        </a:p>
      </dgm:t>
    </dgm:pt>
    <dgm:pt modelId="{AF724DAE-F3E0-4B9B-8FDB-7D8BADEB24B9}" type="sibTrans" cxnId="{F277F19B-D3C6-4A12-BD49-DA0AC7F8E607}">
      <dgm:prSet/>
      <dgm:spPr/>
      <dgm:t>
        <a:bodyPr/>
        <a:lstStyle/>
        <a:p>
          <a:endParaRPr lang="en-US"/>
        </a:p>
      </dgm:t>
    </dgm:pt>
    <dgm:pt modelId="{A1BC5099-9D60-4824-8D76-7D57CF19CB87}">
      <dgm:prSet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GB" sz="2400" dirty="0"/>
            <a:t>Unidirectional data flow</a:t>
          </a:r>
          <a:endParaRPr lang="en-US" sz="2400" dirty="0"/>
        </a:p>
      </dgm:t>
    </dgm:pt>
    <dgm:pt modelId="{995F99E4-B46B-40A7-A2B0-742A665C34B3}" type="parTrans" cxnId="{7286E706-5B2A-4D70-B8D4-2D4C109C4516}">
      <dgm:prSet/>
      <dgm:spPr/>
      <dgm:t>
        <a:bodyPr/>
        <a:lstStyle/>
        <a:p>
          <a:endParaRPr lang="en-US"/>
        </a:p>
      </dgm:t>
    </dgm:pt>
    <dgm:pt modelId="{ECD45270-AE86-42CE-A365-DEFA29F606BF}" type="sibTrans" cxnId="{7286E706-5B2A-4D70-B8D4-2D4C109C4516}">
      <dgm:prSet/>
      <dgm:spPr/>
      <dgm:t>
        <a:bodyPr/>
        <a:lstStyle/>
        <a:p>
          <a:endParaRPr lang="en-US"/>
        </a:p>
      </dgm:t>
    </dgm:pt>
    <dgm:pt modelId="{41281A83-9588-4EB2-ACF1-FBDAEF775BCD}">
      <dgm:prSet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GB" sz="2400" dirty="0"/>
            <a:t>Virtual DOM</a:t>
          </a:r>
          <a:endParaRPr lang="en-US" sz="2400" dirty="0"/>
        </a:p>
      </dgm:t>
    </dgm:pt>
    <dgm:pt modelId="{E9D3CBBD-85AC-481D-8640-C8315FD6814D}" type="parTrans" cxnId="{BBB0119F-D81D-4998-86E9-F686C5C9BCC9}">
      <dgm:prSet/>
      <dgm:spPr/>
      <dgm:t>
        <a:bodyPr/>
        <a:lstStyle/>
        <a:p>
          <a:endParaRPr lang="en-US"/>
        </a:p>
      </dgm:t>
    </dgm:pt>
    <dgm:pt modelId="{F11D2547-8AD4-43C0-B366-490F3767474F}" type="sibTrans" cxnId="{BBB0119F-D81D-4998-86E9-F686C5C9BCC9}">
      <dgm:prSet/>
      <dgm:spPr/>
      <dgm:t>
        <a:bodyPr/>
        <a:lstStyle/>
        <a:p>
          <a:endParaRPr lang="en-US"/>
        </a:p>
      </dgm:t>
    </dgm:pt>
    <dgm:pt modelId="{C69013A8-776A-4C83-BA73-E99A40EF5282}" type="pres">
      <dgm:prSet presAssocID="{39378DC3-40CF-4E13-A312-49A72AC54179}" presName="matrix" presStyleCnt="0">
        <dgm:presLayoutVars>
          <dgm:chMax val="1"/>
          <dgm:dir/>
          <dgm:resizeHandles val="exact"/>
        </dgm:presLayoutVars>
      </dgm:prSet>
      <dgm:spPr/>
    </dgm:pt>
    <dgm:pt modelId="{19DD7C11-262B-4953-BE7D-984A8AE55E4F}" type="pres">
      <dgm:prSet presAssocID="{39378DC3-40CF-4E13-A312-49A72AC54179}" presName="diamond" presStyleLbl="bgShp" presStyleIdx="0" presStyleCnt="1"/>
      <dgm:spPr>
        <a:solidFill>
          <a:schemeClr val="tx1">
            <a:lumMod val="50000"/>
            <a:lumOff val="50000"/>
          </a:schemeClr>
        </a:solidFill>
      </dgm:spPr>
    </dgm:pt>
    <dgm:pt modelId="{742EA793-9610-4914-8BA3-0701C2DD5087}" type="pres">
      <dgm:prSet presAssocID="{39378DC3-40CF-4E13-A312-49A72AC5417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7CF34E6-17B4-43B1-9E0F-A3A4AF6C69B8}" type="pres">
      <dgm:prSet presAssocID="{39378DC3-40CF-4E13-A312-49A72AC5417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9B670E8-BC25-4889-9986-1B3A576B9A5D}" type="pres">
      <dgm:prSet presAssocID="{39378DC3-40CF-4E13-A312-49A72AC5417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7E60A75-E8F3-4067-8727-9A6E76ED5D12}" type="pres">
      <dgm:prSet presAssocID="{39378DC3-40CF-4E13-A312-49A72AC5417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286E706-5B2A-4D70-B8D4-2D4C109C4516}" srcId="{39378DC3-40CF-4E13-A312-49A72AC54179}" destId="{A1BC5099-9D60-4824-8D76-7D57CF19CB87}" srcOrd="2" destOrd="0" parTransId="{995F99E4-B46B-40A7-A2B0-742A665C34B3}" sibTransId="{ECD45270-AE86-42CE-A365-DEFA29F606BF}"/>
    <dgm:cxn modelId="{7A04232A-07C1-454B-87A8-2F73866018EB}" type="presOf" srcId="{41281A83-9588-4EB2-ACF1-FBDAEF775BCD}" destId="{B7E60A75-E8F3-4067-8727-9A6E76ED5D12}" srcOrd="0" destOrd="0" presId="urn:microsoft.com/office/officeart/2005/8/layout/matrix3"/>
    <dgm:cxn modelId="{3D435F60-DD2C-41B2-AADB-93FF82659C66}" type="presOf" srcId="{39378DC3-40CF-4E13-A312-49A72AC54179}" destId="{C69013A8-776A-4C83-BA73-E99A40EF5282}" srcOrd="0" destOrd="0" presId="urn:microsoft.com/office/officeart/2005/8/layout/matrix3"/>
    <dgm:cxn modelId="{D3AE454E-2978-45DC-8720-BE5BBAF570E9}" srcId="{39378DC3-40CF-4E13-A312-49A72AC54179}" destId="{533FAAC0-A2B2-4E47-A389-1AC994DF22D9}" srcOrd="0" destOrd="0" parTransId="{3AD59772-79CA-4B2E-9BC8-963A73189C73}" sibTransId="{773B2833-D6C5-4391-987B-8CC2EE15539A}"/>
    <dgm:cxn modelId="{F277F19B-D3C6-4A12-BD49-DA0AC7F8E607}" srcId="{39378DC3-40CF-4E13-A312-49A72AC54179}" destId="{597FC9BF-5662-4E42-BFA4-4C9BB3EF7A85}" srcOrd="1" destOrd="0" parTransId="{DEC4F06E-1650-42A2-ACB7-12122A14922A}" sibTransId="{AF724DAE-F3E0-4B9B-8FDB-7D8BADEB24B9}"/>
    <dgm:cxn modelId="{BBB0119F-D81D-4998-86E9-F686C5C9BCC9}" srcId="{39378DC3-40CF-4E13-A312-49A72AC54179}" destId="{41281A83-9588-4EB2-ACF1-FBDAEF775BCD}" srcOrd="3" destOrd="0" parTransId="{E9D3CBBD-85AC-481D-8640-C8315FD6814D}" sibTransId="{F11D2547-8AD4-43C0-B366-490F3767474F}"/>
    <dgm:cxn modelId="{6A5E2EB2-F381-4D0D-A85F-518FB6AB4717}" type="presOf" srcId="{533FAAC0-A2B2-4E47-A389-1AC994DF22D9}" destId="{742EA793-9610-4914-8BA3-0701C2DD5087}" srcOrd="0" destOrd="0" presId="urn:microsoft.com/office/officeart/2005/8/layout/matrix3"/>
    <dgm:cxn modelId="{9C3495B2-A0DF-4647-B888-1767E1AF2A6D}" type="presOf" srcId="{597FC9BF-5662-4E42-BFA4-4C9BB3EF7A85}" destId="{47CF34E6-17B4-43B1-9E0F-A3A4AF6C69B8}" srcOrd="0" destOrd="0" presId="urn:microsoft.com/office/officeart/2005/8/layout/matrix3"/>
    <dgm:cxn modelId="{D125B3D6-9636-4CFD-AF73-8020C1FA3C3D}" type="presOf" srcId="{A1BC5099-9D60-4824-8D76-7D57CF19CB87}" destId="{89B670E8-BC25-4889-9986-1B3A576B9A5D}" srcOrd="0" destOrd="0" presId="urn:microsoft.com/office/officeart/2005/8/layout/matrix3"/>
    <dgm:cxn modelId="{5CF39FA7-A26C-43ED-B259-BC9A6248661A}" type="presParOf" srcId="{C69013A8-776A-4C83-BA73-E99A40EF5282}" destId="{19DD7C11-262B-4953-BE7D-984A8AE55E4F}" srcOrd="0" destOrd="0" presId="urn:microsoft.com/office/officeart/2005/8/layout/matrix3"/>
    <dgm:cxn modelId="{2765C7A9-E7B5-4122-9B1F-2BFF0BC16FA4}" type="presParOf" srcId="{C69013A8-776A-4C83-BA73-E99A40EF5282}" destId="{742EA793-9610-4914-8BA3-0701C2DD5087}" srcOrd="1" destOrd="0" presId="urn:microsoft.com/office/officeart/2005/8/layout/matrix3"/>
    <dgm:cxn modelId="{95EC98F1-9C9D-4759-805B-95B07445F4CF}" type="presParOf" srcId="{C69013A8-776A-4C83-BA73-E99A40EF5282}" destId="{47CF34E6-17B4-43B1-9E0F-A3A4AF6C69B8}" srcOrd="2" destOrd="0" presId="urn:microsoft.com/office/officeart/2005/8/layout/matrix3"/>
    <dgm:cxn modelId="{21005E41-79C7-44C3-A464-5848F92A9885}" type="presParOf" srcId="{C69013A8-776A-4C83-BA73-E99A40EF5282}" destId="{89B670E8-BC25-4889-9986-1B3A576B9A5D}" srcOrd="3" destOrd="0" presId="urn:microsoft.com/office/officeart/2005/8/layout/matrix3"/>
    <dgm:cxn modelId="{0DB303DD-7E68-456E-AF08-B322420AB087}" type="presParOf" srcId="{C69013A8-776A-4C83-BA73-E99A40EF5282}" destId="{B7E60A75-E8F3-4067-8727-9A6E76ED5D1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28FC-0DE5-44C1-B4C0-F5DE7DDC2AA3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A4F4A-1F75-4925-A585-AADF6E67B52A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React is a JavaScript library for building User Interfaces.</a:t>
          </a:r>
          <a:endParaRPr lang="en-US" sz="3700" kern="1200" dirty="0"/>
        </a:p>
      </dsp:txBody>
      <dsp:txXfrm>
        <a:off x="0" y="2720"/>
        <a:ext cx="6089650" cy="1855561"/>
      </dsp:txXfrm>
    </dsp:sp>
    <dsp:sp modelId="{39F3FABF-A76D-4F6B-80D6-35CEDBFFB6FF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03C28-EF38-4E0E-B05F-489183697F34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The V in MVC. </a:t>
          </a:r>
        </a:p>
      </dsp:txBody>
      <dsp:txXfrm>
        <a:off x="0" y="1858281"/>
        <a:ext cx="6089650" cy="1855561"/>
      </dsp:txXfrm>
    </dsp:sp>
    <dsp:sp modelId="{CA4F7999-409E-41DE-9227-5399EF96004C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D8867-243C-467E-B8E3-04A3C0A21370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Makes no assumptions about the rest of your technology stack. </a:t>
          </a:r>
          <a:endParaRPr lang="en-US" sz="3700" kern="1200" dirty="0"/>
        </a:p>
      </dsp:txBody>
      <dsp:txXfrm>
        <a:off x="0" y="3713843"/>
        <a:ext cx="6089650" cy="1855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49D22-77BD-4159-BD8E-D4CFE52F7128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9BD144-93AD-4422-B656-B5D7779F8A08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Backed by Facebook</a:t>
          </a:r>
        </a:p>
      </dsp:txBody>
      <dsp:txXfrm>
        <a:off x="0" y="2720"/>
        <a:ext cx="6089650" cy="1855561"/>
      </dsp:txXfrm>
    </dsp:sp>
    <dsp:sp modelId="{95B4DF6E-32DF-4303-9637-7F4E8E344B3A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F9BD9D-D54C-4936-B29E-60792413B266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Open-sourced in May 2013</a:t>
          </a:r>
        </a:p>
      </dsp:txBody>
      <dsp:txXfrm>
        <a:off x="0" y="1858281"/>
        <a:ext cx="6089650" cy="1855561"/>
      </dsp:txXfrm>
    </dsp:sp>
    <dsp:sp modelId="{800D4FAB-8E86-492A-80DF-F949E2F67A2A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86CB3A-8F20-4CB4-9330-272256957C68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Used on Facebook since 2011</a:t>
          </a:r>
        </a:p>
      </dsp:txBody>
      <dsp:txXfrm>
        <a:off x="0" y="3713843"/>
        <a:ext cx="6089650" cy="1855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D7C11-262B-4953-BE7D-984A8AE55E4F}">
      <dsp:nvSpPr>
        <dsp:cNvPr id="0" name=""/>
        <dsp:cNvSpPr/>
      </dsp:nvSpPr>
      <dsp:spPr>
        <a:xfrm>
          <a:off x="258762" y="0"/>
          <a:ext cx="5572125" cy="5572125"/>
        </a:xfrm>
        <a:prstGeom prst="diamond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EA793-9610-4914-8BA3-0701C2DD5087}">
      <dsp:nvSpPr>
        <dsp:cNvPr id="0" name=""/>
        <dsp:cNvSpPr/>
      </dsp:nvSpPr>
      <dsp:spPr>
        <a:xfrm>
          <a:off x="788114" y="529351"/>
          <a:ext cx="2173128" cy="2173128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JSX</a:t>
          </a:r>
          <a:endParaRPr lang="en-US" sz="2400" kern="1200" dirty="0"/>
        </a:p>
      </dsp:txBody>
      <dsp:txXfrm>
        <a:off x="894197" y="635434"/>
        <a:ext cx="1960962" cy="1960962"/>
      </dsp:txXfrm>
    </dsp:sp>
    <dsp:sp modelId="{47CF34E6-17B4-43B1-9E0F-A3A4AF6C69B8}">
      <dsp:nvSpPr>
        <dsp:cNvPr id="0" name=""/>
        <dsp:cNvSpPr/>
      </dsp:nvSpPr>
      <dsp:spPr>
        <a:xfrm>
          <a:off x="3128406" y="529351"/>
          <a:ext cx="2173128" cy="2173128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Components</a:t>
          </a:r>
          <a:endParaRPr lang="en-US" sz="2400" kern="1200" dirty="0"/>
        </a:p>
      </dsp:txBody>
      <dsp:txXfrm>
        <a:off x="3234489" y="635434"/>
        <a:ext cx="1960962" cy="1960962"/>
      </dsp:txXfrm>
    </dsp:sp>
    <dsp:sp modelId="{89B670E8-BC25-4889-9986-1B3A576B9A5D}">
      <dsp:nvSpPr>
        <dsp:cNvPr id="0" name=""/>
        <dsp:cNvSpPr/>
      </dsp:nvSpPr>
      <dsp:spPr>
        <a:xfrm>
          <a:off x="788114" y="2869644"/>
          <a:ext cx="2173128" cy="2173128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Unidirectional data flow</a:t>
          </a:r>
          <a:endParaRPr lang="en-US" sz="2400" kern="1200" dirty="0"/>
        </a:p>
      </dsp:txBody>
      <dsp:txXfrm>
        <a:off x="894197" y="2975727"/>
        <a:ext cx="1960962" cy="1960962"/>
      </dsp:txXfrm>
    </dsp:sp>
    <dsp:sp modelId="{B7E60A75-E8F3-4067-8727-9A6E76ED5D12}">
      <dsp:nvSpPr>
        <dsp:cNvPr id="0" name=""/>
        <dsp:cNvSpPr/>
      </dsp:nvSpPr>
      <dsp:spPr>
        <a:xfrm>
          <a:off x="3128406" y="2869644"/>
          <a:ext cx="2173128" cy="2173128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Virtual DOM</a:t>
          </a:r>
          <a:endParaRPr lang="en-US" sz="2400" kern="1200" dirty="0"/>
        </a:p>
      </dsp:txBody>
      <dsp:txXfrm>
        <a:off x="3234489" y="2975727"/>
        <a:ext cx="1960962" cy="196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E2BC-4436-423D-B94A-0163BF5EA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C9A46-3A9F-4998-BAEC-DA747374D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67966-E61A-4814-A21A-54CF582B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C0AA-0DF6-43DC-9302-6D0C6ABB8F30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F882-0FD6-464B-B585-53FE84A0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0408-C7B7-4F08-A1B3-527F1257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56A-689C-4CB8-A1F2-EB7ADC77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2F1F-0124-49FE-BB7D-B6A5A37F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15413-5E86-449E-B7F4-37866000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2020-F7B9-4ABE-8B6A-0B013E0F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C0AA-0DF6-43DC-9302-6D0C6ABB8F30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C8ECA-813F-4CE7-BC46-3523A5A1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BB76-2EDD-42BA-A85C-D21A463B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56A-689C-4CB8-A1F2-EB7ADC77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6F8E3-8210-47DE-94E8-60C3B2748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95867-29E9-4AD5-BFF0-7D370960C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9D3C0-1AAD-4D45-976D-411F61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C0AA-0DF6-43DC-9302-6D0C6ABB8F30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4CDB7-E639-4A58-9774-2F86E4AC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2B0D9-CF19-4302-A0D2-9F83DB4C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56A-689C-4CB8-A1F2-EB7ADC77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8670-D8CF-4197-8221-95507289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15FE-F333-4FA8-A2BC-D2DD25A1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E0A5-B696-44BB-AADC-577C872B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C0AA-0DF6-43DC-9302-6D0C6ABB8F30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30D6-C5A7-4A32-8744-E44EA9CA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6D7B-E027-46C9-8108-B03518EA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56A-689C-4CB8-A1F2-EB7ADC77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2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6A4C-97B5-46D0-ACA0-273B1F03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5819-9A71-4154-8237-B599B4B1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5CF9-E549-48E6-ADCE-21A71AD5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C0AA-0DF6-43DC-9302-6D0C6ABB8F30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2EE0B-6AC0-474F-B516-E1ABB28E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50D2-8D64-44A7-B9D7-525482A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56A-689C-4CB8-A1F2-EB7ADC77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C451-DB64-41B5-94CE-D5049FD9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3DB5-3508-40F9-89AC-749EA4F3D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5F894-AF59-4E0D-9EB8-D4267C1F7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579AF-1BDD-439B-811E-1C45116B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C0AA-0DF6-43DC-9302-6D0C6ABB8F30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2BA1D-1BFD-48DA-869E-762EE959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BD09-5CF1-422F-85C1-17558BDF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56A-689C-4CB8-A1F2-EB7ADC77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9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2FA6-4D72-4080-A3ED-BC80B9AB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9AEBE-B83C-4970-B247-4B4E040E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1F564-700D-4146-852F-A9B2BE94E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FCBAB-4D21-4EDF-AEFB-42A783068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57D72-4A70-4D75-BD1C-BD612A77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63645-4AF8-4D47-B2AB-9BD9F644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C0AA-0DF6-43DC-9302-6D0C6ABB8F30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373DC-A11B-4454-991D-DE45195A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639A3-9BC3-4FEE-86C1-A76F50E8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56A-689C-4CB8-A1F2-EB7ADC77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5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E12A-31DD-4C81-9E52-ECEE0A70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751C6-E8F9-4D4A-89A4-1366C800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C0AA-0DF6-43DC-9302-6D0C6ABB8F30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80E61-B24D-40EE-A36C-3E458D8F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C5F1-A7AD-4438-B857-9CDE13A7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56A-689C-4CB8-A1F2-EB7ADC77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C106D-EE48-4D78-B092-A99C53A1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C0AA-0DF6-43DC-9302-6D0C6ABB8F30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D0046-A5AA-48E4-9BD6-A0D17BA7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B3111-E735-44B9-9722-80C28F83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56A-689C-4CB8-A1F2-EB7ADC77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D280-0827-416C-A3C1-B05A410E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2BE2-E45A-45D7-A2AC-EA325F0F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EE2C2-6179-4C46-A543-405DAB283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C43D7-C19F-496C-96C1-58F6AEE1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C0AA-0DF6-43DC-9302-6D0C6ABB8F30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929E2-1A76-461D-9381-7B8EEC83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5423D-1C06-46EA-A388-D72B688D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56A-689C-4CB8-A1F2-EB7ADC77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4D5D-CD9C-4C4E-AA27-E4131DAB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F3498-45EC-48C8-B772-64A70A5F6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47FB-6F9F-474C-AC2D-FE01B35E1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3EFCC-E7B3-4984-8FBF-C640089D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C0AA-0DF6-43DC-9302-6D0C6ABB8F30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13A2-31E8-4483-98DF-D9B9B499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13F7E-B81D-4648-966F-12D401F8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56A-689C-4CB8-A1F2-EB7ADC77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0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8B377-DBF7-4C83-8414-1615C89F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9BAFA-8824-456B-A221-2FA3FBF9B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3FD5-8762-45E8-8FE6-146FADB8B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C0AA-0DF6-43DC-9302-6D0C6ABB8F30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B8D8-B218-454C-B29D-8AE31CE7F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863C-A734-4514-9197-AF6BB261E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156A-689C-4CB8-A1F2-EB7ADC77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F8F4FD9-9011-483A-8E0E-D2725BE7D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 r="9091" b="2847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26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38BB-B0E8-4E3E-B42C-549BB298A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React</a:t>
            </a:r>
            <a:br>
              <a:rPr lang="en-US" sz="5400" dirty="0"/>
            </a:br>
            <a:r>
              <a:rPr lang="en-US" sz="5400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325680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B6D9F6-3E47-45AD-8461-718A3C87E3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BB4F03-4463-45CC-89A7-8E03412EDD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E1AEAE-1F52-4C29-925C-27738417E9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B86BAE-87B4-4192-ABB2-627FFC965A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B16A00-A549-4B07-B8C2-4B3A966D9E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FF812-624C-4008-A554-B99B124A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63" y="4614789"/>
            <a:ext cx="3775899" cy="1472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626ADD-DB4F-410B-BEB4-F859A463A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95" y="456336"/>
            <a:ext cx="3429143" cy="1534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5F771-580A-42A1-81CF-C81C582B0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9" y="4474207"/>
            <a:ext cx="2438503" cy="1105747"/>
          </a:xfrm>
          <a:prstGeom prst="rect">
            <a:avLst/>
          </a:prstGeom>
        </p:spPr>
      </p:pic>
      <p:pic>
        <p:nvPicPr>
          <p:cNvPr id="24" name="Content Placeholder 18">
            <a:extLst>
              <a:ext uri="{FF2B5EF4-FFF2-40B4-BE49-F238E27FC236}">
                <a16:creationId xmlns:a16="http://schemas.microsoft.com/office/drawing/2014/main" id="{981096DE-8C2C-46FC-A37A-8EF89045B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27" y="582930"/>
            <a:ext cx="2438503" cy="1219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753689-CB95-4A36-AFB5-F7B8F11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83" y="2525813"/>
            <a:ext cx="3387106" cy="1645501"/>
          </a:xfrm>
        </p:spPr>
        <p:txBody>
          <a:bodyPr>
            <a:normAutofit/>
          </a:bodyPr>
          <a:lstStyle/>
          <a:p>
            <a:r>
              <a:rPr lang="en-US" dirty="0"/>
              <a:t>Ecosystem</a:t>
            </a:r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549F49D2-FD25-49F1-A385-47E72523D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218" y="2092386"/>
            <a:ext cx="2221919" cy="979485"/>
          </a:xfr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322B685-2725-4312-AFFA-4F1700145F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746" y="2045103"/>
            <a:ext cx="2495331" cy="19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:a16="http://schemas.microsoft.com/office/drawing/2014/main" id="{E35A04CF-97D4-4FF7-B359-C546B1F62E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1DE7243B-5109-444B-8FAF-7437C66BC0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C5D6221-DA7B-4611-AA26-7D8E349FDE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02AF9-C06C-49FD-9709-B1C99B55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412489"/>
            <a:ext cx="3472567" cy="2156621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Advantages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&amp;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49EE-0141-4EF5-B872-6FD4CC7A7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438" y="1412489"/>
            <a:ext cx="3644635" cy="43638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Advantages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 apps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Flexibility.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Easy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maintainance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761C8C-FD0A-49DA-BDB9-E2A350A6E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88300" y="1412489"/>
            <a:ext cx="3541784" cy="43638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Disadvantages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Covers only the V in MVC.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Hard to learn for new developers.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51CCDC-9AFB-43FF-BF01-4919D298EC7C}"/>
              </a:ext>
            </a:extLst>
          </p:cNvPr>
          <p:cNvCxnSpPr/>
          <p:nvPr/>
        </p:nvCxnSpPr>
        <p:spPr>
          <a:xfrm>
            <a:off x="7835900" y="1295400"/>
            <a:ext cx="0" cy="334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6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FD777B-0C7F-4C3C-BE87-F6C698C8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0FE25-BE7A-4E36-9BA2-6E764636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https://blog.syncano.io/reactjs-reasons-why-part-1/</a:t>
            </a:r>
          </a:p>
          <a:p>
            <a:endParaRPr lang="en-US" sz="2000"/>
          </a:p>
          <a:p>
            <a:r>
              <a:rPr lang="en-US" sz="2000"/>
              <a:t>https://medium.freecodecamp.org/yes-react-is-taking-over-front-end-development-the-question-is-why-40837af8ab76</a:t>
            </a:r>
          </a:p>
          <a:p>
            <a:endParaRPr lang="en-US" sz="2000"/>
          </a:p>
          <a:p>
            <a:r>
              <a:rPr lang="en-US" sz="2000"/>
              <a:t>https://reactjs.org/blog/2013/06/05/why-react.html</a:t>
            </a:r>
          </a:p>
          <a:p>
            <a:endParaRPr lang="en-US" sz="2000"/>
          </a:p>
          <a:p>
            <a:r>
              <a:rPr lang="en-US" sz="2000"/>
              <a:t>https://www.toptal.com/react/navigating-the-react-ecosystem</a:t>
            </a:r>
          </a:p>
        </p:txBody>
      </p:sp>
    </p:spTree>
    <p:extLst>
      <p:ext uri="{BB962C8B-B14F-4D97-AF65-F5344CB8AC3E}">
        <p14:creationId xmlns:p14="http://schemas.microsoft.com/office/powerpoint/2010/main" val="2134209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38BB-B0E8-4E3E-B42C-549BB298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" y="811161"/>
            <a:ext cx="4560164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is React?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39E8CD0-4B04-4531-8F6A-EE2FB73DD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18847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10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CA318-EA6B-4B55-BF91-801BA5FA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15BAD2-3CA2-44DC-8E69-B8295FC67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47943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09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D0D6B-0B52-457C-BF55-ACE3DC789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651876"/>
            <a:ext cx="11496821" cy="2902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6D32F-6440-45AC-A15A-E55918E9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It’s getting interesting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A1659-BB0F-4477-91A7-5198675B63E2}"/>
              </a:ext>
            </a:extLst>
          </p:cNvPr>
          <p:cNvSpPr/>
          <p:nvPr/>
        </p:nvSpPr>
        <p:spPr>
          <a:xfrm>
            <a:off x="4654006" y="115966"/>
            <a:ext cx="2133600" cy="4447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Google Trend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B815E-8EA9-4D29-A9AA-FF1525A28BEC}"/>
              </a:ext>
            </a:extLst>
          </p:cNvPr>
          <p:cNvSpPr/>
          <p:nvPr/>
        </p:nvSpPr>
        <p:spPr>
          <a:xfrm>
            <a:off x="4654006" y="3517865"/>
            <a:ext cx="2130552" cy="44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Git Hub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3EB610-3F74-49D8-B38F-5AF488772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232" y="4043915"/>
            <a:ext cx="38481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1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2950C-B651-4A14-866C-224CF4EA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C2D412C-BD00-471C-A0AD-89D16B5E2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93580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46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5954B1-537B-488A-8470-F74D9176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AF14-C8EB-4D38-9430-020328A3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dirty="0"/>
              <a:t>Stand for “</a:t>
            </a:r>
            <a:r>
              <a:rPr lang="en-US" dirty="0" err="1"/>
              <a:t>Javascript</a:t>
            </a:r>
            <a:r>
              <a:rPr lang="en-US" dirty="0"/>
              <a:t> Extension”</a:t>
            </a:r>
          </a:p>
          <a:p>
            <a:endParaRPr lang="en-US" dirty="0"/>
          </a:p>
          <a:p>
            <a:r>
              <a:rPr lang="en-US" dirty="0"/>
              <a:t>Can render anything.</a:t>
            </a:r>
          </a:p>
          <a:p>
            <a:endParaRPr lang="en-US" dirty="0"/>
          </a:p>
          <a:p>
            <a:r>
              <a:rPr lang="en-US" dirty="0"/>
              <a:t>JSX Compiles to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5954B1-537B-488A-8470-F74D9176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GB" sz="4000" dirty="0"/>
              <a:t>Components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AF14-C8EB-4D38-9430-020328A3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dirty="0"/>
              <a:t>The main building block </a:t>
            </a:r>
          </a:p>
          <a:p>
            <a:endParaRPr lang="en-US" dirty="0"/>
          </a:p>
          <a:p>
            <a:r>
              <a:rPr lang="en-GB" dirty="0"/>
              <a:t>Represents a self-contained piece of UI </a:t>
            </a:r>
            <a:br>
              <a:rPr lang="en-GB" dirty="0"/>
            </a:br>
            <a:endParaRPr lang="en-US" dirty="0"/>
          </a:p>
          <a:p>
            <a:r>
              <a:rPr lang="en-GB" dirty="0"/>
              <a:t>Able handle some kind of user interaction 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4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5954B1-537B-488A-8470-F74D9176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pPr lvl="0"/>
            <a:r>
              <a:rPr lang="en-GB" sz="4000" dirty="0"/>
              <a:t>Virtual DOM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AF14-C8EB-4D38-9430-020328A3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Autofit/>
          </a:bodyPr>
          <a:lstStyle/>
          <a:p>
            <a:r>
              <a:rPr lang="en-GB" dirty="0"/>
              <a:t>React Only Updates What's Necessary </a:t>
            </a:r>
            <a:endParaRPr lang="en-US" dirty="0"/>
          </a:p>
          <a:p>
            <a:endParaRPr lang="en-US" dirty="0"/>
          </a:p>
          <a:p>
            <a:r>
              <a:rPr lang="en-US" dirty="0"/>
              <a:t>Flexibility</a:t>
            </a:r>
          </a:p>
          <a:p>
            <a:endParaRPr lang="en-US" dirty="0"/>
          </a:p>
          <a:p>
            <a:r>
              <a:rPr lang="en-US" dirty="0"/>
              <a:t>Efficient </a:t>
            </a:r>
          </a:p>
          <a:p>
            <a:endParaRPr lang="en-US" dirty="0"/>
          </a:p>
          <a:p>
            <a:r>
              <a:rPr lang="en-US" dirty="0"/>
              <a:t>Amazing performance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61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5954B1-537B-488A-8470-F74D9176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pPr lvl="0"/>
            <a:r>
              <a:rPr lang="en-GB" sz="4000" dirty="0"/>
              <a:t>Unidirectional data flow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AF14-C8EB-4D38-9430-020328A3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Autofit/>
          </a:bodyPr>
          <a:lstStyle/>
          <a:p>
            <a:r>
              <a:rPr lang="en-GB" dirty="0"/>
              <a:t>All data follows the same lifecycle pattern.</a:t>
            </a:r>
          </a:p>
          <a:p>
            <a:endParaRPr lang="en-GB" dirty="0"/>
          </a:p>
          <a:p>
            <a:r>
              <a:rPr lang="en-US" dirty="0"/>
              <a:t>Reflect data changes in the UI.</a:t>
            </a:r>
          </a:p>
          <a:p>
            <a:endParaRPr lang="en-US" dirty="0"/>
          </a:p>
          <a:p>
            <a:r>
              <a:rPr lang="en-US" dirty="0"/>
              <a:t>Cache data in memory.</a:t>
            </a:r>
          </a:p>
        </p:txBody>
      </p:sp>
    </p:spTree>
    <p:extLst>
      <p:ext uri="{BB962C8B-B14F-4D97-AF65-F5344CB8AC3E}">
        <p14:creationId xmlns:p14="http://schemas.microsoft.com/office/powerpoint/2010/main" val="2084229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192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React Fundamentals</vt:lpstr>
      <vt:lpstr>What is React?</vt:lpstr>
      <vt:lpstr>Background</vt:lpstr>
      <vt:lpstr>It’s getting interesting</vt:lpstr>
      <vt:lpstr>Features</vt:lpstr>
      <vt:lpstr>JSX</vt:lpstr>
      <vt:lpstr>Components</vt:lpstr>
      <vt:lpstr>Virtual DOM</vt:lpstr>
      <vt:lpstr>Unidirectional data flow</vt:lpstr>
      <vt:lpstr>Ecosystem</vt:lpstr>
      <vt:lpstr>Advantages  &amp; Disadvantages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Fundamentals</dc:title>
  <dc:creator>Trần Trí Nguyên</dc:creator>
  <cp:lastModifiedBy>Trần Trí Nguyên</cp:lastModifiedBy>
  <cp:revision>48</cp:revision>
  <dcterms:created xsi:type="dcterms:W3CDTF">2018-04-06T12:51:25Z</dcterms:created>
  <dcterms:modified xsi:type="dcterms:W3CDTF">2018-04-06T14:51:07Z</dcterms:modified>
</cp:coreProperties>
</file>