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C6D3E6-AC52-4607-8CF0-FC82450D3989}" type="doc">
      <dgm:prSet loTypeId="urn:microsoft.com/office/officeart/2005/8/layout/hierarchy1" loCatId="hierarchy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D6C215C-51EA-4582-8EBF-9357ADEC8D96}">
      <dgm:prSet/>
      <dgm:spPr/>
      <dgm:t>
        <a:bodyPr/>
        <a:lstStyle/>
        <a:p>
          <a:r>
            <a:rPr lang="en-US"/>
            <a:t>Big Data: high volume, velocity, variety.</a:t>
          </a:r>
        </a:p>
      </dgm:t>
    </dgm:pt>
    <dgm:pt modelId="{A05EA4D4-F300-4E63-BC43-AFF5EA5A312D}" type="parTrans" cxnId="{081214E1-CBAA-42CB-A219-67A41D857482}">
      <dgm:prSet/>
      <dgm:spPr/>
      <dgm:t>
        <a:bodyPr/>
        <a:lstStyle/>
        <a:p>
          <a:endParaRPr lang="en-US"/>
        </a:p>
      </dgm:t>
    </dgm:pt>
    <dgm:pt modelId="{8D5A54D4-C240-4622-92FE-ECF835C8725E}" type="sibTrans" cxnId="{081214E1-CBAA-42CB-A219-67A41D857482}">
      <dgm:prSet/>
      <dgm:spPr/>
      <dgm:t>
        <a:bodyPr/>
        <a:lstStyle/>
        <a:p>
          <a:endParaRPr lang="en-US"/>
        </a:p>
      </dgm:t>
    </dgm:pt>
    <dgm:pt modelId="{E08826F3-9CDC-4985-8A95-F08960B60C26}">
      <dgm:prSet/>
      <dgm:spPr/>
      <dgm:t>
        <a:bodyPr/>
        <a:lstStyle/>
        <a:p>
          <a:r>
            <a:rPr lang="en-US" dirty="0"/>
            <a:t>Storing in Relational database is costly, time-consuming.</a:t>
          </a:r>
        </a:p>
      </dgm:t>
    </dgm:pt>
    <dgm:pt modelId="{79FCD137-04EB-4B52-866B-6DB144B72DC7}" type="parTrans" cxnId="{FC3E6F63-2C45-4569-A3BC-34C73A9DA53B}">
      <dgm:prSet/>
      <dgm:spPr/>
      <dgm:t>
        <a:bodyPr/>
        <a:lstStyle/>
        <a:p>
          <a:endParaRPr lang="en-US"/>
        </a:p>
      </dgm:t>
    </dgm:pt>
    <dgm:pt modelId="{4021EC20-54D3-498C-9A8D-5060D33C8A1C}" type="sibTrans" cxnId="{FC3E6F63-2C45-4569-A3BC-34C73A9DA53B}">
      <dgm:prSet/>
      <dgm:spPr/>
      <dgm:t>
        <a:bodyPr/>
        <a:lstStyle/>
        <a:p>
          <a:endParaRPr lang="en-US"/>
        </a:p>
      </dgm:t>
    </dgm:pt>
    <dgm:pt modelId="{A863FB10-F8D6-4B9A-B0C3-92536EF792D1}" type="pres">
      <dgm:prSet presAssocID="{5CC6D3E6-AC52-4607-8CF0-FC82450D398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E62CCC7-8FE7-4E47-8150-D938F27D05CA}" type="pres">
      <dgm:prSet presAssocID="{9D6C215C-51EA-4582-8EBF-9357ADEC8D96}" presName="hierRoot1" presStyleCnt="0"/>
      <dgm:spPr/>
    </dgm:pt>
    <dgm:pt modelId="{D3A72DBD-254E-4D5B-9911-B17A1B28A210}" type="pres">
      <dgm:prSet presAssocID="{9D6C215C-51EA-4582-8EBF-9357ADEC8D96}" presName="composite" presStyleCnt="0"/>
      <dgm:spPr/>
    </dgm:pt>
    <dgm:pt modelId="{D7E1F91D-08C7-4C76-B173-79218F1C8A10}" type="pres">
      <dgm:prSet presAssocID="{9D6C215C-51EA-4582-8EBF-9357ADEC8D96}" presName="background" presStyleLbl="node0" presStyleIdx="0" presStyleCnt="2"/>
      <dgm:spPr/>
    </dgm:pt>
    <dgm:pt modelId="{B2E092C0-4A2A-4B64-9CCB-7FFF57811136}" type="pres">
      <dgm:prSet presAssocID="{9D6C215C-51EA-4582-8EBF-9357ADEC8D96}" presName="text" presStyleLbl="fgAcc0" presStyleIdx="0" presStyleCnt="2">
        <dgm:presLayoutVars>
          <dgm:chPref val="3"/>
        </dgm:presLayoutVars>
      </dgm:prSet>
      <dgm:spPr/>
    </dgm:pt>
    <dgm:pt modelId="{E2D83003-6A63-4934-9081-A7E2E018D3E5}" type="pres">
      <dgm:prSet presAssocID="{9D6C215C-51EA-4582-8EBF-9357ADEC8D96}" presName="hierChild2" presStyleCnt="0"/>
      <dgm:spPr/>
    </dgm:pt>
    <dgm:pt modelId="{EE83B9B7-8556-4245-A979-2817908B3D6A}" type="pres">
      <dgm:prSet presAssocID="{E08826F3-9CDC-4985-8A95-F08960B60C26}" presName="hierRoot1" presStyleCnt="0"/>
      <dgm:spPr/>
    </dgm:pt>
    <dgm:pt modelId="{3A246CC5-6267-484B-BC1F-6D7DFD6B8172}" type="pres">
      <dgm:prSet presAssocID="{E08826F3-9CDC-4985-8A95-F08960B60C26}" presName="composite" presStyleCnt="0"/>
      <dgm:spPr/>
    </dgm:pt>
    <dgm:pt modelId="{B0FF3764-F0E0-451B-9ED0-EA9CC172F878}" type="pres">
      <dgm:prSet presAssocID="{E08826F3-9CDC-4985-8A95-F08960B60C26}" presName="background" presStyleLbl="node0" presStyleIdx="1" presStyleCnt="2"/>
      <dgm:spPr/>
    </dgm:pt>
    <dgm:pt modelId="{75A77D3E-5B18-4CF1-AA6E-BDC51A3E0A19}" type="pres">
      <dgm:prSet presAssocID="{E08826F3-9CDC-4985-8A95-F08960B60C26}" presName="text" presStyleLbl="fgAcc0" presStyleIdx="1" presStyleCnt="2">
        <dgm:presLayoutVars>
          <dgm:chPref val="3"/>
        </dgm:presLayoutVars>
      </dgm:prSet>
      <dgm:spPr/>
    </dgm:pt>
    <dgm:pt modelId="{376455C5-E252-4B6B-A216-B83F3E3D2524}" type="pres">
      <dgm:prSet presAssocID="{E08826F3-9CDC-4985-8A95-F08960B60C26}" presName="hierChild2" presStyleCnt="0"/>
      <dgm:spPr/>
    </dgm:pt>
  </dgm:ptLst>
  <dgm:cxnLst>
    <dgm:cxn modelId="{1773820F-F44A-4799-99FE-CB9F0B936D2D}" type="presOf" srcId="{E08826F3-9CDC-4985-8A95-F08960B60C26}" destId="{75A77D3E-5B18-4CF1-AA6E-BDC51A3E0A19}" srcOrd="0" destOrd="0" presId="urn:microsoft.com/office/officeart/2005/8/layout/hierarchy1"/>
    <dgm:cxn modelId="{FC3E6F63-2C45-4569-A3BC-34C73A9DA53B}" srcId="{5CC6D3E6-AC52-4607-8CF0-FC82450D3989}" destId="{E08826F3-9CDC-4985-8A95-F08960B60C26}" srcOrd="1" destOrd="0" parTransId="{79FCD137-04EB-4B52-866B-6DB144B72DC7}" sibTransId="{4021EC20-54D3-498C-9A8D-5060D33C8A1C}"/>
    <dgm:cxn modelId="{C1FED97D-F78F-4E9C-9441-FF59515C08C8}" type="presOf" srcId="{5CC6D3E6-AC52-4607-8CF0-FC82450D3989}" destId="{A863FB10-F8D6-4B9A-B0C3-92536EF792D1}" srcOrd="0" destOrd="0" presId="urn:microsoft.com/office/officeart/2005/8/layout/hierarchy1"/>
    <dgm:cxn modelId="{EF4158D5-1066-442A-B448-2A1773685787}" type="presOf" srcId="{9D6C215C-51EA-4582-8EBF-9357ADEC8D96}" destId="{B2E092C0-4A2A-4B64-9CCB-7FFF57811136}" srcOrd="0" destOrd="0" presId="urn:microsoft.com/office/officeart/2005/8/layout/hierarchy1"/>
    <dgm:cxn modelId="{081214E1-CBAA-42CB-A219-67A41D857482}" srcId="{5CC6D3E6-AC52-4607-8CF0-FC82450D3989}" destId="{9D6C215C-51EA-4582-8EBF-9357ADEC8D96}" srcOrd="0" destOrd="0" parTransId="{A05EA4D4-F300-4E63-BC43-AFF5EA5A312D}" sibTransId="{8D5A54D4-C240-4622-92FE-ECF835C8725E}"/>
    <dgm:cxn modelId="{D41C4EF9-F37E-4B47-A86D-322ED6187AE1}" type="presParOf" srcId="{A863FB10-F8D6-4B9A-B0C3-92536EF792D1}" destId="{5E62CCC7-8FE7-4E47-8150-D938F27D05CA}" srcOrd="0" destOrd="0" presId="urn:microsoft.com/office/officeart/2005/8/layout/hierarchy1"/>
    <dgm:cxn modelId="{CE010DBC-683A-4EDC-B879-89BBCFD5A6A2}" type="presParOf" srcId="{5E62CCC7-8FE7-4E47-8150-D938F27D05CA}" destId="{D3A72DBD-254E-4D5B-9911-B17A1B28A210}" srcOrd="0" destOrd="0" presId="urn:microsoft.com/office/officeart/2005/8/layout/hierarchy1"/>
    <dgm:cxn modelId="{0874408D-8717-4823-A4F2-508C600C9FEE}" type="presParOf" srcId="{D3A72DBD-254E-4D5B-9911-B17A1B28A210}" destId="{D7E1F91D-08C7-4C76-B173-79218F1C8A10}" srcOrd="0" destOrd="0" presId="urn:microsoft.com/office/officeart/2005/8/layout/hierarchy1"/>
    <dgm:cxn modelId="{286E7B83-3AE8-4456-A0BF-357B645C6F2B}" type="presParOf" srcId="{D3A72DBD-254E-4D5B-9911-B17A1B28A210}" destId="{B2E092C0-4A2A-4B64-9CCB-7FFF57811136}" srcOrd="1" destOrd="0" presId="urn:microsoft.com/office/officeart/2005/8/layout/hierarchy1"/>
    <dgm:cxn modelId="{E7D609FA-4F05-4F11-BD33-368BCEA0ED52}" type="presParOf" srcId="{5E62CCC7-8FE7-4E47-8150-D938F27D05CA}" destId="{E2D83003-6A63-4934-9081-A7E2E018D3E5}" srcOrd="1" destOrd="0" presId="urn:microsoft.com/office/officeart/2005/8/layout/hierarchy1"/>
    <dgm:cxn modelId="{70AE8B55-5923-4377-8425-BC70199F4C49}" type="presParOf" srcId="{A863FB10-F8D6-4B9A-B0C3-92536EF792D1}" destId="{EE83B9B7-8556-4245-A979-2817908B3D6A}" srcOrd="1" destOrd="0" presId="urn:microsoft.com/office/officeart/2005/8/layout/hierarchy1"/>
    <dgm:cxn modelId="{92B706D4-C167-4DF9-9A81-27A0BF9932A6}" type="presParOf" srcId="{EE83B9B7-8556-4245-A979-2817908B3D6A}" destId="{3A246CC5-6267-484B-BC1F-6D7DFD6B8172}" srcOrd="0" destOrd="0" presId="urn:microsoft.com/office/officeart/2005/8/layout/hierarchy1"/>
    <dgm:cxn modelId="{46789537-0742-4E31-8B95-2EDC247AC4DF}" type="presParOf" srcId="{3A246CC5-6267-484B-BC1F-6D7DFD6B8172}" destId="{B0FF3764-F0E0-451B-9ED0-EA9CC172F878}" srcOrd="0" destOrd="0" presId="urn:microsoft.com/office/officeart/2005/8/layout/hierarchy1"/>
    <dgm:cxn modelId="{36030A57-CB10-419F-AA9B-1DD1C6653EE1}" type="presParOf" srcId="{3A246CC5-6267-484B-BC1F-6D7DFD6B8172}" destId="{75A77D3E-5B18-4CF1-AA6E-BDC51A3E0A19}" srcOrd="1" destOrd="0" presId="urn:microsoft.com/office/officeart/2005/8/layout/hierarchy1"/>
    <dgm:cxn modelId="{E280D55E-9E59-49EC-8B1C-E1E81BA9C8D6}" type="presParOf" srcId="{EE83B9B7-8556-4245-A979-2817908B3D6A}" destId="{376455C5-E252-4B6B-A216-B83F3E3D252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47CAD5-A270-4120-AF57-7D2412339942}" type="doc">
      <dgm:prSet loTypeId="urn:microsoft.com/office/officeart/2008/layout/LinedList" loCatId="list" qsTypeId="urn:microsoft.com/office/officeart/2005/8/quickstyle/simple4" qsCatId="simple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5ACAFC45-C90B-4B67-91F7-F3BD84D45308}">
      <dgm:prSet/>
      <dgm:spPr/>
      <dgm:t>
        <a:bodyPr/>
        <a:lstStyle/>
        <a:p>
          <a:r>
            <a:rPr lang="en-US" dirty="0"/>
            <a:t>Massive storage space</a:t>
          </a:r>
        </a:p>
      </dgm:t>
    </dgm:pt>
    <dgm:pt modelId="{8AB831D9-9842-401E-81B3-471BA3354B3A}" type="parTrans" cxnId="{B9D64CF0-DBFE-4C5D-982F-EB35A4CDADC9}">
      <dgm:prSet/>
      <dgm:spPr/>
      <dgm:t>
        <a:bodyPr/>
        <a:lstStyle/>
        <a:p>
          <a:endParaRPr lang="en-US"/>
        </a:p>
      </dgm:t>
    </dgm:pt>
    <dgm:pt modelId="{87CAC0B5-7C54-45A6-94AE-F9BEE34A9A95}" type="sibTrans" cxnId="{B9D64CF0-DBFE-4C5D-982F-EB35A4CDADC9}">
      <dgm:prSet/>
      <dgm:spPr/>
      <dgm:t>
        <a:bodyPr/>
        <a:lstStyle/>
        <a:p>
          <a:endParaRPr lang="en-US"/>
        </a:p>
      </dgm:t>
    </dgm:pt>
    <dgm:pt modelId="{A866E4CD-81C4-44C3-85CA-C1C0C56F6194}">
      <dgm:prSet/>
      <dgm:spPr/>
      <dgm:t>
        <a:bodyPr/>
        <a:lstStyle/>
        <a:p>
          <a:r>
            <a:rPr lang="en-US"/>
            <a:t>Low cost</a:t>
          </a:r>
        </a:p>
      </dgm:t>
    </dgm:pt>
    <dgm:pt modelId="{8FAE9E24-C12F-4B4E-BE90-D389C40F5660}" type="parTrans" cxnId="{A21E7751-ECCD-4334-B9BA-420E9ADE5D4E}">
      <dgm:prSet/>
      <dgm:spPr/>
      <dgm:t>
        <a:bodyPr/>
        <a:lstStyle/>
        <a:p>
          <a:endParaRPr lang="en-US"/>
        </a:p>
      </dgm:t>
    </dgm:pt>
    <dgm:pt modelId="{8935C48D-726B-4DEE-93F7-7A7AC700A336}" type="sibTrans" cxnId="{A21E7751-ECCD-4334-B9BA-420E9ADE5D4E}">
      <dgm:prSet/>
      <dgm:spPr/>
      <dgm:t>
        <a:bodyPr/>
        <a:lstStyle/>
        <a:p>
          <a:endParaRPr lang="en-US"/>
        </a:p>
      </dgm:t>
    </dgm:pt>
    <dgm:pt modelId="{D20B2E58-6366-46AD-AE46-833298B92D59}">
      <dgm:prSet/>
      <dgm:spPr/>
      <dgm:t>
        <a:bodyPr/>
        <a:lstStyle/>
        <a:p>
          <a:r>
            <a:rPr lang="en-US"/>
            <a:t>Computing power</a:t>
          </a:r>
        </a:p>
      </dgm:t>
    </dgm:pt>
    <dgm:pt modelId="{E3B2A166-340D-4C18-A5B5-BFF187C1311F}" type="parTrans" cxnId="{163D386F-AC1D-4683-8F84-0C2F65B18AC3}">
      <dgm:prSet/>
      <dgm:spPr/>
      <dgm:t>
        <a:bodyPr/>
        <a:lstStyle/>
        <a:p>
          <a:endParaRPr lang="en-US"/>
        </a:p>
      </dgm:t>
    </dgm:pt>
    <dgm:pt modelId="{C0F6F625-8467-4F83-9F9C-20C2F076A3F6}" type="sibTrans" cxnId="{163D386F-AC1D-4683-8F84-0C2F65B18AC3}">
      <dgm:prSet/>
      <dgm:spPr/>
      <dgm:t>
        <a:bodyPr/>
        <a:lstStyle/>
        <a:p>
          <a:endParaRPr lang="en-US"/>
        </a:p>
      </dgm:t>
    </dgm:pt>
    <dgm:pt modelId="{2716F553-C632-462A-9A4F-5B33E833B6C9}">
      <dgm:prSet/>
      <dgm:spPr/>
      <dgm:t>
        <a:bodyPr/>
        <a:lstStyle/>
        <a:p>
          <a:r>
            <a:rPr lang="en-US"/>
            <a:t>Scalability</a:t>
          </a:r>
        </a:p>
      </dgm:t>
    </dgm:pt>
    <dgm:pt modelId="{3185196B-1604-45A1-9461-669EA115240D}" type="parTrans" cxnId="{7B0ECF3C-F351-4647-B35B-E22101C33C02}">
      <dgm:prSet/>
      <dgm:spPr/>
      <dgm:t>
        <a:bodyPr/>
        <a:lstStyle/>
        <a:p>
          <a:endParaRPr lang="en-US"/>
        </a:p>
      </dgm:t>
    </dgm:pt>
    <dgm:pt modelId="{F411542C-68EF-4E8D-9CC8-734C3E9008C7}" type="sibTrans" cxnId="{7B0ECF3C-F351-4647-B35B-E22101C33C02}">
      <dgm:prSet/>
      <dgm:spPr/>
      <dgm:t>
        <a:bodyPr/>
        <a:lstStyle/>
        <a:p>
          <a:endParaRPr lang="en-US"/>
        </a:p>
      </dgm:t>
    </dgm:pt>
    <dgm:pt modelId="{DB8F9234-218C-4C9A-92E6-67F5276234F8}">
      <dgm:prSet/>
      <dgm:spPr/>
      <dgm:t>
        <a:bodyPr/>
        <a:lstStyle/>
        <a:p>
          <a:r>
            <a:rPr lang="en-US"/>
            <a:t>Flexibility</a:t>
          </a:r>
        </a:p>
      </dgm:t>
    </dgm:pt>
    <dgm:pt modelId="{F9897139-041C-4CF5-ACE1-B0B810AAE550}" type="parTrans" cxnId="{886FDADC-88F6-4D7B-B523-D5552A127E95}">
      <dgm:prSet/>
      <dgm:spPr/>
      <dgm:t>
        <a:bodyPr/>
        <a:lstStyle/>
        <a:p>
          <a:endParaRPr lang="en-US"/>
        </a:p>
      </dgm:t>
    </dgm:pt>
    <dgm:pt modelId="{A6CB2D1C-B435-4FE4-95FE-27C4C8F133E4}" type="sibTrans" cxnId="{886FDADC-88F6-4D7B-B523-D5552A127E95}">
      <dgm:prSet/>
      <dgm:spPr/>
      <dgm:t>
        <a:bodyPr/>
        <a:lstStyle/>
        <a:p>
          <a:endParaRPr lang="en-US"/>
        </a:p>
      </dgm:t>
    </dgm:pt>
    <dgm:pt modelId="{C33867B0-C8C3-4D4C-857C-E4F924137D42}">
      <dgm:prSet/>
      <dgm:spPr/>
      <dgm:t>
        <a:bodyPr/>
        <a:lstStyle/>
        <a:p>
          <a:r>
            <a:rPr lang="en-US" dirty="0"/>
            <a:t>Failure tolerance</a:t>
          </a:r>
        </a:p>
      </dgm:t>
    </dgm:pt>
    <dgm:pt modelId="{5C780948-0664-4ADC-A616-8C60995F193D}" type="parTrans" cxnId="{7D76D5D3-47AF-44DB-BC6C-11D94D815B28}">
      <dgm:prSet/>
      <dgm:spPr/>
      <dgm:t>
        <a:bodyPr/>
        <a:lstStyle/>
        <a:p>
          <a:endParaRPr lang="en-US"/>
        </a:p>
      </dgm:t>
    </dgm:pt>
    <dgm:pt modelId="{CE5C7B0A-C58C-410C-8D88-7AD11D79C115}" type="sibTrans" cxnId="{7D76D5D3-47AF-44DB-BC6C-11D94D815B28}">
      <dgm:prSet/>
      <dgm:spPr/>
      <dgm:t>
        <a:bodyPr/>
        <a:lstStyle/>
        <a:p>
          <a:endParaRPr lang="en-US"/>
        </a:p>
      </dgm:t>
    </dgm:pt>
    <dgm:pt modelId="{4A76E96B-EF48-4684-B8B0-4C81BA49D713}" type="pres">
      <dgm:prSet presAssocID="{4C47CAD5-A270-4120-AF57-7D2412339942}" presName="vert0" presStyleCnt="0">
        <dgm:presLayoutVars>
          <dgm:dir/>
          <dgm:animOne val="branch"/>
          <dgm:animLvl val="lvl"/>
        </dgm:presLayoutVars>
      </dgm:prSet>
      <dgm:spPr/>
    </dgm:pt>
    <dgm:pt modelId="{42DA8072-5271-4EF8-88A9-CFA37BB7FBCE}" type="pres">
      <dgm:prSet presAssocID="{5ACAFC45-C90B-4B67-91F7-F3BD84D45308}" presName="thickLine" presStyleLbl="alignNode1" presStyleIdx="0" presStyleCnt="6"/>
      <dgm:spPr/>
    </dgm:pt>
    <dgm:pt modelId="{89C54B06-6CB3-4D9A-BA2C-FA4D79FDDE65}" type="pres">
      <dgm:prSet presAssocID="{5ACAFC45-C90B-4B67-91F7-F3BD84D45308}" presName="horz1" presStyleCnt="0"/>
      <dgm:spPr/>
    </dgm:pt>
    <dgm:pt modelId="{11B18AC1-009B-4AA5-BBD1-D3199D1B65AE}" type="pres">
      <dgm:prSet presAssocID="{5ACAFC45-C90B-4B67-91F7-F3BD84D45308}" presName="tx1" presStyleLbl="revTx" presStyleIdx="0" presStyleCnt="6"/>
      <dgm:spPr/>
    </dgm:pt>
    <dgm:pt modelId="{91D02C41-3F11-46F0-92A9-B92253BC36D0}" type="pres">
      <dgm:prSet presAssocID="{5ACAFC45-C90B-4B67-91F7-F3BD84D45308}" presName="vert1" presStyleCnt="0"/>
      <dgm:spPr/>
    </dgm:pt>
    <dgm:pt modelId="{09B1187D-B2C7-4B15-890D-ACC28BFBC7FA}" type="pres">
      <dgm:prSet presAssocID="{A866E4CD-81C4-44C3-85CA-C1C0C56F6194}" presName="thickLine" presStyleLbl="alignNode1" presStyleIdx="1" presStyleCnt="6"/>
      <dgm:spPr/>
    </dgm:pt>
    <dgm:pt modelId="{7689FC5F-0B55-40E0-B0AD-3CD3A88ED0AD}" type="pres">
      <dgm:prSet presAssocID="{A866E4CD-81C4-44C3-85CA-C1C0C56F6194}" presName="horz1" presStyleCnt="0"/>
      <dgm:spPr/>
    </dgm:pt>
    <dgm:pt modelId="{EDE9E983-3067-48E4-AE35-C12538788CF8}" type="pres">
      <dgm:prSet presAssocID="{A866E4CD-81C4-44C3-85CA-C1C0C56F6194}" presName="tx1" presStyleLbl="revTx" presStyleIdx="1" presStyleCnt="6"/>
      <dgm:spPr/>
    </dgm:pt>
    <dgm:pt modelId="{F6FEA533-3C0D-47A8-B117-8C9EA821F935}" type="pres">
      <dgm:prSet presAssocID="{A866E4CD-81C4-44C3-85CA-C1C0C56F6194}" presName="vert1" presStyleCnt="0"/>
      <dgm:spPr/>
    </dgm:pt>
    <dgm:pt modelId="{8AA417F8-452F-4A78-8C67-92063CE9078E}" type="pres">
      <dgm:prSet presAssocID="{D20B2E58-6366-46AD-AE46-833298B92D59}" presName="thickLine" presStyleLbl="alignNode1" presStyleIdx="2" presStyleCnt="6"/>
      <dgm:spPr/>
    </dgm:pt>
    <dgm:pt modelId="{C46597F8-2536-4C17-840E-D1FB00CB1F2F}" type="pres">
      <dgm:prSet presAssocID="{D20B2E58-6366-46AD-AE46-833298B92D59}" presName="horz1" presStyleCnt="0"/>
      <dgm:spPr/>
    </dgm:pt>
    <dgm:pt modelId="{9F0E1973-3924-4812-9986-C928C4B5F753}" type="pres">
      <dgm:prSet presAssocID="{D20B2E58-6366-46AD-AE46-833298B92D59}" presName="tx1" presStyleLbl="revTx" presStyleIdx="2" presStyleCnt="6"/>
      <dgm:spPr/>
    </dgm:pt>
    <dgm:pt modelId="{63C8B751-CD07-45BE-BF2E-CD6DCCBF5D16}" type="pres">
      <dgm:prSet presAssocID="{D20B2E58-6366-46AD-AE46-833298B92D59}" presName="vert1" presStyleCnt="0"/>
      <dgm:spPr/>
    </dgm:pt>
    <dgm:pt modelId="{16734272-869A-4247-AF68-448047EC8D88}" type="pres">
      <dgm:prSet presAssocID="{2716F553-C632-462A-9A4F-5B33E833B6C9}" presName="thickLine" presStyleLbl="alignNode1" presStyleIdx="3" presStyleCnt="6"/>
      <dgm:spPr/>
    </dgm:pt>
    <dgm:pt modelId="{690D1AB5-5AE3-4ED1-B1C2-CC1F2A8AE80B}" type="pres">
      <dgm:prSet presAssocID="{2716F553-C632-462A-9A4F-5B33E833B6C9}" presName="horz1" presStyleCnt="0"/>
      <dgm:spPr/>
    </dgm:pt>
    <dgm:pt modelId="{4874AE38-247F-47DE-92D3-3D1C0E0900CD}" type="pres">
      <dgm:prSet presAssocID="{2716F553-C632-462A-9A4F-5B33E833B6C9}" presName="tx1" presStyleLbl="revTx" presStyleIdx="3" presStyleCnt="6"/>
      <dgm:spPr/>
    </dgm:pt>
    <dgm:pt modelId="{88865761-4F4A-4386-AEA5-D682FE97CD77}" type="pres">
      <dgm:prSet presAssocID="{2716F553-C632-462A-9A4F-5B33E833B6C9}" presName="vert1" presStyleCnt="0"/>
      <dgm:spPr/>
    </dgm:pt>
    <dgm:pt modelId="{74820B35-CF86-4987-B186-0E66A34AFB0A}" type="pres">
      <dgm:prSet presAssocID="{DB8F9234-218C-4C9A-92E6-67F5276234F8}" presName="thickLine" presStyleLbl="alignNode1" presStyleIdx="4" presStyleCnt="6"/>
      <dgm:spPr/>
    </dgm:pt>
    <dgm:pt modelId="{EBBCF3A3-EFA4-4073-96D3-0F5C94A4C817}" type="pres">
      <dgm:prSet presAssocID="{DB8F9234-218C-4C9A-92E6-67F5276234F8}" presName="horz1" presStyleCnt="0"/>
      <dgm:spPr/>
    </dgm:pt>
    <dgm:pt modelId="{0148F33A-7609-4FF9-A766-2CFEBD006528}" type="pres">
      <dgm:prSet presAssocID="{DB8F9234-218C-4C9A-92E6-67F5276234F8}" presName="tx1" presStyleLbl="revTx" presStyleIdx="4" presStyleCnt="6"/>
      <dgm:spPr/>
    </dgm:pt>
    <dgm:pt modelId="{D6CE8597-D327-4E1F-ABAD-C4CB705A3ECB}" type="pres">
      <dgm:prSet presAssocID="{DB8F9234-218C-4C9A-92E6-67F5276234F8}" presName="vert1" presStyleCnt="0"/>
      <dgm:spPr/>
    </dgm:pt>
    <dgm:pt modelId="{D826A16E-64A5-4414-8AD6-130B25EA57D3}" type="pres">
      <dgm:prSet presAssocID="{C33867B0-C8C3-4D4C-857C-E4F924137D42}" presName="thickLine" presStyleLbl="alignNode1" presStyleIdx="5" presStyleCnt="6"/>
      <dgm:spPr/>
    </dgm:pt>
    <dgm:pt modelId="{CCACB2E7-95C9-4FF4-8B3B-E6DD3CFE1054}" type="pres">
      <dgm:prSet presAssocID="{C33867B0-C8C3-4D4C-857C-E4F924137D42}" presName="horz1" presStyleCnt="0"/>
      <dgm:spPr/>
    </dgm:pt>
    <dgm:pt modelId="{A3C60592-0F70-4172-AE3A-9B066A4DF79B}" type="pres">
      <dgm:prSet presAssocID="{C33867B0-C8C3-4D4C-857C-E4F924137D42}" presName="tx1" presStyleLbl="revTx" presStyleIdx="5" presStyleCnt="6"/>
      <dgm:spPr/>
    </dgm:pt>
    <dgm:pt modelId="{70D640F2-E352-412A-ABCA-71ED12B435AC}" type="pres">
      <dgm:prSet presAssocID="{C33867B0-C8C3-4D4C-857C-E4F924137D42}" presName="vert1" presStyleCnt="0"/>
      <dgm:spPr/>
    </dgm:pt>
  </dgm:ptLst>
  <dgm:cxnLst>
    <dgm:cxn modelId="{727EBA12-9C7F-4482-AEE3-731EC2A63CC3}" type="presOf" srcId="{DB8F9234-218C-4C9A-92E6-67F5276234F8}" destId="{0148F33A-7609-4FF9-A766-2CFEBD006528}" srcOrd="0" destOrd="0" presId="urn:microsoft.com/office/officeart/2008/layout/LinedList"/>
    <dgm:cxn modelId="{CA97F22B-1DBC-4307-AF9F-F293B4974838}" type="presOf" srcId="{4C47CAD5-A270-4120-AF57-7D2412339942}" destId="{4A76E96B-EF48-4684-B8B0-4C81BA49D713}" srcOrd="0" destOrd="0" presId="urn:microsoft.com/office/officeart/2008/layout/LinedList"/>
    <dgm:cxn modelId="{5D6A7F2F-E98A-4689-8CA7-980495D764D1}" type="presOf" srcId="{C33867B0-C8C3-4D4C-857C-E4F924137D42}" destId="{A3C60592-0F70-4172-AE3A-9B066A4DF79B}" srcOrd="0" destOrd="0" presId="urn:microsoft.com/office/officeart/2008/layout/LinedList"/>
    <dgm:cxn modelId="{7B0ECF3C-F351-4647-B35B-E22101C33C02}" srcId="{4C47CAD5-A270-4120-AF57-7D2412339942}" destId="{2716F553-C632-462A-9A4F-5B33E833B6C9}" srcOrd="3" destOrd="0" parTransId="{3185196B-1604-45A1-9461-669EA115240D}" sibTransId="{F411542C-68EF-4E8D-9CC8-734C3E9008C7}"/>
    <dgm:cxn modelId="{FFAF4C5B-CF03-4D22-A042-33A431C02D4A}" type="presOf" srcId="{5ACAFC45-C90B-4B67-91F7-F3BD84D45308}" destId="{11B18AC1-009B-4AA5-BBD1-D3199D1B65AE}" srcOrd="0" destOrd="0" presId="urn:microsoft.com/office/officeart/2008/layout/LinedList"/>
    <dgm:cxn modelId="{A7313963-AFAA-4D32-B3C0-945627FFB788}" type="presOf" srcId="{D20B2E58-6366-46AD-AE46-833298B92D59}" destId="{9F0E1973-3924-4812-9986-C928C4B5F753}" srcOrd="0" destOrd="0" presId="urn:microsoft.com/office/officeart/2008/layout/LinedList"/>
    <dgm:cxn modelId="{163D386F-AC1D-4683-8F84-0C2F65B18AC3}" srcId="{4C47CAD5-A270-4120-AF57-7D2412339942}" destId="{D20B2E58-6366-46AD-AE46-833298B92D59}" srcOrd="2" destOrd="0" parTransId="{E3B2A166-340D-4C18-A5B5-BFF187C1311F}" sibTransId="{C0F6F625-8467-4F83-9F9C-20C2F076A3F6}"/>
    <dgm:cxn modelId="{A21E7751-ECCD-4334-B9BA-420E9ADE5D4E}" srcId="{4C47CAD5-A270-4120-AF57-7D2412339942}" destId="{A866E4CD-81C4-44C3-85CA-C1C0C56F6194}" srcOrd="1" destOrd="0" parTransId="{8FAE9E24-C12F-4B4E-BE90-D389C40F5660}" sibTransId="{8935C48D-726B-4DEE-93F7-7A7AC700A336}"/>
    <dgm:cxn modelId="{49D15E55-0427-4BB5-8DB9-37304E3014EE}" type="presOf" srcId="{2716F553-C632-462A-9A4F-5B33E833B6C9}" destId="{4874AE38-247F-47DE-92D3-3D1C0E0900CD}" srcOrd="0" destOrd="0" presId="urn:microsoft.com/office/officeart/2008/layout/LinedList"/>
    <dgm:cxn modelId="{E205C791-C79F-49C7-94F5-F16923456FCB}" type="presOf" srcId="{A866E4CD-81C4-44C3-85CA-C1C0C56F6194}" destId="{EDE9E983-3067-48E4-AE35-C12538788CF8}" srcOrd="0" destOrd="0" presId="urn:microsoft.com/office/officeart/2008/layout/LinedList"/>
    <dgm:cxn modelId="{7D76D5D3-47AF-44DB-BC6C-11D94D815B28}" srcId="{4C47CAD5-A270-4120-AF57-7D2412339942}" destId="{C33867B0-C8C3-4D4C-857C-E4F924137D42}" srcOrd="5" destOrd="0" parTransId="{5C780948-0664-4ADC-A616-8C60995F193D}" sibTransId="{CE5C7B0A-C58C-410C-8D88-7AD11D79C115}"/>
    <dgm:cxn modelId="{886FDADC-88F6-4D7B-B523-D5552A127E95}" srcId="{4C47CAD5-A270-4120-AF57-7D2412339942}" destId="{DB8F9234-218C-4C9A-92E6-67F5276234F8}" srcOrd="4" destOrd="0" parTransId="{F9897139-041C-4CF5-ACE1-B0B810AAE550}" sibTransId="{A6CB2D1C-B435-4FE4-95FE-27C4C8F133E4}"/>
    <dgm:cxn modelId="{B9D64CF0-DBFE-4C5D-982F-EB35A4CDADC9}" srcId="{4C47CAD5-A270-4120-AF57-7D2412339942}" destId="{5ACAFC45-C90B-4B67-91F7-F3BD84D45308}" srcOrd="0" destOrd="0" parTransId="{8AB831D9-9842-401E-81B3-471BA3354B3A}" sibTransId="{87CAC0B5-7C54-45A6-94AE-F9BEE34A9A95}"/>
    <dgm:cxn modelId="{1EBDC959-984F-45A5-9420-78538E9B3931}" type="presParOf" srcId="{4A76E96B-EF48-4684-B8B0-4C81BA49D713}" destId="{42DA8072-5271-4EF8-88A9-CFA37BB7FBCE}" srcOrd="0" destOrd="0" presId="urn:microsoft.com/office/officeart/2008/layout/LinedList"/>
    <dgm:cxn modelId="{4FDFA603-5816-42D8-BC5B-BD959451D4C6}" type="presParOf" srcId="{4A76E96B-EF48-4684-B8B0-4C81BA49D713}" destId="{89C54B06-6CB3-4D9A-BA2C-FA4D79FDDE65}" srcOrd="1" destOrd="0" presId="urn:microsoft.com/office/officeart/2008/layout/LinedList"/>
    <dgm:cxn modelId="{80672869-C700-404D-B301-8C37E45983D7}" type="presParOf" srcId="{89C54B06-6CB3-4D9A-BA2C-FA4D79FDDE65}" destId="{11B18AC1-009B-4AA5-BBD1-D3199D1B65AE}" srcOrd="0" destOrd="0" presId="urn:microsoft.com/office/officeart/2008/layout/LinedList"/>
    <dgm:cxn modelId="{CEC12F1C-3244-4363-9FB8-3D0F4129D388}" type="presParOf" srcId="{89C54B06-6CB3-4D9A-BA2C-FA4D79FDDE65}" destId="{91D02C41-3F11-46F0-92A9-B92253BC36D0}" srcOrd="1" destOrd="0" presId="urn:microsoft.com/office/officeart/2008/layout/LinedList"/>
    <dgm:cxn modelId="{049DEFEE-94FA-42E9-912A-3C13133C413F}" type="presParOf" srcId="{4A76E96B-EF48-4684-B8B0-4C81BA49D713}" destId="{09B1187D-B2C7-4B15-890D-ACC28BFBC7FA}" srcOrd="2" destOrd="0" presId="urn:microsoft.com/office/officeart/2008/layout/LinedList"/>
    <dgm:cxn modelId="{85DB9359-7050-4F78-A31E-104967FDBA69}" type="presParOf" srcId="{4A76E96B-EF48-4684-B8B0-4C81BA49D713}" destId="{7689FC5F-0B55-40E0-B0AD-3CD3A88ED0AD}" srcOrd="3" destOrd="0" presId="urn:microsoft.com/office/officeart/2008/layout/LinedList"/>
    <dgm:cxn modelId="{F53846F9-8666-46C4-8898-A7D6BF51B403}" type="presParOf" srcId="{7689FC5F-0B55-40E0-B0AD-3CD3A88ED0AD}" destId="{EDE9E983-3067-48E4-AE35-C12538788CF8}" srcOrd="0" destOrd="0" presId="urn:microsoft.com/office/officeart/2008/layout/LinedList"/>
    <dgm:cxn modelId="{6F6B8445-DF2A-4C33-BD2F-78B3ACC70E29}" type="presParOf" srcId="{7689FC5F-0B55-40E0-B0AD-3CD3A88ED0AD}" destId="{F6FEA533-3C0D-47A8-B117-8C9EA821F935}" srcOrd="1" destOrd="0" presId="urn:microsoft.com/office/officeart/2008/layout/LinedList"/>
    <dgm:cxn modelId="{6AE03187-6A06-44E2-8C1C-B71446A168F0}" type="presParOf" srcId="{4A76E96B-EF48-4684-B8B0-4C81BA49D713}" destId="{8AA417F8-452F-4A78-8C67-92063CE9078E}" srcOrd="4" destOrd="0" presId="urn:microsoft.com/office/officeart/2008/layout/LinedList"/>
    <dgm:cxn modelId="{B1E9417E-F6A8-418E-996B-5D4D39BF208B}" type="presParOf" srcId="{4A76E96B-EF48-4684-B8B0-4C81BA49D713}" destId="{C46597F8-2536-4C17-840E-D1FB00CB1F2F}" srcOrd="5" destOrd="0" presId="urn:microsoft.com/office/officeart/2008/layout/LinedList"/>
    <dgm:cxn modelId="{7EB18A0A-2E95-4527-AB3E-03D23D62882D}" type="presParOf" srcId="{C46597F8-2536-4C17-840E-D1FB00CB1F2F}" destId="{9F0E1973-3924-4812-9986-C928C4B5F753}" srcOrd="0" destOrd="0" presId="urn:microsoft.com/office/officeart/2008/layout/LinedList"/>
    <dgm:cxn modelId="{ED5C71C2-18F6-43C9-BBB7-534C74AA44B6}" type="presParOf" srcId="{C46597F8-2536-4C17-840E-D1FB00CB1F2F}" destId="{63C8B751-CD07-45BE-BF2E-CD6DCCBF5D16}" srcOrd="1" destOrd="0" presId="urn:microsoft.com/office/officeart/2008/layout/LinedList"/>
    <dgm:cxn modelId="{44CC5DBE-8601-4925-B92B-FF1241B6F273}" type="presParOf" srcId="{4A76E96B-EF48-4684-B8B0-4C81BA49D713}" destId="{16734272-869A-4247-AF68-448047EC8D88}" srcOrd="6" destOrd="0" presId="urn:microsoft.com/office/officeart/2008/layout/LinedList"/>
    <dgm:cxn modelId="{922A2D29-A1A3-4238-97A1-EC111B468DB9}" type="presParOf" srcId="{4A76E96B-EF48-4684-B8B0-4C81BA49D713}" destId="{690D1AB5-5AE3-4ED1-B1C2-CC1F2A8AE80B}" srcOrd="7" destOrd="0" presId="urn:microsoft.com/office/officeart/2008/layout/LinedList"/>
    <dgm:cxn modelId="{BFB1C95C-1713-4564-9CFC-04204C6137ED}" type="presParOf" srcId="{690D1AB5-5AE3-4ED1-B1C2-CC1F2A8AE80B}" destId="{4874AE38-247F-47DE-92D3-3D1C0E0900CD}" srcOrd="0" destOrd="0" presId="urn:microsoft.com/office/officeart/2008/layout/LinedList"/>
    <dgm:cxn modelId="{7D8FA541-C24B-4B3F-B119-84BEEC8FBA66}" type="presParOf" srcId="{690D1AB5-5AE3-4ED1-B1C2-CC1F2A8AE80B}" destId="{88865761-4F4A-4386-AEA5-D682FE97CD77}" srcOrd="1" destOrd="0" presId="urn:microsoft.com/office/officeart/2008/layout/LinedList"/>
    <dgm:cxn modelId="{D5325541-668F-4DD0-97CF-44B736228DD3}" type="presParOf" srcId="{4A76E96B-EF48-4684-B8B0-4C81BA49D713}" destId="{74820B35-CF86-4987-B186-0E66A34AFB0A}" srcOrd="8" destOrd="0" presId="urn:microsoft.com/office/officeart/2008/layout/LinedList"/>
    <dgm:cxn modelId="{E68701A7-8761-48CB-98CB-683D13212CA2}" type="presParOf" srcId="{4A76E96B-EF48-4684-B8B0-4C81BA49D713}" destId="{EBBCF3A3-EFA4-4073-96D3-0F5C94A4C817}" srcOrd="9" destOrd="0" presId="urn:microsoft.com/office/officeart/2008/layout/LinedList"/>
    <dgm:cxn modelId="{4B9F851A-11C9-486C-9C8A-8B2DC4CDD5DD}" type="presParOf" srcId="{EBBCF3A3-EFA4-4073-96D3-0F5C94A4C817}" destId="{0148F33A-7609-4FF9-A766-2CFEBD006528}" srcOrd="0" destOrd="0" presId="urn:microsoft.com/office/officeart/2008/layout/LinedList"/>
    <dgm:cxn modelId="{71501863-4519-4FDE-9F02-EA3BD9FC35A2}" type="presParOf" srcId="{EBBCF3A3-EFA4-4073-96D3-0F5C94A4C817}" destId="{D6CE8597-D327-4E1F-ABAD-C4CB705A3ECB}" srcOrd="1" destOrd="0" presId="urn:microsoft.com/office/officeart/2008/layout/LinedList"/>
    <dgm:cxn modelId="{880C93B6-C189-40E7-BF20-CF26AE801C2B}" type="presParOf" srcId="{4A76E96B-EF48-4684-B8B0-4C81BA49D713}" destId="{D826A16E-64A5-4414-8AD6-130B25EA57D3}" srcOrd="10" destOrd="0" presId="urn:microsoft.com/office/officeart/2008/layout/LinedList"/>
    <dgm:cxn modelId="{7EC6446E-733B-44EB-BE61-268DC394951E}" type="presParOf" srcId="{4A76E96B-EF48-4684-B8B0-4C81BA49D713}" destId="{CCACB2E7-95C9-4FF4-8B3B-E6DD3CFE1054}" srcOrd="11" destOrd="0" presId="urn:microsoft.com/office/officeart/2008/layout/LinedList"/>
    <dgm:cxn modelId="{AFDCAD51-D61B-4BEE-AC85-9E52E1DE6EF7}" type="presParOf" srcId="{CCACB2E7-95C9-4FF4-8B3B-E6DD3CFE1054}" destId="{A3C60592-0F70-4172-AE3A-9B066A4DF79B}" srcOrd="0" destOrd="0" presId="urn:microsoft.com/office/officeart/2008/layout/LinedList"/>
    <dgm:cxn modelId="{8B43BE65-ACF9-46FA-ACBF-E14CDB58C7A8}" type="presParOf" srcId="{CCACB2E7-95C9-4FF4-8B3B-E6DD3CFE1054}" destId="{70D640F2-E352-412A-ABCA-71ED12B435A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E1F91D-08C7-4C76-B173-79218F1C8A10}">
      <dsp:nvSpPr>
        <dsp:cNvPr id="0" name=""/>
        <dsp:cNvSpPr/>
      </dsp:nvSpPr>
      <dsp:spPr>
        <a:xfrm>
          <a:off x="438705" y="1612"/>
          <a:ext cx="4029668" cy="25588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2E092C0-4A2A-4B64-9CCB-7FFF57811136}">
      <dsp:nvSpPr>
        <dsp:cNvPr id="0" name=""/>
        <dsp:cNvSpPr/>
      </dsp:nvSpPr>
      <dsp:spPr>
        <a:xfrm>
          <a:off x="886446" y="426966"/>
          <a:ext cx="4029668" cy="25588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Big Data: high volume, velocity, variety.</a:t>
          </a:r>
        </a:p>
      </dsp:txBody>
      <dsp:txXfrm>
        <a:off x="961392" y="501912"/>
        <a:ext cx="3879776" cy="2408947"/>
      </dsp:txXfrm>
    </dsp:sp>
    <dsp:sp modelId="{B0FF3764-F0E0-451B-9ED0-EA9CC172F878}">
      <dsp:nvSpPr>
        <dsp:cNvPr id="0" name=""/>
        <dsp:cNvSpPr/>
      </dsp:nvSpPr>
      <dsp:spPr>
        <a:xfrm>
          <a:off x="5363855" y="1612"/>
          <a:ext cx="4029668" cy="25588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5A77D3E-5B18-4CF1-AA6E-BDC51A3E0A19}">
      <dsp:nvSpPr>
        <dsp:cNvPr id="0" name=""/>
        <dsp:cNvSpPr/>
      </dsp:nvSpPr>
      <dsp:spPr>
        <a:xfrm>
          <a:off x="5811596" y="426966"/>
          <a:ext cx="4029668" cy="25588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Storing in Relational database is costly, time-consuming.</a:t>
          </a:r>
        </a:p>
      </dsp:txBody>
      <dsp:txXfrm>
        <a:off x="5886542" y="501912"/>
        <a:ext cx="3879776" cy="24089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DA8072-5271-4EF8-88A9-CFA37BB7FBCE}">
      <dsp:nvSpPr>
        <dsp:cNvPr id="0" name=""/>
        <dsp:cNvSpPr/>
      </dsp:nvSpPr>
      <dsp:spPr>
        <a:xfrm>
          <a:off x="0" y="2720"/>
          <a:ext cx="6089650" cy="0"/>
        </a:xfrm>
        <a:prstGeom prst="line">
          <a:avLst/>
        </a:prstGeom>
        <a:gradFill rotWithShape="0">
          <a:gsLst>
            <a:gs pos="0">
              <a:schemeClr val="accent6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1B18AC1-009B-4AA5-BBD1-D3199D1B65AE}">
      <dsp:nvSpPr>
        <dsp:cNvPr id="0" name=""/>
        <dsp:cNvSpPr/>
      </dsp:nvSpPr>
      <dsp:spPr>
        <a:xfrm>
          <a:off x="0" y="2720"/>
          <a:ext cx="6089650" cy="92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Massive storage space</a:t>
          </a:r>
        </a:p>
      </dsp:txBody>
      <dsp:txXfrm>
        <a:off x="0" y="2720"/>
        <a:ext cx="6089650" cy="927780"/>
      </dsp:txXfrm>
    </dsp:sp>
    <dsp:sp modelId="{09B1187D-B2C7-4B15-890D-ACC28BFBC7FA}">
      <dsp:nvSpPr>
        <dsp:cNvPr id="0" name=""/>
        <dsp:cNvSpPr/>
      </dsp:nvSpPr>
      <dsp:spPr>
        <a:xfrm>
          <a:off x="0" y="930501"/>
          <a:ext cx="6089650" cy="0"/>
        </a:xfrm>
        <a:prstGeom prst="line">
          <a:avLst/>
        </a:prstGeom>
        <a:gradFill rotWithShape="0">
          <a:gsLst>
            <a:gs pos="0">
              <a:schemeClr val="accent6">
                <a:shade val="50000"/>
                <a:hueOff val="122808"/>
                <a:satOff val="-5368"/>
                <a:lumOff val="1465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122808"/>
                <a:satOff val="-5368"/>
                <a:lumOff val="1465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122808"/>
                <a:satOff val="-5368"/>
                <a:lumOff val="1465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shade val="50000"/>
              <a:hueOff val="122808"/>
              <a:satOff val="-5368"/>
              <a:lumOff val="1465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E9E983-3067-48E4-AE35-C12538788CF8}">
      <dsp:nvSpPr>
        <dsp:cNvPr id="0" name=""/>
        <dsp:cNvSpPr/>
      </dsp:nvSpPr>
      <dsp:spPr>
        <a:xfrm>
          <a:off x="0" y="930501"/>
          <a:ext cx="6089650" cy="92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Low cost</a:t>
          </a:r>
        </a:p>
      </dsp:txBody>
      <dsp:txXfrm>
        <a:off x="0" y="930501"/>
        <a:ext cx="6089650" cy="927780"/>
      </dsp:txXfrm>
    </dsp:sp>
    <dsp:sp modelId="{8AA417F8-452F-4A78-8C67-92063CE9078E}">
      <dsp:nvSpPr>
        <dsp:cNvPr id="0" name=""/>
        <dsp:cNvSpPr/>
      </dsp:nvSpPr>
      <dsp:spPr>
        <a:xfrm>
          <a:off x="0" y="1858281"/>
          <a:ext cx="6089650" cy="0"/>
        </a:xfrm>
        <a:prstGeom prst="line">
          <a:avLst/>
        </a:prstGeom>
        <a:gradFill rotWithShape="0">
          <a:gsLst>
            <a:gs pos="0">
              <a:schemeClr val="accent6">
                <a:shade val="50000"/>
                <a:hueOff val="245616"/>
                <a:satOff val="-10737"/>
                <a:lumOff val="29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245616"/>
                <a:satOff val="-10737"/>
                <a:lumOff val="29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245616"/>
                <a:satOff val="-10737"/>
                <a:lumOff val="29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shade val="50000"/>
              <a:hueOff val="245616"/>
              <a:satOff val="-10737"/>
              <a:lumOff val="2930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0E1973-3924-4812-9986-C928C4B5F753}">
      <dsp:nvSpPr>
        <dsp:cNvPr id="0" name=""/>
        <dsp:cNvSpPr/>
      </dsp:nvSpPr>
      <dsp:spPr>
        <a:xfrm>
          <a:off x="0" y="1858281"/>
          <a:ext cx="6089650" cy="92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Computing power</a:t>
          </a:r>
        </a:p>
      </dsp:txBody>
      <dsp:txXfrm>
        <a:off x="0" y="1858281"/>
        <a:ext cx="6089650" cy="927780"/>
      </dsp:txXfrm>
    </dsp:sp>
    <dsp:sp modelId="{16734272-869A-4247-AF68-448047EC8D88}">
      <dsp:nvSpPr>
        <dsp:cNvPr id="0" name=""/>
        <dsp:cNvSpPr/>
      </dsp:nvSpPr>
      <dsp:spPr>
        <a:xfrm>
          <a:off x="0" y="2786062"/>
          <a:ext cx="6089650" cy="0"/>
        </a:xfrm>
        <a:prstGeom prst="line">
          <a:avLst/>
        </a:prstGeom>
        <a:gradFill rotWithShape="0">
          <a:gsLst>
            <a:gs pos="0">
              <a:schemeClr val="accent6">
                <a:shade val="50000"/>
                <a:hueOff val="368424"/>
                <a:satOff val="-16105"/>
                <a:lumOff val="43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368424"/>
                <a:satOff val="-16105"/>
                <a:lumOff val="43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368424"/>
                <a:satOff val="-16105"/>
                <a:lumOff val="43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shade val="50000"/>
              <a:hueOff val="368424"/>
              <a:satOff val="-16105"/>
              <a:lumOff val="439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74AE38-247F-47DE-92D3-3D1C0E0900CD}">
      <dsp:nvSpPr>
        <dsp:cNvPr id="0" name=""/>
        <dsp:cNvSpPr/>
      </dsp:nvSpPr>
      <dsp:spPr>
        <a:xfrm>
          <a:off x="0" y="2786062"/>
          <a:ext cx="6089650" cy="92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Scalability</a:t>
          </a:r>
        </a:p>
      </dsp:txBody>
      <dsp:txXfrm>
        <a:off x="0" y="2786062"/>
        <a:ext cx="6089650" cy="927780"/>
      </dsp:txXfrm>
    </dsp:sp>
    <dsp:sp modelId="{74820B35-CF86-4987-B186-0E66A34AFB0A}">
      <dsp:nvSpPr>
        <dsp:cNvPr id="0" name=""/>
        <dsp:cNvSpPr/>
      </dsp:nvSpPr>
      <dsp:spPr>
        <a:xfrm>
          <a:off x="0" y="3713843"/>
          <a:ext cx="6089650" cy="0"/>
        </a:xfrm>
        <a:prstGeom prst="line">
          <a:avLst/>
        </a:prstGeom>
        <a:gradFill rotWithShape="0">
          <a:gsLst>
            <a:gs pos="0">
              <a:schemeClr val="accent6">
                <a:shade val="50000"/>
                <a:hueOff val="245616"/>
                <a:satOff val="-10737"/>
                <a:lumOff val="29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245616"/>
                <a:satOff val="-10737"/>
                <a:lumOff val="29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245616"/>
                <a:satOff val="-10737"/>
                <a:lumOff val="29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shade val="50000"/>
              <a:hueOff val="245616"/>
              <a:satOff val="-10737"/>
              <a:lumOff val="2930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48F33A-7609-4FF9-A766-2CFEBD006528}">
      <dsp:nvSpPr>
        <dsp:cNvPr id="0" name=""/>
        <dsp:cNvSpPr/>
      </dsp:nvSpPr>
      <dsp:spPr>
        <a:xfrm>
          <a:off x="0" y="3713843"/>
          <a:ext cx="6089650" cy="92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Flexibility</a:t>
          </a:r>
        </a:p>
      </dsp:txBody>
      <dsp:txXfrm>
        <a:off x="0" y="3713843"/>
        <a:ext cx="6089650" cy="927780"/>
      </dsp:txXfrm>
    </dsp:sp>
    <dsp:sp modelId="{D826A16E-64A5-4414-8AD6-130B25EA57D3}">
      <dsp:nvSpPr>
        <dsp:cNvPr id="0" name=""/>
        <dsp:cNvSpPr/>
      </dsp:nvSpPr>
      <dsp:spPr>
        <a:xfrm>
          <a:off x="0" y="4641623"/>
          <a:ext cx="6089650" cy="0"/>
        </a:xfrm>
        <a:prstGeom prst="line">
          <a:avLst/>
        </a:prstGeom>
        <a:gradFill rotWithShape="0">
          <a:gsLst>
            <a:gs pos="0">
              <a:schemeClr val="accent6">
                <a:shade val="50000"/>
                <a:hueOff val="122808"/>
                <a:satOff val="-5368"/>
                <a:lumOff val="1465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122808"/>
                <a:satOff val="-5368"/>
                <a:lumOff val="1465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122808"/>
                <a:satOff val="-5368"/>
                <a:lumOff val="1465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shade val="50000"/>
              <a:hueOff val="122808"/>
              <a:satOff val="-5368"/>
              <a:lumOff val="1465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3C60592-0F70-4172-AE3A-9B066A4DF79B}">
      <dsp:nvSpPr>
        <dsp:cNvPr id="0" name=""/>
        <dsp:cNvSpPr/>
      </dsp:nvSpPr>
      <dsp:spPr>
        <a:xfrm>
          <a:off x="0" y="4641623"/>
          <a:ext cx="6089650" cy="92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Failure tolerance</a:t>
          </a:r>
        </a:p>
      </dsp:txBody>
      <dsp:txXfrm>
        <a:off x="0" y="4641623"/>
        <a:ext cx="6089650" cy="9277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20A7E7A-C7B2-4A1A-B3C6-DAA70511E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97ACEE8E-5DFA-4114-8DE2-1FD36D10FB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F352BCF-B9B7-4EBF-9B98-A0206AC2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26CD-663C-4E18-B6E8-FBDEBE79230A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04DCD20-BB86-464B-8D6B-9FB276BBC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A21269F-0274-41E0-8FEA-621E9F443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1EC8-917F-4BFC-A584-5C76F1D55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04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9AF49BB-9390-48D1-A6A3-D994B635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5CDF3931-CF0D-4956-B8D1-F89063CF2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F4EF6EB-AAF8-4807-BDAA-4840A3813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26CD-663C-4E18-B6E8-FBDEBE79230A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AB246D2-7D90-43AB-B296-E0640BF8D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AE89639-2A27-46B2-B885-41947C286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1EC8-917F-4BFC-A584-5C76F1D55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72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C0C8B7E6-6FF7-4810-BCC7-3ED76C672F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8823D723-EA4D-4873-A9B4-82E5A1B4D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52D8712-C1E8-4F13-AF76-B4EE0BA3B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26CD-663C-4E18-B6E8-FBDEBE79230A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30E600F-A76D-4A3D-9B12-F4430A3F8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80D1AAC-E9A8-4675-AAC1-BF047E06B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1EC8-917F-4BFC-A584-5C76F1D55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19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EF049F6-413E-475D-85CD-018FFDC02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01B0D3B-4062-49A9-9749-B8E9EFE36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A30015D-A948-4681-9BD5-95D4B58C0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26CD-663C-4E18-B6E8-FBDEBE79230A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58216F6-1357-411C-9052-7D5A35A95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746D0EA-8C0D-42D8-B4A1-9161F023D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1EC8-917F-4BFC-A584-5C76F1D55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91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CD171E1-4D8C-45CA-ADC9-83380769F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63567B90-7FA7-4F96-9EEB-685DBA7AD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3B254E0-01BC-44BC-AAEE-29191974F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26CD-663C-4E18-B6E8-FBDEBE79230A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753E1AE-FB5B-4A8C-867E-D9FFF1D7A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0373275-2648-4FDB-8337-989A9B5B8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1EC8-917F-4BFC-A584-5C76F1D55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04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F241E65-6959-4407-9FDB-A94D4C24E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F4DE4FF-141F-4B30-A3CA-4E3FC35C9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F84CB15-8101-4D3D-A4C7-B0F9E617C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E2EBF48B-E44B-40BD-AED4-8A1C95FF5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26CD-663C-4E18-B6E8-FBDEBE79230A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1BFAE551-B3A6-4F61-9146-220525671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B08AB9A0-FAB4-44D2-8C92-ED1DD6988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1EC8-917F-4BFC-A584-5C76F1D55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65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911679E-5385-49CB-9429-3CE4B5316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A85DFB7B-4D5E-4C12-8F04-746801984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A4969813-FB69-4DB4-9D31-B7E5A3ABF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DFBD47F7-5BF6-4A57-9ED6-3C8890F443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456188E8-E4B5-41AA-A32E-273FC6F556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99746723-B14F-4D83-8842-1CBDD8B98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26CD-663C-4E18-B6E8-FBDEBE79230A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09C88F4E-A72D-44F6-A406-7756CAC70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9E1421EA-27E1-44DE-920A-8CF854856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1EC8-917F-4BFC-A584-5C76F1D55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73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E9AC8BC-BDFE-468F-96D5-25CB24CA8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51F4495E-A24C-4A69-98CF-775FF8AA2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26CD-663C-4E18-B6E8-FBDEBE79230A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DAFC5E7D-D08E-4118-A9B2-15D587602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E5E7D434-E299-4CD2-8B06-77215CD8F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1EC8-917F-4BFC-A584-5C76F1D55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3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794D7F84-D175-48B5-89DB-33775597F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26CD-663C-4E18-B6E8-FBDEBE79230A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0F8807C7-0B08-4896-A806-73EB97E5A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441D1FD-C5BF-43A4-8534-1F2D72D62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1EC8-917F-4BFC-A584-5C76F1D55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9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A8031A0-83A9-4423-9635-F592E5AB2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4F7C894-F62D-497F-A369-AEF89A8FA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E5C79141-8093-44FA-8CBE-88777EF4E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9EE86A4-BDF0-4291-A42F-D74F897BB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26CD-663C-4E18-B6E8-FBDEBE79230A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C63A26F2-C5CE-4858-B065-7368ADD2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A86D1D93-225A-4347-B645-903816047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1EC8-917F-4BFC-A584-5C76F1D55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3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F4227CC-5193-4627-9983-C9CBDFDB9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D417F5FE-C1A6-454F-A573-38FA53AC63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C1674D81-C962-4778-A0E4-67799DB72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A45959F2-35BE-48D6-8FB4-6917B0E6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26CD-663C-4E18-B6E8-FBDEBE79230A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84EEF5EC-11D5-41C6-B82E-9B57FF453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CF8EEF5B-0FA9-4240-A673-6ADFC68B9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1EC8-917F-4BFC-A584-5C76F1D55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55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EE716DF7-1153-49DD-82B6-CD7076363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58529F36-4E1E-4355-8493-376E7C2FA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0033E22-9336-459B-AE3C-0C3D85679F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C26CD-663C-4E18-B6E8-FBDEBE79230A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051A699-BE2F-43D6-8629-B7BFD1462D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F2A52B4-1AF5-466C-99E0-6297753EF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41EC8-917F-4BFC-A584-5C76F1D55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46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DB7C82F-AB7E-4F0C-B829-FA1B9C4151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55FFF17-D3D5-4F58-BA56-54EA901CE03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DD8C4A11-6533-4E40-9720-9394ABF05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827" y="2974485"/>
            <a:ext cx="4448774" cy="1156680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E14527D9-53B4-4DCB-8A38-5B47F659D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3" y="1409700"/>
            <a:ext cx="4152900" cy="2809875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Hadoop Introduction</a:t>
            </a:r>
          </a:p>
        </p:txBody>
      </p:sp>
    </p:spTree>
    <p:extLst>
      <p:ext uri="{BB962C8B-B14F-4D97-AF65-F5344CB8AC3E}">
        <p14:creationId xmlns:p14="http://schemas.microsoft.com/office/powerpoint/2010/main" val="779837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281BC32-FF58-4898-A6B5-7B3D059BCE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614406-135F-4875-9C87-53822CB19A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21396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7020BD-3785-4628-8C5E-A4011B43EF8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39694"/>
            <a:ext cx="12192000" cy="146304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F9733847-F339-40AD-A2F2-BFDE123D2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10279971" cy="1362042"/>
          </a:xfrm>
        </p:spPr>
        <p:txBody>
          <a:bodyPr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Problems</a:t>
            </a:r>
          </a:p>
        </p:txBody>
      </p:sp>
      <p:graphicFrame>
        <p:nvGraphicFramePr>
          <p:cNvPr id="12" name="Chỗ dành sẵn cho Nội dung 2">
            <a:extLst>
              <a:ext uri="{FF2B5EF4-FFF2-40B4-BE49-F238E27FC236}">
                <a16:creationId xmlns:a16="http://schemas.microsoft.com/office/drawing/2014/main" id="{10AD6321-39F2-474C-9CCA-17007A028F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3370897"/>
              </p:ext>
            </p:extLst>
          </p:nvPr>
        </p:nvGraphicFramePr>
        <p:xfrm>
          <a:off x="960120" y="2917149"/>
          <a:ext cx="10279971" cy="2987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227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353CBB69-92B1-43F6-8188-AB5E1F816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606254"/>
            <a:ext cx="6250769" cy="3484624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B0B55983-F685-4478-98F7-68C9021F2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What is Hadoop?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9F19BB4-7BA2-4CF9-98B8-8B24FA693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An open-source framework.</a:t>
            </a:r>
          </a:p>
          <a:p>
            <a:r>
              <a:rPr lang="en-US" sz="2000" dirty="0">
                <a:solidFill>
                  <a:schemeClr val="bg1"/>
                </a:solidFill>
              </a:rPr>
              <a:t>MapReduce utilize to process data</a:t>
            </a:r>
          </a:p>
          <a:p>
            <a:r>
              <a:rPr lang="en-US" sz="2000" dirty="0">
                <a:solidFill>
                  <a:schemeClr val="bg1"/>
                </a:solidFill>
              </a:rPr>
              <a:t>HDFS is a file system that divide and store data in different computers. </a:t>
            </a:r>
          </a:p>
        </p:txBody>
      </p:sp>
    </p:spTree>
    <p:extLst>
      <p:ext uri="{BB962C8B-B14F-4D97-AF65-F5344CB8AC3E}">
        <p14:creationId xmlns:p14="http://schemas.microsoft.com/office/powerpoint/2010/main" val="3264117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DECFE810-92E9-45A0-812A-2DCBBE673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Key attributes</a:t>
            </a:r>
          </a:p>
        </p:txBody>
      </p:sp>
      <p:graphicFrame>
        <p:nvGraphicFramePr>
          <p:cNvPr id="5" name="Chỗ dành sẵn cho Nội dung 2">
            <a:extLst>
              <a:ext uri="{FF2B5EF4-FFF2-40B4-BE49-F238E27FC236}">
                <a16:creationId xmlns:a16="http://schemas.microsoft.com/office/drawing/2014/main" id="{8DF0564A-CA56-4729-8543-5CB8C7B2CF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8416755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2003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52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A8D152C8-740B-4268-BEC0-B162B135F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495477"/>
            <a:ext cx="7188199" cy="3863657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4F422230-BC30-4F3F-BB6D-DF6746356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Hadoop cluster</a:t>
            </a:r>
          </a:p>
        </p:txBody>
      </p:sp>
      <p:cxnSp>
        <p:nvCxnSpPr>
          <p:cNvPr id="9" name="Đường kết nối Mũi tên Thẳng 8">
            <a:extLst>
              <a:ext uri="{FF2B5EF4-FFF2-40B4-BE49-F238E27FC236}">
                <a16:creationId xmlns:a16="http://schemas.microsoft.com/office/drawing/2014/main" id="{CCFE3F3F-1567-4555-BBFA-42158B8A14CF}"/>
              </a:ext>
            </a:extLst>
          </p:cNvPr>
          <p:cNvCxnSpPr>
            <a:cxnSpLocks/>
          </p:cNvCxnSpPr>
          <p:nvPr/>
        </p:nvCxnSpPr>
        <p:spPr>
          <a:xfrm flipH="1">
            <a:off x="5209564" y="3212983"/>
            <a:ext cx="2028324" cy="545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Đường kết nối Mũi tên Thẳng 14">
            <a:extLst>
              <a:ext uri="{FF2B5EF4-FFF2-40B4-BE49-F238E27FC236}">
                <a16:creationId xmlns:a16="http://schemas.microsoft.com/office/drawing/2014/main" id="{059B14F9-D4A7-44CE-B44A-7000A2D382C1}"/>
              </a:ext>
            </a:extLst>
          </p:cNvPr>
          <p:cNvCxnSpPr>
            <a:cxnSpLocks/>
          </p:cNvCxnSpPr>
          <p:nvPr/>
        </p:nvCxnSpPr>
        <p:spPr>
          <a:xfrm flipH="1">
            <a:off x="6736360" y="3212983"/>
            <a:ext cx="501528" cy="545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Đường kết nối Mũi tên Thẳng 18">
            <a:extLst>
              <a:ext uri="{FF2B5EF4-FFF2-40B4-BE49-F238E27FC236}">
                <a16:creationId xmlns:a16="http://schemas.microsoft.com/office/drawing/2014/main" id="{B1AD3EAA-6701-4CAC-8083-4F45B163D0F2}"/>
              </a:ext>
            </a:extLst>
          </p:cNvPr>
          <p:cNvCxnSpPr/>
          <p:nvPr/>
        </p:nvCxnSpPr>
        <p:spPr>
          <a:xfrm>
            <a:off x="7237888" y="3212983"/>
            <a:ext cx="1595719" cy="545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Đường kết nối Mũi tên Thẳng 22">
            <a:extLst>
              <a:ext uri="{FF2B5EF4-FFF2-40B4-BE49-F238E27FC236}">
                <a16:creationId xmlns:a16="http://schemas.microsoft.com/office/drawing/2014/main" id="{204A2E5E-6782-43E4-BAFA-5A835FC78E8A}"/>
              </a:ext>
            </a:extLst>
          </p:cNvPr>
          <p:cNvCxnSpPr/>
          <p:nvPr/>
        </p:nvCxnSpPr>
        <p:spPr>
          <a:xfrm>
            <a:off x="7237888" y="3212983"/>
            <a:ext cx="3147683" cy="545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531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75F7FBC-5170-4F45-83DC-88C595E7C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mechanism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078B9D6-13D1-435C-A15D-D73FDA8E0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main phases: Map and Reduce</a:t>
            </a:r>
          </a:p>
          <a:p>
            <a:r>
              <a:rPr lang="en-US" dirty="0"/>
              <a:t>Input to Map: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 of Map:</a:t>
            </a:r>
          </a:p>
          <a:p>
            <a:endParaRPr lang="en-US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E146631E-B73F-4EF2-AB06-84DB3B0602B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2733675"/>
            <a:ext cx="5638800" cy="1104900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73C852DB-DB34-48E4-9B57-0144B3527FF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0" y="4417219"/>
            <a:ext cx="9906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222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81</Words>
  <Application>Microsoft Office PowerPoint</Application>
  <PresentationFormat>Màn hình rộng</PresentationFormat>
  <Paragraphs>22</Paragraphs>
  <Slides>6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Hadoop Introduction</vt:lpstr>
      <vt:lpstr>Problems</vt:lpstr>
      <vt:lpstr>What is Hadoop?</vt:lpstr>
      <vt:lpstr>Key attributes</vt:lpstr>
      <vt:lpstr>Hadoop cluster</vt:lpstr>
      <vt:lpstr>MapReduce mechanism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Introduction</dc:title>
  <dc:creator>Windows User</dc:creator>
  <cp:lastModifiedBy>Windows User</cp:lastModifiedBy>
  <cp:revision>10</cp:revision>
  <dcterms:created xsi:type="dcterms:W3CDTF">2018-04-08T02:32:06Z</dcterms:created>
  <dcterms:modified xsi:type="dcterms:W3CDTF">2018-04-08T04:18:21Z</dcterms:modified>
</cp:coreProperties>
</file>