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ongodb/index.htm" TargetMode="External"/><Relationship Id="rId2" Type="http://schemas.openxmlformats.org/officeDocument/2006/relationships/hyperlink" Target="https://docs.mongodb.com/manual/refer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pose.io/" TargetMode="External"/><Relationship Id="rId4" Type="http://schemas.openxmlformats.org/officeDocument/2006/relationships/hyperlink" Target="https://mongodbla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DCCE37-4E97-4F14-8191-045C7FDB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235" y="1225378"/>
            <a:ext cx="8676222" cy="1305697"/>
          </a:xfrm>
        </p:spPr>
        <p:txBody>
          <a:bodyPr>
            <a:normAutofit/>
          </a:bodyPr>
          <a:lstStyle/>
          <a:p>
            <a:r>
              <a:rPr lang="en-US" sz="60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</a:rPr>
              <a:t>MongoDB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4ED35FD-656D-49E0-B246-041C92628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340" y="3534033"/>
            <a:ext cx="7918812" cy="2187146"/>
          </a:xfrm>
        </p:spPr>
        <p:txBody>
          <a:bodyPr/>
          <a:lstStyle/>
          <a:p>
            <a:r>
              <a:rPr lang="en-US" dirty="0"/>
              <a:t>A research made by Truc</a:t>
            </a:r>
          </a:p>
        </p:txBody>
      </p:sp>
    </p:spTree>
    <p:extLst>
      <p:ext uri="{BB962C8B-B14F-4D97-AF65-F5344CB8AC3E}">
        <p14:creationId xmlns:p14="http://schemas.microsoft.com/office/powerpoint/2010/main" val="124429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3B09FC-46B4-4F39-A3B9-1FF31CEEC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701113"/>
          </a:xfrm>
        </p:spPr>
        <p:txBody>
          <a:bodyPr/>
          <a:lstStyle/>
          <a:p>
            <a:pPr algn="l"/>
            <a:r>
              <a:rPr lang="en-US" u="sng" dirty="0"/>
              <a:t>CRUD Operations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93D1FD6-EF70-4B29-A092-57FDAAC51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631989"/>
            <a:ext cx="8676222" cy="315921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Insert </a:t>
            </a:r>
          </a:p>
          <a:p>
            <a:pPr algn="l"/>
            <a:r>
              <a:rPr lang="en-US" dirty="0"/>
              <a:t>	 Db.&lt;collection name &gt;.insert(&lt;BSON document&gt;)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Find</a:t>
            </a:r>
          </a:p>
          <a:p>
            <a:pPr algn="l"/>
            <a:r>
              <a:rPr lang="en-US" dirty="0"/>
              <a:t>	 Db.&lt;collection name &gt;.</a:t>
            </a:r>
            <a:r>
              <a:rPr lang="en-US" dirty="0" err="1"/>
              <a:t>find.pretty</a:t>
            </a:r>
            <a:r>
              <a:rPr lang="en-US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algn="l"/>
            <a:r>
              <a:rPr lang="en-US" dirty="0"/>
              <a:t>	 Db.&lt;collection name &gt;.update(&lt;BSON document&gt;)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algn="l"/>
            <a:r>
              <a:rPr lang="en-US" dirty="0"/>
              <a:t>	 Db.&lt;collection name &gt;.remove(&lt;BSON document&gt;) </a:t>
            </a:r>
          </a:p>
        </p:txBody>
      </p:sp>
    </p:spTree>
    <p:extLst>
      <p:ext uri="{BB962C8B-B14F-4D97-AF65-F5344CB8AC3E}">
        <p14:creationId xmlns:p14="http://schemas.microsoft.com/office/powerpoint/2010/main" val="205305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FD84F4-F37C-4ADA-AEF2-98352983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 dirty="0"/>
              <a:t>Aggregation</a:t>
            </a:r>
            <a:r>
              <a:rPr lang="en-US" dirty="0"/>
              <a:t> </a:t>
            </a:r>
            <a:r>
              <a:rPr lang="en-US" sz="4800" u="sng" dirty="0"/>
              <a:t>framework</a:t>
            </a:r>
            <a:endParaRPr lang="en-US" u="sng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B1B0A8-BC33-41B3-834E-11B02906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12" y="2326388"/>
            <a:ext cx="4066548" cy="3373371"/>
          </a:xfrm>
        </p:spPr>
        <p:txBody>
          <a:bodyPr/>
          <a:lstStyle/>
          <a:p>
            <a:r>
              <a:rPr lang="en-US" dirty="0"/>
              <a:t>Documents enter a multi-stage pipeline that transforms the documents into an aggregated results 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02763E4-1480-4474-98D6-823F85A9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029" y="2326389"/>
            <a:ext cx="6490651" cy="427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9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CF12E8-8A16-4641-8F46-D68E47B0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91"/>
            <a:ext cx="9905998" cy="1905000"/>
          </a:xfrm>
        </p:spPr>
        <p:txBody>
          <a:bodyPr>
            <a:normAutofit/>
          </a:bodyPr>
          <a:lstStyle/>
          <a:p>
            <a:r>
              <a:rPr lang="en-US" sz="4800" u="sng" dirty="0"/>
              <a:t>Map-reduce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86B5F6-D241-4686-99A6-79D2AB84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1" y="1647567"/>
            <a:ext cx="3505200" cy="2467233"/>
          </a:xfrm>
        </p:spPr>
        <p:txBody>
          <a:bodyPr/>
          <a:lstStyle/>
          <a:p>
            <a:r>
              <a:rPr lang="en-US" dirty="0"/>
              <a:t>A data processing paradigm for condensing larger volumes of data into useful aggregated results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BFFAAB9-783D-4268-B688-BB3E9CDF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80" y="1905822"/>
            <a:ext cx="7863840" cy="480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2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BF8E80-4421-47F8-9AA8-169680A9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999C9AF-55C0-41B8-8BEF-6625B5FB4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97290"/>
            <a:ext cx="11887200" cy="5960710"/>
          </a:xfrm>
        </p:spPr>
      </p:pic>
    </p:spTree>
    <p:extLst>
      <p:ext uri="{BB962C8B-B14F-4D97-AF65-F5344CB8AC3E}">
        <p14:creationId xmlns:p14="http://schemas.microsoft.com/office/powerpoint/2010/main" val="312480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BDC45D-2077-4357-A4F9-935EC9AA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REferences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2F6AE2-AA36-437C-9BCF-A6E9F91B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https://docs.mongodb.com/manual/reference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https://www.tutorialspoint.com/mongodb/index.htm</a:t>
            </a:r>
            <a:endParaRPr lang="en-US" dirty="0"/>
          </a:p>
          <a:p>
            <a:r>
              <a:rPr lang="en-US" dirty="0">
                <a:hlinkClick r:id="rId4"/>
              </a:rPr>
              <a:t>https://mongodblab.com</a:t>
            </a:r>
            <a:endParaRPr lang="en-US" dirty="0"/>
          </a:p>
          <a:p>
            <a:r>
              <a:rPr lang="en-US" dirty="0">
                <a:hlinkClick r:id="rId5"/>
              </a:rPr>
              <a:t>https://www.compose.io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1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C44F09-023E-4066-BC99-C8A519D1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7687"/>
            <a:ext cx="9905998" cy="1447800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Why </a:t>
            </a:r>
            <a:r>
              <a:rPr lang="en-US" sz="4800" b="1" u="sng" dirty="0" err="1"/>
              <a:t>mongoDB</a:t>
            </a:r>
            <a:r>
              <a:rPr lang="en-US" sz="4800" b="1" u="sng" dirty="0"/>
              <a:t> ?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23E029BB-FE43-4FCC-A3E7-5BDD7844B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60" y="1438327"/>
            <a:ext cx="9784079" cy="4505273"/>
          </a:xfrm>
        </p:spPr>
      </p:pic>
    </p:spTree>
    <p:extLst>
      <p:ext uri="{BB962C8B-B14F-4D97-AF65-F5344CB8AC3E}">
        <p14:creationId xmlns:p14="http://schemas.microsoft.com/office/powerpoint/2010/main" val="188620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D1BB1FF9-922E-462D-93B9-9C6EA241D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48" b="24813"/>
          <a:stretch/>
        </p:blipFill>
        <p:spPr>
          <a:xfrm>
            <a:off x="20" y="9"/>
            <a:ext cx="12191980" cy="5170981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E0BE0DAC-AE66-4954-B4BF-0E6C0037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92" y="517099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What is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mongodb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43849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3B93A1D7-FF9C-4EEF-9254-0362350A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85" y="3742695"/>
            <a:ext cx="6440623" cy="214058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D7795DC5-62FB-4FF4-AD62-FAE69D4D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68028"/>
            <a:ext cx="3431919" cy="5215247"/>
          </a:xfrm>
        </p:spPr>
        <p:txBody>
          <a:bodyPr>
            <a:normAutofit/>
          </a:bodyPr>
          <a:lstStyle/>
          <a:p>
            <a:r>
              <a:rPr lang="en-US" sz="4400" u="sng" dirty="0" err="1"/>
              <a:t>Mongodb</a:t>
            </a:r>
            <a:r>
              <a:rPr lang="en-US" sz="3600" dirty="0"/>
              <a:t>	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78FBF6-216C-48B7-A18C-541C29ED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5" y="668029"/>
            <a:ext cx="6828142" cy="3353365"/>
          </a:xfrm>
        </p:spPr>
        <p:txBody>
          <a:bodyPr>
            <a:normAutofit/>
          </a:bodyPr>
          <a:lstStyle/>
          <a:p>
            <a:r>
              <a:rPr lang="en-US" sz="1800" dirty="0"/>
              <a:t>An opensource</a:t>
            </a:r>
          </a:p>
          <a:p>
            <a:r>
              <a:rPr lang="en-US" sz="1800" dirty="0"/>
              <a:t>Document database</a:t>
            </a:r>
          </a:p>
          <a:p>
            <a:r>
              <a:rPr lang="en-US" sz="1800" dirty="0"/>
              <a:t>Written in </a:t>
            </a:r>
            <a:r>
              <a:rPr lang="en-US" sz="1800" dirty="0" err="1"/>
              <a:t>c++</a:t>
            </a:r>
            <a:endParaRPr lang="en-US" sz="1800" dirty="0"/>
          </a:p>
          <a:p>
            <a:r>
              <a:rPr lang="en-US" sz="1800" dirty="0"/>
              <a:t>Non relational datastore</a:t>
            </a:r>
          </a:p>
        </p:txBody>
      </p:sp>
    </p:spTree>
    <p:extLst>
      <p:ext uri="{BB962C8B-B14F-4D97-AF65-F5344CB8AC3E}">
        <p14:creationId xmlns:p14="http://schemas.microsoft.com/office/powerpoint/2010/main" val="108993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E6F1D55C-E3CF-4DF3-97D6-2A10E635B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0" y="2813993"/>
            <a:ext cx="7635240" cy="382710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3BF1BCB-FC3D-4E7A-89BF-6A7CE10A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72" y="166043"/>
            <a:ext cx="6150510" cy="1447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u="sng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Collections	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A33C9A-4D00-44B1-9652-610E0BEE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1" y="1861493"/>
            <a:ext cx="8810367" cy="952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ctr">
              <a:buNone/>
            </a:pP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	- MongoDB uses collections to store groups of data</a:t>
            </a:r>
          </a:p>
        </p:txBody>
      </p:sp>
    </p:spTree>
    <p:extLst>
      <p:ext uri="{BB962C8B-B14F-4D97-AF65-F5344CB8AC3E}">
        <p14:creationId xmlns:p14="http://schemas.microsoft.com/office/powerpoint/2010/main" val="17235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284EFB-8EF4-49EA-A054-D3306790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0346"/>
          </a:xfrm>
        </p:spPr>
        <p:txBody>
          <a:bodyPr/>
          <a:lstStyle/>
          <a:p>
            <a:r>
              <a:rPr lang="en-US" sz="4800" u="sng" dirty="0" err="1"/>
              <a:t>Schemaless</a:t>
            </a:r>
            <a:endParaRPr lang="en-US" u="sng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A2167B-D85A-4063-83B1-829AAD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7248"/>
            <a:ext cx="9905998" cy="1979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	two documents don’t have the same schema can be stored in the same collection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75ACE71-472A-4AB7-A2F9-9E91B9CE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42" y="3401899"/>
            <a:ext cx="9137916" cy="21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1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09856B-4350-4E16-86E5-9444D427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 dirty="0"/>
              <a:t>Unsupported</a:t>
            </a:r>
            <a:endParaRPr lang="en-US" u="sng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0C532C-E863-4455-BFF1-4FF6E2E6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  <a:p>
            <a:r>
              <a:rPr lang="en-US" dirty="0"/>
              <a:t>Transaction 	across multiple collection</a:t>
            </a:r>
          </a:p>
          <a:p>
            <a:pPr marL="0" indent="0">
              <a:buNone/>
            </a:pPr>
            <a:r>
              <a:rPr lang="en-US" dirty="0"/>
              <a:t>=&gt; Because of scalability</a:t>
            </a:r>
          </a:p>
        </p:txBody>
      </p:sp>
    </p:spTree>
    <p:extLst>
      <p:ext uri="{BB962C8B-B14F-4D97-AF65-F5344CB8AC3E}">
        <p14:creationId xmlns:p14="http://schemas.microsoft.com/office/powerpoint/2010/main" val="161389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657FE7-B3B0-45C4-9BB1-281B92C1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/>
              <a:t>Object id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125099-CEE5-4FE9-898E-691B0135A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6232"/>
            <a:ext cx="9905998" cy="3124201"/>
          </a:xfrm>
        </p:spPr>
        <p:txBody>
          <a:bodyPr/>
          <a:lstStyle/>
          <a:p>
            <a:r>
              <a:rPr lang="en-US" dirty="0"/>
              <a:t>Documents stored in a collection require a unique </a:t>
            </a:r>
            <a:r>
              <a:rPr lang="en-US" dirty="0">
                <a:solidFill>
                  <a:srgbClr val="FF0000"/>
                </a:solidFill>
              </a:rPr>
              <a:t>_id </a:t>
            </a:r>
            <a:r>
              <a:rPr lang="en-US" dirty="0" err="1"/>
              <a:t>fiel</a:t>
            </a:r>
            <a:r>
              <a:rPr lang="en-US" dirty="0"/>
              <a:t> acts as </a:t>
            </a:r>
            <a:r>
              <a:rPr lang="en-US" b="1" dirty="0"/>
              <a:t>a primary key</a:t>
            </a:r>
          </a:p>
          <a:p>
            <a:r>
              <a:rPr lang="en-US" dirty="0" err="1"/>
              <a:t>ObjectId</a:t>
            </a:r>
            <a:r>
              <a:rPr lang="en-US" dirty="0"/>
              <a:t> is a 12-byte BSON type</a:t>
            </a:r>
          </a:p>
          <a:p>
            <a:endParaRPr lang="en-US" b="1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3B78435-A194-4BC6-809F-69A5943A0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92" y="3805495"/>
            <a:ext cx="8575847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4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C0290B-580C-463E-9CF3-15591824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83" y="692138"/>
            <a:ext cx="8686800" cy="1468800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/>
              <a:t>CRUD Operations</a:t>
            </a:r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0D51EBB0-C6A3-4BFB-BBCC-9F337912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0883" y="2479024"/>
            <a:ext cx="8686801" cy="14688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+ &lt;</a:t>
            </a:r>
            <a:r>
              <a:rPr lang="en-US" dirty="0" err="1"/>
              <a:t>db</a:t>
            </a:r>
            <a:r>
              <a:rPr lang="en-US" dirty="0"/>
              <a:t> name&gt; : create a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caleed</a:t>
            </a:r>
            <a:r>
              <a:rPr lang="en-US" dirty="0"/>
              <a:t> &lt;</a:t>
            </a:r>
            <a:r>
              <a:rPr lang="en-US" dirty="0" err="1"/>
              <a:t>db</a:t>
            </a:r>
            <a:r>
              <a:rPr lang="en-US" dirty="0"/>
              <a:t> name&gt; on-demand. Only get created when added something to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Db.&lt;collection name &gt;.save(&lt;BSON document&gt;) : create a collection called &lt;collection name &gt; under the </a:t>
            </a:r>
            <a:r>
              <a:rPr lang="en-US" dirty="0" err="1"/>
              <a:t>db</a:t>
            </a:r>
            <a:r>
              <a:rPr lang="en-US" dirty="0"/>
              <a:t> &lt;</a:t>
            </a:r>
            <a:r>
              <a:rPr lang="en-US" dirty="0" err="1"/>
              <a:t>db</a:t>
            </a:r>
            <a:r>
              <a:rPr lang="en-US" dirty="0"/>
              <a:t> name&gt;.</a:t>
            </a:r>
          </a:p>
          <a:p>
            <a:pPr algn="l"/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93A1849C-22CB-4947-B824-12964340822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17079" y="4120818"/>
            <a:ext cx="9444038" cy="1905000"/>
          </a:xfrm>
        </p:spPr>
      </p:pic>
    </p:spTree>
    <p:extLst>
      <p:ext uri="{BB962C8B-B14F-4D97-AF65-F5344CB8AC3E}">
        <p14:creationId xmlns:p14="http://schemas.microsoft.com/office/powerpoint/2010/main" val="3469871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ắt lưới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TM03457485[[fn=Mắt lưới]]</Template>
  <TotalTime>117</TotalTime>
  <Words>179</Words>
  <Application>Microsoft Office PowerPoint</Application>
  <PresentationFormat>Màn hình rộng</PresentationFormat>
  <Paragraphs>41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Tahoma</vt:lpstr>
      <vt:lpstr>Verdana</vt:lpstr>
      <vt:lpstr>Mắt lưới</vt:lpstr>
      <vt:lpstr>MongoDB</vt:lpstr>
      <vt:lpstr>Why mongoDB ?</vt:lpstr>
      <vt:lpstr>What is mongodb ?</vt:lpstr>
      <vt:lpstr>Mongodb </vt:lpstr>
      <vt:lpstr>Collections </vt:lpstr>
      <vt:lpstr>Schemaless</vt:lpstr>
      <vt:lpstr>Unsupported</vt:lpstr>
      <vt:lpstr>Object id</vt:lpstr>
      <vt:lpstr>CRUD Operations</vt:lpstr>
      <vt:lpstr>CRUD Operations</vt:lpstr>
      <vt:lpstr>Aggregation framework</vt:lpstr>
      <vt:lpstr>Map-reduce</vt:lpstr>
      <vt:lpstr>Bản trình bày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NGUYỄN MINH TRỰC</dc:creator>
  <cp:lastModifiedBy>NGUYỄN MINH TRỰC</cp:lastModifiedBy>
  <cp:revision>12</cp:revision>
  <dcterms:created xsi:type="dcterms:W3CDTF">2018-04-09T09:01:36Z</dcterms:created>
  <dcterms:modified xsi:type="dcterms:W3CDTF">2018-04-09T11:01:59Z</dcterms:modified>
</cp:coreProperties>
</file>