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2" r:id="rId4"/>
    <p:sldId id="329" r:id="rId5"/>
    <p:sldId id="260" r:id="rId6"/>
    <p:sldId id="263" r:id="rId7"/>
    <p:sldId id="317" r:id="rId8"/>
    <p:sldId id="264" r:id="rId9"/>
    <p:sldId id="272" r:id="rId10"/>
    <p:sldId id="265" r:id="rId11"/>
    <p:sldId id="330" r:id="rId12"/>
    <p:sldId id="285" r:id="rId13"/>
    <p:sldId id="331" r:id="rId14"/>
    <p:sldId id="332" r:id="rId15"/>
    <p:sldId id="333" r:id="rId16"/>
    <p:sldId id="334" r:id="rId17"/>
    <p:sldId id="336" r:id="rId18"/>
    <p:sldId id="337" r:id="rId19"/>
    <p:sldId id="338" r:id="rId20"/>
    <p:sldId id="339" r:id="rId21"/>
    <p:sldId id="335" r:id="rId22"/>
    <p:sldId id="26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11215"/>
    <a:srgbClr val="191A1E"/>
    <a:srgbClr val="646872"/>
    <a:srgbClr val="2223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5833"/>
  </p:normalViewPr>
  <p:slideViewPr>
    <p:cSldViewPr snapToGrid="0" snapToObjects="1">
      <p:cViewPr varScale="1">
        <p:scale>
          <a:sx n="37" d="100"/>
          <a:sy n="37" d="100"/>
        </p:scale>
        <p:origin x="53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Shape 49"/>
          <p:cNvSpPr>
            <a:spLocks noGrp="1" noRot="1" noChangeAspect="1"/>
          </p:cNvSpPr>
          <p:nvPr>
            <p:ph type="sldImg"/>
          </p:nvPr>
        </p:nvSpPr>
        <p:spPr>
          <a:xfrm>
            <a:off x="1143000" y="685800"/>
            <a:ext cx="4572000" cy="3429000"/>
          </a:xfrm>
          <a:prstGeom prst="rect">
            <a:avLst/>
          </a:prstGeom>
        </p:spPr>
        <p:txBody>
          <a:bodyPr/>
          <a:lstStyle/>
          <a:p>
            <a:endParaRPr/>
          </a:p>
        </p:txBody>
      </p:sp>
      <p:sp>
        <p:nvSpPr>
          <p:cNvPr id="50" name="Shape 5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791717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8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275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345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7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157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789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897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0410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196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404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351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Placeholder (1)">
    <p:spTree>
      <p:nvGrpSpPr>
        <p:cNvPr id="1" name=""/>
        <p:cNvGrpSpPr/>
        <p:nvPr/>
      </p:nvGrpSpPr>
      <p:grpSpPr>
        <a:xfrm>
          <a:off x="0" y="0"/>
          <a:ext cx="0" cy="0"/>
          <a:chOff x="0" y="0"/>
          <a:chExt cx="0" cy="0"/>
        </a:xfrm>
      </p:grpSpPr>
      <p:sp>
        <p:nvSpPr>
          <p:cNvPr id="11" name="Shape 1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134"/>
          <p:cNvSpPr/>
          <p:nvPr userDrawn="1"/>
        </p:nvSpPr>
        <p:spPr>
          <a:xfrm>
            <a:off x="8029686" y="5107"/>
            <a:ext cx="8216901" cy="13710894"/>
          </a:xfrm>
          <a:prstGeom prst="rect">
            <a:avLst/>
          </a:prstGeom>
          <a:solidFill>
            <a:srgbClr val="2C2E2E"/>
          </a:solidFill>
          <a:ln w="12700">
            <a:miter lim="400000"/>
          </a:ln>
        </p:spPr>
        <p:txBody>
          <a:bodyPr lIns="50800" tIns="50800" rIns="50800" bIns="50800" anchor="ctr"/>
          <a:lstStyle/>
          <a:p>
            <a:pPr>
              <a:defRPr sz="3200">
                <a:solidFill>
                  <a:srgbClr val="FFFFFF"/>
                </a:solidFill>
              </a:defRPr>
            </a:pPr>
            <a:endParaRPr/>
          </a:p>
        </p:txBody>
      </p:sp>
      <p:sp>
        <p:nvSpPr>
          <p:cNvPr id="4" name="Shape 135"/>
          <p:cNvSpPr/>
          <p:nvPr userDrawn="1"/>
        </p:nvSpPr>
        <p:spPr>
          <a:xfrm>
            <a:off x="-55233" y="5106"/>
            <a:ext cx="8084919" cy="13727094"/>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5" name="Shape 136"/>
          <p:cNvSpPr/>
          <p:nvPr userDrawn="1"/>
        </p:nvSpPr>
        <p:spPr>
          <a:xfrm>
            <a:off x="16224387" y="-16199"/>
            <a:ext cx="8178801" cy="13748399"/>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6" name="Picture Placeholder 5"/>
          <p:cNvSpPr>
            <a:spLocks noGrp="1"/>
          </p:cNvSpPr>
          <p:nvPr>
            <p:ph type="pic" sz="quarter" idx="10"/>
          </p:nvPr>
        </p:nvSpPr>
        <p:spPr>
          <a:xfrm>
            <a:off x="-55563" y="4763"/>
            <a:ext cx="8198644" cy="13727112"/>
          </a:xfrm>
          <a:noFill/>
          <a:ln>
            <a:noFill/>
          </a:ln>
        </p:spPr>
        <p:txBody>
          <a:bodyPr/>
          <a:lstStyle/>
          <a:p>
            <a:endParaRPr lang="en-US"/>
          </a:p>
        </p:txBody>
      </p:sp>
      <p:sp>
        <p:nvSpPr>
          <p:cNvPr id="8" name="Picture Placeholder 5"/>
          <p:cNvSpPr>
            <a:spLocks noGrp="1"/>
          </p:cNvSpPr>
          <p:nvPr>
            <p:ph type="pic" sz="quarter" idx="11"/>
          </p:nvPr>
        </p:nvSpPr>
        <p:spPr>
          <a:xfrm>
            <a:off x="8143081" y="-16199"/>
            <a:ext cx="8085138" cy="13727112"/>
          </a:xfrm>
          <a:noFill/>
          <a:ln>
            <a:noFill/>
          </a:ln>
        </p:spPr>
        <p:txBody>
          <a:bodyPr/>
          <a:lstStyle/>
          <a:p>
            <a:endParaRPr lang="en-US"/>
          </a:p>
        </p:txBody>
      </p:sp>
      <p:sp>
        <p:nvSpPr>
          <p:cNvPr id="9" name="Picture Placeholder 5"/>
          <p:cNvSpPr>
            <a:spLocks noGrp="1"/>
          </p:cNvSpPr>
          <p:nvPr>
            <p:ph type="pic" sz="quarter" idx="12"/>
          </p:nvPr>
        </p:nvSpPr>
        <p:spPr>
          <a:xfrm>
            <a:off x="16246587" y="-8262"/>
            <a:ext cx="8156601" cy="13727112"/>
          </a:xfrm>
          <a:noFill/>
          <a:ln>
            <a:noFill/>
          </a:ln>
        </p:spPr>
        <p:txBody>
          <a:bodyPr/>
          <a:lstStyle/>
          <a:p>
            <a:endParaRPr lang="en-US"/>
          </a:p>
        </p:txBody>
      </p:sp>
    </p:spTree>
    <p:extLst>
      <p:ext uri="{BB962C8B-B14F-4D97-AF65-F5344CB8AC3E}">
        <p14:creationId xmlns:p14="http://schemas.microsoft.com/office/powerpoint/2010/main" val="143354430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Blank">
    <p:bg>
      <p:bgPr>
        <a:solidFill>
          <a:srgbClr val="FFFFFF"/>
        </a:solidFill>
        <a:effectLst/>
      </p:bgPr>
    </p:bg>
    <p:spTree>
      <p:nvGrpSpPr>
        <p:cNvPr id="1" name=""/>
        <p:cNvGrpSpPr/>
        <p:nvPr/>
      </p:nvGrpSpPr>
      <p:grpSpPr>
        <a:xfrm>
          <a:off x="0" y="0"/>
          <a:ext cx="0" cy="0"/>
          <a:chOff x="0" y="0"/>
          <a:chExt cx="0" cy="0"/>
        </a:xfrm>
      </p:grpSpPr>
      <p:sp>
        <p:nvSpPr>
          <p:cNvPr id="5" name="Shape 151"/>
          <p:cNvSpPr/>
          <p:nvPr userDrawn="1"/>
        </p:nvSpPr>
        <p:spPr>
          <a:xfrm>
            <a:off x="16227967" y="2540000"/>
            <a:ext cx="8156034" cy="6350000"/>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3" name="Shape 149"/>
          <p:cNvSpPr/>
          <p:nvPr userDrawn="1"/>
        </p:nvSpPr>
        <p:spPr>
          <a:xfrm>
            <a:off x="8114446" y="2540000"/>
            <a:ext cx="8113520" cy="6350000"/>
          </a:xfrm>
          <a:prstGeom prst="rect">
            <a:avLst/>
          </a:prstGeom>
          <a:solidFill>
            <a:srgbClr val="2C2E2E"/>
          </a:solidFill>
          <a:ln w="12700">
            <a:miter lim="400000"/>
          </a:ln>
        </p:spPr>
        <p:txBody>
          <a:bodyPr lIns="50800" tIns="50800" rIns="50800" bIns="50800" anchor="ctr"/>
          <a:lstStyle/>
          <a:p>
            <a:pPr>
              <a:defRPr sz="3200">
                <a:solidFill>
                  <a:srgbClr val="FFFFFF"/>
                </a:solidFill>
              </a:defRPr>
            </a:pPr>
            <a:endParaRPr/>
          </a:p>
        </p:txBody>
      </p:sp>
      <p:sp>
        <p:nvSpPr>
          <p:cNvPr id="4" name="Shape 150"/>
          <p:cNvSpPr/>
          <p:nvPr userDrawn="1"/>
        </p:nvSpPr>
        <p:spPr>
          <a:xfrm>
            <a:off x="0" y="2540000"/>
            <a:ext cx="8114446" cy="6350000"/>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8" name="Picture Placeholder 7"/>
          <p:cNvSpPr>
            <a:spLocks noGrp="1"/>
          </p:cNvSpPr>
          <p:nvPr>
            <p:ph type="pic" sz="quarter" idx="10"/>
          </p:nvPr>
        </p:nvSpPr>
        <p:spPr>
          <a:xfrm>
            <a:off x="0" y="2540000"/>
            <a:ext cx="8113713" cy="6350000"/>
          </a:xfrm>
          <a:noFill/>
          <a:ln>
            <a:noFill/>
          </a:ln>
        </p:spPr>
        <p:txBody>
          <a:bodyPr/>
          <a:lstStyle/>
          <a:p>
            <a:endParaRPr lang="en-US"/>
          </a:p>
        </p:txBody>
      </p:sp>
      <p:sp>
        <p:nvSpPr>
          <p:cNvPr id="10" name="Picture Placeholder 9"/>
          <p:cNvSpPr>
            <a:spLocks noGrp="1"/>
          </p:cNvSpPr>
          <p:nvPr>
            <p:ph type="pic" sz="quarter" idx="11"/>
          </p:nvPr>
        </p:nvSpPr>
        <p:spPr>
          <a:xfrm>
            <a:off x="8113713" y="2540000"/>
            <a:ext cx="8113712" cy="6350000"/>
          </a:xfrm>
          <a:noFill/>
          <a:ln>
            <a:noFill/>
          </a:ln>
        </p:spPr>
        <p:txBody>
          <a:bodyPr/>
          <a:lstStyle/>
          <a:p>
            <a:endParaRPr lang="en-US"/>
          </a:p>
        </p:txBody>
      </p:sp>
      <p:sp>
        <p:nvSpPr>
          <p:cNvPr id="14" name="Picture Placeholder 13"/>
          <p:cNvSpPr>
            <a:spLocks noGrp="1"/>
          </p:cNvSpPr>
          <p:nvPr>
            <p:ph type="pic" sz="quarter" idx="12"/>
          </p:nvPr>
        </p:nvSpPr>
        <p:spPr>
          <a:xfrm>
            <a:off x="16227425" y="2540000"/>
            <a:ext cx="8156575" cy="6350000"/>
          </a:xfrm>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7493456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
        <p:nvSpPr>
          <p:cNvPr id="4" name="Shape 234"/>
          <p:cNvSpPr/>
          <p:nvPr userDrawn="1"/>
        </p:nvSpPr>
        <p:spPr>
          <a:xfrm>
            <a:off x="-23266" y="2423491"/>
            <a:ext cx="24430531" cy="9501788"/>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7" name="Picture Placeholder 6"/>
          <p:cNvSpPr>
            <a:spLocks noGrp="1"/>
          </p:cNvSpPr>
          <p:nvPr>
            <p:ph type="pic" sz="quarter" idx="10"/>
          </p:nvPr>
        </p:nvSpPr>
        <p:spPr>
          <a:xfrm>
            <a:off x="-23813" y="2424113"/>
            <a:ext cx="24431626" cy="9499600"/>
          </a:xfrm>
        </p:spPr>
        <p:txBody>
          <a:bodyPr/>
          <a:lstStyle/>
          <a:p>
            <a:endParaRPr lang="en-US"/>
          </a:p>
        </p:txBody>
      </p:sp>
    </p:spTree>
    <p:extLst>
      <p:ext uri="{BB962C8B-B14F-4D97-AF65-F5344CB8AC3E}">
        <p14:creationId xmlns:p14="http://schemas.microsoft.com/office/powerpoint/2010/main" val="56690966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asic (2)">
    <p:bg>
      <p:bgPr>
        <a:solidFill>
          <a:srgbClr val="FFFFFF"/>
        </a:solidFill>
        <a:effectLst/>
      </p:bgPr>
    </p:bg>
    <p:spTree>
      <p:nvGrpSpPr>
        <p:cNvPr id="1" name=""/>
        <p:cNvGrpSpPr/>
        <p:nvPr/>
      </p:nvGrpSpPr>
      <p:grpSpPr>
        <a:xfrm>
          <a:off x="0" y="0"/>
          <a:ext cx="0" cy="0"/>
          <a:chOff x="0" y="0"/>
          <a:chExt cx="0" cy="0"/>
        </a:xfrm>
      </p:grpSpPr>
      <p:sp>
        <p:nvSpPr>
          <p:cNvPr id="16" name="Shape 267"/>
          <p:cNvSpPr/>
          <p:nvPr userDrawn="1"/>
        </p:nvSpPr>
        <p:spPr>
          <a:xfrm>
            <a:off x="18279917" y="3852256"/>
            <a:ext cx="4267428" cy="4927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7" name="Picture Placeholder 10"/>
          <p:cNvSpPr>
            <a:spLocks noGrp="1"/>
          </p:cNvSpPr>
          <p:nvPr>
            <p:ph type="pic" sz="quarter" idx="12"/>
          </p:nvPr>
        </p:nvSpPr>
        <p:spPr>
          <a:xfrm>
            <a:off x="18261970" y="3821701"/>
            <a:ext cx="4300984" cy="4980979"/>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9" name="Shape 267"/>
          <p:cNvSpPr/>
          <p:nvPr userDrawn="1"/>
        </p:nvSpPr>
        <p:spPr>
          <a:xfrm>
            <a:off x="10162049" y="3835400"/>
            <a:ext cx="4267428" cy="4927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1" name="Picture Placeholder 10"/>
          <p:cNvSpPr>
            <a:spLocks noGrp="1"/>
          </p:cNvSpPr>
          <p:nvPr>
            <p:ph type="pic" sz="quarter" idx="10"/>
          </p:nvPr>
        </p:nvSpPr>
        <p:spPr>
          <a:xfrm>
            <a:off x="10144102" y="3804845"/>
            <a:ext cx="4300984" cy="4980979"/>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14" name="Shape 267"/>
          <p:cNvSpPr/>
          <p:nvPr userDrawn="1"/>
        </p:nvSpPr>
        <p:spPr>
          <a:xfrm>
            <a:off x="1762771" y="3852256"/>
            <a:ext cx="4267428" cy="4927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5" name="Picture Placeholder 10"/>
          <p:cNvSpPr>
            <a:spLocks noGrp="1"/>
          </p:cNvSpPr>
          <p:nvPr>
            <p:ph type="pic" sz="quarter" idx="11"/>
          </p:nvPr>
        </p:nvSpPr>
        <p:spPr>
          <a:xfrm>
            <a:off x="1744824" y="3821701"/>
            <a:ext cx="4300984" cy="4980979"/>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Tree>
    <p:extLst>
      <p:ext uri="{BB962C8B-B14F-4D97-AF65-F5344CB8AC3E}">
        <p14:creationId xmlns:p14="http://schemas.microsoft.com/office/powerpoint/2010/main" val="203928872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lank">
    <p:bg>
      <p:bgPr>
        <a:solidFill>
          <a:srgbClr val="FFFFFF"/>
        </a:solidFill>
        <a:effectLst/>
      </p:bgPr>
    </p:bg>
    <p:spTree>
      <p:nvGrpSpPr>
        <p:cNvPr id="1" name=""/>
        <p:cNvGrpSpPr/>
        <p:nvPr/>
      </p:nvGrpSpPr>
      <p:grpSpPr>
        <a:xfrm>
          <a:off x="0" y="0"/>
          <a:ext cx="0" cy="0"/>
          <a:chOff x="0" y="0"/>
          <a:chExt cx="0" cy="0"/>
        </a:xfrm>
      </p:grpSpPr>
      <p:sp>
        <p:nvSpPr>
          <p:cNvPr id="5" name="Shape 439"/>
          <p:cNvSpPr/>
          <p:nvPr userDrawn="1"/>
        </p:nvSpPr>
        <p:spPr>
          <a:xfrm>
            <a:off x="17576800" y="1784350"/>
            <a:ext cx="5334000" cy="533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3" name="Shape 437"/>
          <p:cNvSpPr/>
          <p:nvPr userDrawn="1"/>
        </p:nvSpPr>
        <p:spPr>
          <a:xfrm>
            <a:off x="1447800" y="1797050"/>
            <a:ext cx="5334000" cy="5331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0" name="Picture Placeholder 8"/>
          <p:cNvSpPr>
            <a:spLocks noGrp="1"/>
          </p:cNvSpPr>
          <p:nvPr>
            <p:ph type="pic" sz="quarter" idx="13"/>
          </p:nvPr>
        </p:nvSpPr>
        <p:spPr>
          <a:xfrm>
            <a:off x="17559785" y="1750556"/>
            <a:ext cx="5359400" cy="5384193"/>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7" name="Picture Placeholder 8"/>
          <p:cNvSpPr>
            <a:spLocks noGrp="1"/>
          </p:cNvSpPr>
          <p:nvPr>
            <p:ph type="pic" sz="quarter" idx="10"/>
          </p:nvPr>
        </p:nvSpPr>
        <p:spPr>
          <a:xfrm>
            <a:off x="1428224" y="1779577"/>
            <a:ext cx="5359400" cy="5384193"/>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440"/>
          <p:cNvSpPr/>
          <p:nvPr userDrawn="1"/>
        </p:nvSpPr>
        <p:spPr>
          <a:xfrm>
            <a:off x="5181600" y="1771650"/>
            <a:ext cx="5334000" cy="533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8" name="Picture Placeholder 8"/>
          <p:cNvSpPr>
            <a:spLocks noGrp="1"/>
          </p:cNvSpPr>
          <p:nvPr>
            <p:ph type="pic" sz="quarter" idx="11"/>
          </p:nvPr>
        </p:nvSpPr>
        <p:spPr>
          <a:xfrm>
            <a:off x="5168900" y="1750556"/>
            <a:ext cx="5359400" cy="5384193"/>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4" name="Shape 438"/>
          <p:cNvSpPr/>
          <p:nvPr userDrawn="1"/>
        </p:nvSpPr>
        <p:spPr>
          <a:xfrm>
            <a:off x="13817600" y="1771650"/>
            <a:ext cx="5334000" cy="533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9" name="Picture Placeholder 8"/>
          <p:cNvSpPr>
            <a:spLocks noGrp="1"/>
          </p:cNvSpPr>
          <p:nvPr>
            <p:ph type="pic" sz="quarter" idx="12"/>
          </p:nvPr>
        </p:nvSpPr>
        <p:spPr>
          <a:xfrm>
            <a:off x="13788059" y="1750556"/>
            <a:ext cx="5359400" cy="5384193"/>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10709271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
        <p:nvSpPr>
          <p:cNvPr id="8" name="Shape 437"/>
          <p:cNvSpPr/>
          <p:nvPr userDrawn="1"/>
        </p:nvSpPr>
        <p:spPr>
          <a:xfrm>
            <a:off x="1482094" y="3927888"/>
            <a:ext cx="3466800" cy="34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9" name="Picture Placeholder 8"/>
          <p:cNvSpPr>
            <a:spLocks noGrp="1"/>
          </p:cNvSpPr>
          <p:nvPr>
            <p:ph type="pic" sz="quarter" idx="10"/>
          </p:nvPr>
        </p:nvSpPr>
        <p:spPr>
          <a:xfrm>
            <a:off x="1457113" y="3895301"/>
            <a:ext cx="3504905" cy="3514501"/>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10" name="Shape 437"/>
          <p:cNvSpPr/>
          <p:nvPr userDrawn="1"/>
        </p:nvSpPr>
        <p:spPr>
          <a:xfrm>
            <a:off x="7417222" y="3927888"/>
            <a:ext cx="3466800" cy="34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1" name="Picture Placeholder 8"/>
          <p:cNvSpPr>
            <a:spLocks noGrp="1"/>
          </p:cNvSpPr>
          <p:nvPr>
            <p:ph type="pic" sz="quarter" idx="11"/>
          </p:nvPr>
        </p:nvSpPr>
        <p:spPr>
          <a:xfrm>
            <a:off x="7392241" y="3895301"/>
            <a:ext cx="3504905" cy="3514501"/>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12" name="Shape 437"/>
          <p:cNvSpPr/>
          <p:nvPr userDrawn="1"/>
        </p:nvSpPr>
        <p:spPr>
          <a:xfrm>
            <a:off x="13558413" y="3927888"/>
            <a:ext cx="3466800" cy="34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3" name="Picture Placeholder 8"/>
          <p:cNvSpPr>
            <a:spLocks noGrp="1"/>
          </p:cNvSpPr>
          <p:nvPr>
            <p:ph type="pic" sz="quarter" idx="12"/>
          </p:nvPr>
        </p:nvSpPr>
        <p:spPr>
          <a:xfrm>
            <a:off x="13533432" y="3895301"/>
            <a:ext cx="3504905" cy="3514501"/>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dirty="0"/>
          </a:p>
        </p:txBody>
      </p:sp>
      <p:sp>
        <p:nvSpPr>
          <p:cNvPr id="14" name="Shape 437"/>
          <p:cNvSpPr/>
          <p:nvPr userDrawn="1"/>
        </p:nvSpPr>
        <p:spPr>
          <a:xfrm>
            <a:off x="19455737" y="3927888"/>
            <a:ext cx="3466800" cy="34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5" name="Picture Placeholder 8"/>
          <p:cNvSpPr>
            <a:spLocks noGrp="1"/>
          </p:cNvSpPr>
          <p:nvPr>
            <p:ph type="pic" sz="quarter" idx="13"/>
          </p:nvPr>
        </p:nvSpPr>
        <p:spPr>
          <a:xfrm>
            <a:off x="19430756" y="3895301"/>
            <a:ext cx="3504905" cy="3514501"/>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98375795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514"/>
          <p:cNvSpPr/>
          <p:nvPr userDrawn="1"/>
        </p:nvSpPr>
        <p:spPr>
          <a:xfrm>
            <a:off x="13926227" y="-1240"/>
            <a:ext cx="10457298" cy="13718479"/>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4" name="Picture Placeholder 3"/>
          <p:cNvSpPr>
            <a:spLocks noGrp="1"/>
          </p:cNvSpPr>
          <p:nvPr>
            <p:ph type="pic" sz="quarter" idx="10"/>
          </p:nvPr>
        </p:nvSpPr>
        <p:spPr>
          <a:xfrm>
            <a:off x="13898880" y="0"/>
            <a:ext cx="10502265" cy="13717588"/>
          </a:xfrm>
          <a:noFill/>
          <a:ln>
            <a:noFill/>
          </a:ln>
        </p:spPr>
        <p:txBody>
          <a:bodyPr/>
          <a:lstStyle/>
          <a:p>
            <a:endParaRPr lang="en-US"/>
          </a:p>
        </p:txBody>
      </p:sp>
    </p:spTree>
    <p:extLst>
      <p:ext uri="{BB962C8B-B14F-4D97-AF65-F5344CB8AC3E}">
        <p14:creationId xmlns:p14="http://schemas.microsoft.com/office/powerpoint/2010/main" val="25025222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
        <p:nvSpPr>
          <p:cNvPr id="5" name="Shape 437"/>
          <p:cNvSpPr/>
          <p:nvPr userDrawn="1"/>
        </p:nvSpPr>
        <p:spPr>
          <a:xfrm>
            <a:off x="1470239" y="3892633"/>
            <a:ext cx="6912000" cy="6912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6" name="Picture Placeholder 8"/>
          <p:cNvSpPr>
            <a:spLocks noGrp="1"/>
          </p:cNvSpPr>
          <p:nvPr>
            <p:ph type="pic" sz="quarter" idx="10"/>
          </p:nvPr>
        </p:nvSpPr>
        <p:spPr>
          <a:xfrm>
            <a:off x="1446202" y="3871585"/>
            <a:ext cx="6949095" cy="6955282"/>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49167427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Blank">
    <p:bg>
      <p:bgPr>
        <a:solidFill>
          <a:srgbClr val="FFFFFF"/>
        </a:solidFill>
        <a:effectLst/>
      </p:bgPr>
    </p:bg>
    <p:spTree>
      <p:nvGrpSpPr>
        <p:cNvPr id="1" name=""/>
        <p:cNvGrpSpPr/>
        <p:nvPr/>
      </p:nvGrpSpPr>
      <p:grpSpPr>
        <a:xfrm>
          <a:off x="0" y="0"/>
          <a:ext cx="0" cy="0"/>
          <a:chOff x="0" y="0"/>
          <a:chExt cx="0" cy="0"/>
        </a:xfrm>
      </p:grpSpPr>
      <p:sp>
        <p:nvSpPr>
          <p:cNvPr id="4" name="Shape 267"/>
          <p:cNvSpPr/>
          <p:nvPr userDrawn="1"/>
        </p:nvSpPr>
        <p:spPr>
          <a:xfrm>
            <a:off x="13537559" y="1285782"/>
            <a:ext cx="9288000" cy="107172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5" name="Picture Placeholder 10"/>
          <p:cNvSpPr>
            <a:spLocks noGrp="1"/>
          </p:cNvSpPr>
          <p:nvPr>
            <p:ph type="pic" sz="quarter" idx="11"/>
          </p:nvPr>
        </p:nvSpPr>
        <p:spPr>
          <a:xfrm>
            <a:off x="13508062" y="1263659"/>
            <a:ext cx="9348243" cy="10772455"/>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8462573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
        <p:nvSpPr>
          <p:cNvPr id="4" name="Shape 560"/>
          <p:cNvSpPr/>
          <p:nvPr userDrawn="1"/>
        </p:nvSpPr>
        <p:spPr>
          <a:xfrm>
            <a:off x="8604250" y="3556000"/>
            <a:ext cx="7175500" cy="5334000"/>
          </a:xfrm>
          <a:prstGeom prst="rect">
            <a:avLst/>
          </a:prstGeom>
          <a:solidFill>
            <a:srgbClr val="2C2E2E"/>
          </a:solidFill>
          <a:ln w="12700">
            <a:miter lim="400000"/>
          </a:ln>
        </p:spPr>
        <p:txBody>
          <a:bodyPr lIns="50800" tIns="50800" rIns="50800" bIns="50800" anchor="ctr"/>
          <a:lstStyle/>
          <a:p>
            <a:pPr>
              <a:defRPr sz="3200">
                <a:solidFill>
                  <a:srgbClr val="FFFFFF"/>
                </a:solidFill>
              </a:defRPr>
            </a:pPr>
            <a:endParaRPr/>
          </a:p>
        </p:txBody>
      </p:sp>
      <p:sp>
        <p:nvSpPr>
          <p:cNvPr id="5" name="Shape 561"/>
          <p:cNvSpPr/>
          <p:nvPr userDrawn="1"/>
        </p:nvSpPr>
        <p:spPr>
          <a:xfrm>
            <a:off x="1427823" y="3556000"/>
            <a:ext cx="7175501" cy="5334000"/>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6" name="Shape 562"/>
          <p:cNvSpPr/>
          <p:nvPr userDrawn="1"/>
        </p:nvSpPr>
        <p:spPr>
          <a:xfrm>
            <a:off x="15781194" y="3556000"/>
            <a:ext cx="7175501" cy="5334000"/>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3" name="Picture Placeholder 2"/>
          <p:cNvSpPr>
            <a:spLocks noGrp="1"/>
          </p:cNvSpPr>
          <p:nvPr>
            <p:ph type="pic" sz="quarter" idx="10"/>
          </p:nvPr>
        </p:nvSpPr>
        <p:spPr>
          <a:xfrm>
            <a:off x="1427163" y="3556000"/>
            <a:ext cx="7175500" cy="5334000"/>
          </a:xfrm>
        </p:spPr>
        <p:txBody>
          <a:bodyPr/>
          <a:lstStyle/>
          <a:p>
            <a:endParaRPr lang="en-US"/>
          </a:p>
        </p:txBody>
      </p:sp>
      <p:sp>
        <p:nvSpPr>
          <p:cNvPr id="8" name="Picture Placeholder 7"/>
          <p:cNvSpPr>
            <a:spLocks noGrp="1"/>
          </p:cNvSpPr>
          <p:nvPr>
            <p:ph type="pic" sz="quarter" idx="11"/>
          </p:nvPr>
        </p:nvSpPr>
        <p:spPr>
          <a:xfrm>
            <a:off x="8602663" y="3556000"/>
            <a:ext cx="7177087" cy="5334000"/>
          </a:xfrm>
        </p:spPr>
        <p:txBody>
          <a:bodyPr/>
          <a:lstStyle/>
          <a:p>
            <a:endParaRPr lang="en-US"/>
          </a:p>
        </p:txBody>
      </p:sp>
      <p:sp>
        <p:nvSpPr>
          <p:cNvPr id="10" name="Picture Placeholder 9"/>
          <p:cNvSpPr>
            <a:spLocks noGrp="1"/>
          </p:cNvSpPr>
          <p:nvPr>
            <p:ph type="pic" sz="quarter" idx="12"/>
          </p:nvPr>
        </p:nvSpPr>
        <p:spPr>
          <a:xfrm>
            <a:off x="15779750" y="3556000"/>
            <a:ext cx="7177088" cy="5334000"/>
          </a:xfrm>
        </p:spPr>
        <p:txBody>
          <a:bodyPr/>
          <a:lstStyle/>
          <a:p>
            <a:endParaRPr lang="en-US"/>
          </a:p>
        </p:txBody>
      </p:sp>
    </p:spTree>
    <p:extLst>
      <p:ext uri="{BB962C8B-B14F-4D97-AF65-F5344CB8AC3E}">
        <p14:creationId xmlns:p14="http://schemas.microsoft.com/office/powerpoint/2010/main" val="6508297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asic">
    <p:bg>
      <p:bgPr>
        <a:solidFill>
          <a:srgbClr val="FFFFFF"/>
        </a:solidFill>
        <a:effectLst/>
      </p:bgPr>
    </p:bg>
    <p:spTree>
      <p:nvGrpSpPr>
        <p:cNvPr id="1" name=""/>
        <p:cNvGrpSpPr/>
        <p:nvPr/>
      </p:nvGrpSpPr>
      <p:grpSpPr>
        <a:xfrm>
          <a:off x="0" y="0"/>
          <a:ext cx="0" cy="0"/>
          <a:chOff x="0" y="0"/>
          <a:chExt cx="0" cy="0"/>
        </a:xfrm>
      </p:grpSpPr>
      <p:sp>
        <p:nvSpPr>
          <p:cNvPr id="19" name="Shape 19"/>
          <p:cNvSpPr>
            <a:spLocks noGrp="1"/>
          </p:cNvSpPr>
          <p:nvPr>
            <p:ph type="body" idx="1"/>
          </p:nvPr>
        </p:nvSpPr>
        <p:spPr>
          <a:xfrm>
            <a:off x="1467167" y="4930540"/>
            <a:ext cx="21449666" cy="6312447"/>
          </a:xfrm>
          <a:prstGeom prst="rect">
            <a:avLst/>
          </a:prstGeom>
        </p:spPr>
        <p:txBody>
          <a:bodyPr>
            <a:noAutofit/>
          </a:bodyPr>
          <a:lstStyle>
            <a:lvl1pPr algn="l">
              <a:lnSpc>
                <a:spcPct val="150000"/>
              </a:lnSpc>
              <a:defRPr sz="3000">
                <a:solidFill>
                  <a:srgbClr val="717172"/>
                </a:solidFill>
              </a:defRPr>
            </a:lvl1pPr>
            <a:lvl2pPr algn="l">
              <a:lnSpc>
                <a:spcPct val="150000"/>
              </a:lnSpc>
              <a:defRPr sz="3000">
                <a:solidFill>
                  <a:srgbClr val="717172"/>
                </a:solidFill>
              </a:defRPr>
            </a:lvl2pPr>
            <a:lvl3pPr algn="l">
              <a:lnSpc>
                <a:spcPct val="150000"/>
              </a:lnSpc>
              <a:defRPr sz="3000">
                <a:solidFill>
                  <a:srgbClr val="717172"/>
                </a:solidFill>
              </a:defRPr>
            </a:lvl3pPr>
            <a:lvl4pPr algn="l">
              <a:lnSpc>
                <a:spcPct val="150000"/>
              </a:lnSpc>
              <a:defRPr sz="3000">
                <a:solidFill>
                  <a:srgbClr val="717172"/>
                </a:solidFill>
              </a:defRPr>
            </a:lvl4pPr>
            <a:lvl5pPr algn="l">
              <a:lnSpc>
                <a:spcPct val="150000"/>
              </a:lnSpc>
              <a:defRPr sz="3000">
                <a:solidFill>
                  <a:srgbClr val="717172"/>
                </a:solidFill>
              </a:defRPr>
            </a:lvl5p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title"/>
          </p:nvPr>
        </p:nvSpPr>
        <p:spPr>
          <a:xfrm>
            <a:off x="1417649" y="469998"/>
            <a:ext cx="18817982"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1" name="Shape 21"/>
          <p:cNvSpPr>
            <a:spLocks noGrp="1"/>
          </p:cNvSpPr>
          <p:nvPr>
            <p:ph type="sldNum" sz="quarter" idx="2"/>
          </p:nvPr>
        </p:nvSpPr>
        <p:spPr>
          <a:xfrm>
            <a:off x="22526958" y="1035636"/>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Dark">
    <p:spTree>
      <p:nvGrpSpPr>
        <p:cNvPr id="1" name=""/>
        <p:cNvGrpSpPr/>
        <p:nvPr/>
      </p:nvGrpSpPr>
      <p:grpSpPr>
        <a:xfrm>
          <a:off x="0" y="0"/>
          <a:ext cx="0" cy="0"/>
          <a:chOff x="0" y="0"/>
          <a:chExt cx="0" cy="0"/>
        </a:xfrm>
      </p:grpSpPr>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568"/>
          <p:cNvSpPr/>
          <p:nvPr userDrawn="1"/>
        </p:nvSpPr>
        <p:spPr>
          <a:xfrm>
            <a:off x="14397699" y="45845"/>
            <a:ext cx="10024823" cy="6172264"/>
          </a:xfrm>
          <a:prstGeom prst="rect">
            <a:avLst/>
          </a:prstGeom>
          <a:solidFill>
            <a:srgbClr val="2C2C2C"/>
          </a:solidFill>
          <a:ln w="12700">
            <a:miter lim="400000"/>
          </a:ln>
        </p:spPr>
        <p:txBody>
          <a:bodyPr lIns="50800" tIns="50800" rIns="50800" bIns="50800" anchor="ctr"/>
          <a:lstStyle/>
          <a:p>
            <a:pPr>
              <a:defRPr sz="3200">
                <a:solidFill>
                  <a:srgbClr val="FFFFFF"/>
                </a:solidFill>
              </a:defRPr>
            </a:pPr>
            <a:endParaRPr/>
          </a:p>
        </p:txBody>
      </p:sp>
      <p:sp>
        <p:nvSpPr>
          <p:cNvPr id="4" name="Shape 569"/>
          <p:cNvSpPr/>
          <p:nvPr userDrawn="1"/>
        </p:nvSpPr>
        <p:spPr>
          <a:xfrm>
            <a:off x="7611972" y="7744"/>
            <a:ext cx="6785897" cy="6210364"/>
          </a:xfrm>
          <a:prstGeom prst="rect">
            <a:avLst/>
          </a:prstGeom>
          <a:solidFill>
            <a:srgbClr val="454545"/>
          </a:solidFill>
          <a:ln w="12700">
            <a:miter lim="400000"/>
          </a:ln>
        </p:spPr>
        <p:txBody>
          <a:bodyPr lIns="50800" tIns="50800" rIns="50800" bIns="50800" anchor="ctr"/>
          <a:lstStyle/>
          <a:p>
            <a:pPr>
              <a:defRPr sz="3200">
                <a:solidFill>
                  <a:srgbClr val="FFFFFF"/>
                </a:solidFill>
              </a:defRPr>
            </a:pPr>
            <a:endParaRPr/>
          </a:p>
        </p:txBody>
      </p:sp>
      <p:sp>
        <p:nvSpPr>
          <p:cNvPr id="5" name="Shape 571"/>
          <p:cNvSpPr/>
          <p:nvPr userDrawn="1"/>
        </p:nvSpPr>
        <p:spPr>
          <a:xfrm>
            <a:off x="7613771" y="6208886"/>
            <a:ext cx="6785897" cy="3815582"/>
          </a:xfrm>
          <a:prstGeom prst="rect">
            <a:avLst/>
          </a:prstGeom>
          <a:solidFill>
            <a:srgbClr val="2C2C2C"/>
          </a:solidFill>
          <a:ln w="12700">
            <a:miter lim="400000"/>
          </a:ln>
        </p:spPr>
        <p:txBody>
          <a:bodyPr lIns="50800" tIns="50800" rIns="50800" bIns="50800" anchor="ctr"/>
          <a:lstStyle/>
          <a:p>
            <a:pPr>
              <a:defRPr sz="3200">
                <a:solidFill>
                  <a:srgbClr val="FFFFFF"/>
                </a:solidFill>
              </a:defRPr>
            </a:pPr>
            <a:endParaRPr/>
          </a:p>
        </p:txBody>
      </p:sp>
      <p:sp>
        <p:nvSpPr>
          <p:cNvPr id="6" name="Shape 572"/>
          <p:cNvSpPr/>
          <p:nvPr userDrawn="1"/>
        </p:nvSpPr>
        <p:spPr>
          <a:xfrm>
            <a:off x="-13021" y="10024469"/>
            <a:ext cx="14412290" cy="3690784"/>
          </a:xfrm>
          <a:prstGeom prst="rect">
            <a:avLst/>
          </a:prstGeom>
          <a:solidFill>
            <a:srgbClr val="3B3B3B"/>
          </a:solidFill>
          <a:ln w="12700">
            <a:miter lim="400000"/>
          </a:ln>
        </p:spPr>
        <p:txBody>
          <a:bodyPr lIns="50800" tIns="50800" rIns="50800" bIns="50800" anchor="ctr"/>
          <a:lstStyle/>
          <a:p>
            <a:pPr>
              <a:defRPr sz="3200">
                <a:solidFill>
                  <a:srgbClr val="FFFFFF"/>
                </a:solidFill>
              </a:defRPr>
            </a:pPr>
            <a:endParaRPr/>
          </a:p>
        </p:txBody>
      </p:sp>
      <p:sp>
        <p:nvSpPr>
          <p:cNvPr id="7" name="Shape 573"/>
          <p:cNvSpPr/>
          <p:nvPr userDrawn="1"/>
        </p:nvSpPr>
        <p:spPr>
          <a:xfrm>
            <a:off x="-13021" y="-4099"/>
            <a:ext cx="7625163" cy="9991140"/>
          </a:xfrm>
          <a:prstGeom prst="rect">
            <a:avLst/>
          </a:prstGeom>
          <a:solidFill>
            <a:srgbClr val="242424"/>
          </a:solidFill>
          <a:ln w="12700">
            <a:miter lim="400000"/>
          </a:ln>
        </p:spPr>
        <p:txBody>
          <a:bodyPr lIns="50800" tIns="50800" rIns="50800" bIns="50800" anchor="ctr"/>
          <a:lstStyle/>
          <a:p>
            <a:pPr>
              <a:defRPr sz="3200">
                <a:solidFill>
                  <a:srgbClr val="FFFFFF"/>
                </a:solidFill>
              </a:defRPr>
            </a:pPr>
            <a:endParaRPr/>
          </a:p>
        </p:txBody>
      </p:sp>
      <p:sp>
        <p:nvSpPr>
          <p:cNvPr id="2" name="Rectangle 1"/>
          <p:cNvSpPr/>
          <p:nvPr userDrawn="1"/>
        </p:nvSpPr>
        <p:spPr>
          <a:xfrm>
            <a:off x="14397699" y="6208400"/>
            <a:ext cx="10024823" cy="756000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11" name="Picture Placeholder 10"/>
          <p:cNvSpPr>
            <a:spLocks noGrp="1"/>
          </p:cNvSpPr>
          <p:nvPr>
            <p:ph type="pic" sz="quarter" idx="10"/>
          </p:nvPr>
        </p:nvSpPr>
        <p:spPr>
          <a:xfrm>
            <a:off x="0" y="-4763"/>
            <a:ext cx="7612063" cy="10029826"/>
          </a:xfrm>
        </p:spPr>
        <p:txBody>
          <a:bodyPr/>
          <a:lstStyle/>
          <a:p>
            <a:endParaRPr lang="en-US"/>
          </a:p>
        </p:txBody>
      </p:sp>
      <p:sp>
        <p:nvSpPr>
          <p:cNvPr id="13" name="Picture Placeholder 12"/>
          <p:cNvSpPr>
            <a:spLocks noGrp="1"/>
          </p:cNvSpPr>
          <p:nvPr>
            <p:ph type="pic" sz="quarter" idx="11"/>
          </p:nvPr>
        </p:nvSpPr>
        <p:spPr>
          <a:xfrm>
            <a:off x="7612063" y="0"/>
            <a:ext cx="6784975" cy="6208713"/>
          </a:xfrm>
        </p:spPr>
        <p:txBody>
          <a:bodyPr/>
          <a:lstStyle/>
          <a:p>
            <a:endParaRPr lang="en-US"/>
          </a:p>
        </p:txBody>
      </p:sp>
      <p:sp>
        <p:nvSpPr>
          <p:cNvPr id="15" name="Picture Placeholder 14"/>
          <p:cNvSpPr>
            <a:spLocks noGrp="1"/>
          </p:cNvSpPr>
          <p:nvPr>
            <p:ph type="pic" sz="quarter" idx="12"/>
          </p:nvPr>
        </p:nvSpPr>
        <p:spPr>
          <a:xfrm>
            <a:off x="7612063" y="6218238"/>
            <a:ext cx="6784975" cy="3806825"/>
          </a:xfrm>
        </p:spPr>
        <p:txBody>
          <a:bodyPr/>
          <a:lstStyle/>
          <a:p>
            <a:endParaRPr lang="en-US"/>
          </a:p>
        </p:txBody>
      </p:sp>
      <p:sp>
        <p:nvSpPr>
          <p:cNvPr id="17" name="Picture Placeholder 16"/>
          <p:cNvSpPr>
            <a:spLocks noGrp="1"/>
          </p:cNvSpPr>
          <p:nvPr>
            <p:ph type="pic" sz="quarter" idx="13"/>
          </p:nvPr>
        </p:nvSpPr>
        <p:spPr>
          <a:xfrm>
            <a:off x="-12700" y="10025063"/>
            <a:ext cx="14409738" cy="3690937"/>
          </a:xfrm>
        </p:spPr>
        <p:txBody>
          <a:bodyPr/>
          <a:lstStyle/>
          <a:p>
            <a:endParaRPr lang="en-US"/>
          </a:p>
        </p:txBody>
      </p:sp>
      <p:sp>
        <p:nvSpPr>
          <p:cNvPr id="19" name="Picture Placeholder 18"/>
          <p:cNvSpPr>
            <a:spLocks noGrp="1"/>
          </p:cNvSpPr>
          <p:nvPr>
            <p:ph type="pic" sz="quarter" idx="14"/>
          </p:nvPr>
        </p:nvSpPr>
        <p:spPr>
          <a:xfrm>
            <a:off x="14397038" y="0"/>
            <a:ext cx="10025062" cy="6218238"/>
          </a:xfrm>
        </p:spPr>
        <p:txBody>
          <a:bodyPr/>
          <a:lstStyle/>
          <a:p>
            <a:endParaRPr lang="en-US"/>
          </a:p>
        </p:txBody>
      </p:sp>
      <p:sp>
        <p:nvSpPr>
          <p:cNvPr id="21" name="Picture Placeholder 20"/>
          <p:cNvSpPr>
            <a:spLocks noGrp="1"/>
          </p:cNvSpPr>
          <p:nvPr>
            <p:ph type="pic" sz="quarter" idx="15"/>
          </p:nvPr>
        </p:nvSpPr>
        <p:spPr>
          <a:xfrm>
            <a:off x="14397038" y="6218238"/>
            <a:ext cx="10025062" cy="7497762"/>
          </a:xfrm>
        </p:spPr>
        <p:txBody>
          <a:bodyPr/>
          <a:lstStyle/>
          <a:p>
            <a:endParaRPr lang="en-US"/>
          </a:p>
        </p:txBody>
      </p:sp>
    </p:spTree>
    <p:extLst>
      <p:ext uri="{BB962C8B-B14F-4D97-AF65-F5344CB8AC3E}">
        <p14:creationId xmlns:p14="http://schemas.microsoft.com/office/powerpoint/2010/main" val="201743125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Decagon 2"/>
          <p:cNvSpPr/>
          <p:nvPr userDrawn="1"/>
        </p:nvSpPr>
        <p:spPr>
          <a:xfrm>
            <a:off x="13450955" y="-1419008"/>
            <a:ext cx="18014400" cy="16556400"/>
          </a:xfrm>
          <a:prstGeom prst="decagon">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4" name="Picture Placeholder 5"/>
          <p:cNvSpPr>
            <a:spLocks noGrp="1"/>
          </p:cNvSpPr>
          <p:nvPr>
            <p:ph type="pic" sz="quarter" idx="10"/>
          </p:nvPr>
        </p:nvSpPr>
        <p:spPr>
          <a:xfrm>
            <a:off x="13361670" y="-1419008"/>
            <a:ext cx="18103685" cy="16556400"/>
          </a:xfrm>
          <a:prstGeom prst="decagon">
            <a:avLst/>
          </a:prstGeom>
        </p:spPr>
        <p:txBody>
          <a:bodyPr/>
          <a:lstStyle/>
          <a:p>
            <a:endParaRPr lang="en-US"/>
          </a:p>
        </p:txBody>
      </p:sp>
    </p:spTree>
    <p:extLst>
      <p:ext uri="{BB962C8B-B14F-4D97-AF65-F5344CB8AC3E}">
        <p14:creationId xmlns:p14="http://schemas.microsoft.com/office/powerpoint/2010/main" val="107763789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604"/>
          <p:cNvSpPr/>
          <p:nvPr userDrawn="1"/>
        </p:nvSpPr>
        <p:spPr>
          <a:xfrm>
            <a:off x="0" y="6929144"/>
            <a:ext cx="24384000" cy="6793109"/>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6" name="Picture Placeholder 5"/>
          <p:cNvSpPr>
            <a:spLocks noGrp="1"/>
          </p:cNvSpPr>
          <p:nvPr>
            <p:ph type="pic" sz="quarter" idx="10"/>
          </p:nvPr>
        </p:nvSpPr>
        <p:spPr>
          <a:xfrm>
            <a:off x="0" y="6909900"/>
            <a:ext cx="24384000" cy="6806100"/>
          </a:xfrm>
        </p:spPr>
        <p:txBody>
          <a:bodyPr/>
          <a:lstStyle/>
          <a:p>
            <a:endParaRPr lang="en-US"/>
          </a:p>
        </p:txBody>
      </p:sp>
    </p:spTree>
    <p:extLst>
      <p:ext uri="{BB962C8B-B14F-4D97-AF65-F5344CB8AC3E}">
        <p14:creationId xmlns:p14="http://schemas.microsoft.com/office/powerpoint/2010/main" val="131915504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Dark">
    <p:spTree>
      <p:nvGrpSpPr>
        <p:cNvPr id="1" name=""/>
        <p:cNvGrpSpPr/>
        <p:nvPr/>
      </p:nvGrpSpPr>
      <p:grpSpPr>
        <a:xfrm>
          <a:off x="0" y="0"/>
          <a:ext cx="0" cy="0"/>
          <a:chOff x="0" y="0"/>
          <a:chExt cx="0" cy="0"/>
        </a:xfrm>
      </p:grpSpPr>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610"/>
          <p:cNvSpPr/>
          <p:nvPr userDrawn="1"/>
        </p:nvSpPr>
        <p:spPr>
          <a:xfrm>
            <a:off x="0" y="-26864"/>
            <a:ext cx="24384000" cy="7021910"/>
          </a:xfrm>
          <a:prstGeom prst="rect">
            <a:avLst/>
          </a:prstGeom>
          <a:solidFill>
            <a:srgbClr val="2A2B2B"/>
          </a:solidFill>
          <a:ln w="12700">
            <a:miter lim="400000"/>
          </a:ln>
        </p:spPr>
        <p:txBody>
          <a:bodyPr lIns="50800" tIns="50800" rIns="50800" bIns="50800" anchor="ctr"/>
          <a:lstStyle/>
          <a:p>
            <a:pPr>
              <a:defRPr sz="3200">
                <a:solidFill>
                  <a:srgbClr val="FFFFFF"/>
                </a:solidFill>
              </a:defRPr>
            </a:pPr>
            <a:endParaRPr/>
          </a:p>
        </p:txBody>
      </p:sp>
      <p:sp>
        <p:nvSpPr>
          <p:cNvPr id="4" name="Picture Placeholder 3"/>
          <p:cNvSpPr>
            <a:spLocks noGrp="1"/>
          </p:cNvSpPr>
          <p:nvPr>
            <p:ph type="pic" sz="quarter" idx="10"/>
          </p:nvPr>
        </p:nvSpPr>
        <p:spPr>
          <a:xfrm>
            <a:off x="0" y="-26864"/>
            <a:ext cx="24384000" cy="7051079"/>
          </a:xfrm>
        </p:spPr>
        <p:txBody>
          <a:bodyPr/>
          <a:lstStyle/>
          <a:p>
            <a:endParaRPr lang="en-US"/>
          </a:p>
        </p:txBody>
      </p:sp>
    </p:spTree>
    <p:extLst>
      <p:ext uri="{BB962C8B-B14F-4D97-AF65-F5344CB8AC3E}">
        <p14:creationId xmlns:p14="http://schemas.microsoft.com/office/powerpoint/2010/main" val="47840087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5" name="Rectangle 4"/>
          <p:cNvSpPr/>
          <p:nvPr userDrawn="1"/>
        </p:nvSpPr>
        <p:spPr>
          <a:xfrm>
            <a:off x="17441998" y="2476500"/>
            <a:ext cx="4922045" cy="8750301"/>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7" name="Picture Placeholder 6"/>
          <p:cNvSpPr>
            <a:spLocks noGrp="1"/>
          </p:cNvSpPr>
          <p:nvPr>
            <p:ph type="pic" sz="quarter" idx="10"/>
          </p:nvPr>
        </p:nvSpPr>
        <p:spPr>
          <a:xfrm>
            <a:off x="17441863" y="2476500"/>
            <a:ext cx="4922837" cy="8750300"/>
          </a:xfrm>
          <a:noFill/>
          <a:ln>
            <a:noFill/>
          </a:ln>
        </p:spPr>
        <p:txBody>
          <a:bodyPr/>
          <a:lstStyle/>
          <a:p>
            <a:endParaRPr lang="en-US"/>
          </a:p>
        </p:txBody>
      </p:sp>
    </p:spTree>
    <p:extLst>
      <p:ext uri="{BB962C8B-B14F-4D97-AF65-F5344CB8AC3E}">
        <p14:creationId xmlns:p14="http://schemas.microsoft.com/office/powerpoint/2010/main" val="84385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Blank Dark">
    <p:spTree>
      <p:nvGrpSpPr>
        <p:cNvPr id="1" name=""/>
        <p:cNvGrpSpPr/>
        <p:nvPr/>
      </p:nvGrpSpPr>
      <p:grpSpPr>
        <a:xfrm>
          <a:off x="0" y="0"/>
          <a:ext cx="0" cy="0"/>
          <a:chOff x="0" y="0"/>
          <a:chExt cx="0" cy="0"/>
        </a:xfrm>
      </p:grpSpPr>
      <p:sp>
        <p:nvSpPr>
          <p:cNvPr id="5" name="Rectangle 4"/>
          <p:cNvSpPr/>
          <p:nvPr userDrawn="1"/>
        </p:nvSpPr>
        <p:spPr>
          <a:xfrm>
            <a:off x="17094199" y="4276723"/>
            <a:ext cx="9512413" cy="16916318"/>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6"/>
          <p:cNvSpPr>
            <a:spLocks noGrp="1"/>
          </p:cNvSpPr>
          <p:nvPr>
            <p:ph type="pic" sz="quarter" idx="10"/>
          </p:nvPr>
        </p:nvSpPr>
        <p:spPr>
          <a:xfrm>
            <a:off x="17094200" y="4276725"/>
            <a:ext cx="9512300" cy="16916400"/>
          </a:xfrm>
        </p:spPr>
        <p:txBody>
          <a:bodyPr/>
          <a:lstStyle/>
          <a:p>
            <a:endParaRPr lang="en-US"/>
          </a:p>
        </p:txBody>
      </p:sp>
    </p:spTree>
    <p:extLst>
      <p:ext uri="{BB962C8B-B14F-4D97-AF65-F5344CB8AC3E}">
        <p14:creationId xmlns:p14="http://schemas.microsoft.com/office/powerpoint/2010/main" val="81130246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Blank">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3213161" y="4067058"/>
            <a:ext cx="8641533" cy="5581884"/>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4"/>
          <p:cNvSpPr>
            <a:spLocks noGrp="1"/>
          </p:cNvSpPr>
          <p:nvPr>
            <p:ph type="pic" sz="quarter" idx="10"/>
          </p:nvPr>
        </p:nvSpPr>
        <p:spPr>
          <a:xfrm>
            <a:off x="13212763" y="4067175"/>
            <a:ext cx="8642350" cy="5581650"/>
          </a:xfrm>
        </p:spPr>
        <p:txBody>
          <a:bodyPr/>
          <a:lstStyle/>
          <a:p>
            <a:endParaRPr lang="en-US"/>
          </a:p>
        </p:txBody>
      </p:sp>
    </p:spTree>
    <p:extLst>
      <p:ext uri="{BB962C8B-B14F-4D97-AF65-F5344CB8AC3E}">
        <p14:creationId xmlns:p14="http://schemas.microsoft.com/office/powerpoint/2010/main" val="1388606789"/>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Blank Dark">
    <p:spTree>
      <p:nvGrpSpPr>
        <p:cNvPr id="1" name=""/>
        <p:cNvGrpSpPr/>
        <p:nvPr/>
      </p:nvGrpSpPr>
      <p:grpSpPr>
        <a:xfrm>
          <a:off x="0" y="0"/>
          <a:ext cx="0" cy="0"/>
          <a:chOff x="0" y="0"/>
          <a:chExt cx="0" cy="0"/>
        </a:xfrm>
      </p:grpSpPr>
      <p:sp>
        <p:nvSpPr>
          <p:cNvPr id="2" name="Rectangle 1"/>
          <p:cNvSpPr/>
          <p:nvPr userDrawn="1"/>
        </p:nvSpPr>
        <p:spPr>
          <a:xfrm>
            <a:off x="7106639" y="-771524"/>
            <a:ext cx="10480944" cy="672001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5" name="Picture Placeholder 4"/>
          <p:cNvSpPr>
            <a:spLocks noGrp="1"/>
          </p:cNvSpPr>
          <p:nvPr>
            <p:ph type="pic" sz="quarter" idx="10"/>
          </p:nvPr>
        </p:nvSpPr>
        <p:spPr>
          <a:xfrm>
            <a:off x="7107238" y="-771525"/>
            <a:ext cx="10480675" cy="6719888"/>
          </a:xfrm>
        </p:spPr>
        <p:txBody>
          <a:bodyPr/>
          <a:lstStyle/>
          <a:p>
            <a:endParaRPr lang="en-US"/>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22547819"/>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Blank">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0351373" y="2464413"/>
            <a:ext cx="6613923" cy="8813801"/>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4"/>
          <p:cNvSpPr>
            <a:spLocks noGrp="1"/>
          </p:cNvSpPr>
          <p:nvPr>
            <p:ph type="pic" sz="quarter" idx="10"/>
          </p:nvPr>
        </p:nvSpPr>
        <p:spPr>
          <a:xfrm>
            <a:off x="10352088" y="2463800"/>
            <a:ext cx="6613525" cy="8813800"/>
          </a:xfrm>
        </p:spPr>
        <p:txBody>
          <a:bodyPr/>
          <a:lstStyle/>
          <a:p>
            <a:endParaRPr lang="en-US"/>
          </a:p>
        </p:txBody>
      </p:sp>
    </p:spTree>
    <p:extLst>
      <p:ext uri="{BB962C8B-B14F-4D97-AF65-F5344CB8AC3E}">
        <p14:creationId xmlns:p14="http://schemas.microsoft.com/office/powerpoint/2010/main" val="60187066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Blank Dark">
    <p:spTree>
      <p:nvGrpSpPr>
        <p:cNvPr id="1" name=""/>
        <p:cNvGrpSpPr/>
        <p:nvPr/>
      </p:nvGrpSpPr>
      <p:grpSpPr>
        <a:xfrm>
          <a:off x="0" y="0"/>
          <a:ext cx="0" cy="0"/>
          <a:chOff x="0" y="0"/>
          <a:chExt cx="0" cy="0"/>
        </a:xfrm>
      </p:grpSpPr>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Rectangle 4"/>
          <p:cNvSpPr/>
          <p:nvPr userDrawn="1"/>
        </p:nvSpPr>
        <p:spPr>
          <a:xfrm>
            <a:off x="6677519" y="6281214"/>
            <a:ext cx="11028963" cy="1472040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11" name="Picture Placeholder 10"/>
          <p:cNvSpPr>
            <a:spLocks noGrp="1"/>
          </p:cNvSpPr>
          <p:nvPr>
            <p:ph type="pic" sz="quarter" idx="10"/>
          </p:nvPr>
        </p:nvSpPr>
        <p:spPr>
          <a:xfrm>
            <a:off x="6677025" y="6281738"/>
            <a:ext cx="11029950" cy="14719300"/>
          </a:xfrm>
        </p:spPr>
        <p:txBody>
          <a:bodyPr/>
          <a:lstStyle/>
          <a:p>
            <a:endParaRPr lang="en-US"/>
          </a:p>
        </p:txBody>
      </p:sp>
    </p:spTree>
    <p:extLst>
      <p:ext uri="{BB962C8B-B14F-4D97-AF65-F5344CB8AC3E}">
        <p14:creationId xmlns:p14="http://schemas.microsoft.com/office/powerpoint/2010/main" val="4541281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Blank Dark">
    <p:spTree>
      <p:nvGrpSpPr>
        <p:cNvPr id="1" name=""/>
        <p:cNvGrpSpPr/>
        <p:nvPr/>
      </p:nvGrpSpPr>
      <p:grpSpPr>
        <a:xfrm>
          <a:off x="0" y="0"/>
          <a:ext cx="0" cy="0"/>
          <a:chOff x="0" y="0"/>
          <a:chExt cx="0" cy="0"/>
        </a:xfrm>
      </p:grpSpPr>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7" name="Rectangle 6"/>
          <p:cNvSpPr/>
          <p:nvPr userDrawn="1"/>
        </p:nvSpPr>
        <p:spPr>
          <a:xfrm>
            <a:off x="6663852" y="-7726680"/>
            <a:ext cx="11056165" cy="1472400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8" name="Picture Placeholder 7"/>
          <p:cNvSpPr>
            <a:spLocks noGrp="1"/>
          </p:cNvSpPr>
          <p:nvPr>
            <p:ph type="pic" sz="quarter" idx="10"/>
          </p:nvPr>
        </p:nvSpPr>
        <p:spPr>
          <a:xfrm>
            <a:off x="6664325" y="-7726363"/>
            <a:ext cx="11055350" cy="14724063"/>
          </a:xfrm>
        </p:spPr>
        <p:txBody>
          <a:bodyPr/>
          <a:lstStyle/>
          <a:p>
            <a:endParaRPr lang="en-US"/>
          </a:p>
        </p:txBody>
      </p:sp>
    </p:spTree>
    <p:extLst>
      <p:ext uri="{BB962C8B-B14F-4D97-AF65-F5344CB8AC3E}">
        <p14:creationId xmlns:p14="http://schemas.microsoft.com/office/powerpoint/2010/main" val="1902854675"/>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6_Blank">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6937609" y="1964565"/>
            <a:ext cx="12866888" cy="723187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5" name="Picture Placeholder 4"/>
          <p:cNvSpPr>
            <a:spLocks noGrp="1"/>
          </p:cNvSpPr>
          <p:nvPr>
            <p:ph type="pic" sz="quarter" idx="10"/>
          </p:nvPr>
        </p:nvSpPr>
        <p:spPr>
          <a:xfrm>
            <a:off x="16937038" y="1965325"/>
            <a:ext cx="12866687" cy="7231063"/>
          </a:xfrm>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3449734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7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2" name="Rectangle 1"/>
          <p:cNvSpPr/>
          <p:nvPr userDrawn="1"/>
        </p:nvSpPr>
        <p:spPr>
          <a:xfrm>
            <a:off x="1913779" y="3122485"/>
            <a:ext cx="9347201" cy="5252731"/>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5" name="Picture Placeholder 4"/>
          <p:cNvSpPr>
            <a:spLocks noGrp="1"/>
          </p:cNvSpPr>
          <p:nvPr>
            <p:ph type="pic" sz="quarter" idx="10"/>
          </p:nvPr>
        </p:nvSpPr>
        <p:spPr>
          <a:xfrm>
            <a:off x="1914525" y="3122613"/>
            <a:ext cx="9347200" cy="5253037"/>
          </a:xfrm>
        </p:spPr>
        <p:txBody>
          <a:bodyPr/>
          <a:lstStyle/>
          <a:p>
            <a:endParaRPr lang="en-US"/>
          </a:p>
        </p:txBody>
      </p:sp>
    </p:spTree>
    <p:extLst>
      <p:ext uri="{BB962C8B-B14F-4D97-AF65-F5344CB8AC3E}">
        <p14:creationId xmlns:p14="http://schemas.microsoft.com/office/powerpoint/2010/main" val="121827567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Dar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84000" cy="13716000"/>
          </a:xfrm>
        </p:spPr>
        <p:txBody>
          <a:bodyPr/>
          <a:lstStyle/>
          <a:p>
            <a:endParaRPr lang="en-US" dirty="0"/>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39"/>
          <p:cNvSpPr/>
          <p:nvPr userDrawn="1"/>
        </p:nvSpPr>
        <p:spPr>
          <a:xfrm>
            <a:off x="7344002" y="1260015"/>
            <a:ext cx="9694800" cy="111924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0F101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11" name="Picture Placeholder 10"/>
          <p:cNvSpPr>
            <a:spLocks noGrp="1"/>
          </p:cNvSpPr>
          <p:nvPr>
            <p:ph type="pic" sz="quarter" idx="11"/>
          </p:nvPr>
        </p:nvSpPr>
        <p:spPr>
          <a:xfrm>
            <a:off x="7344600" y="1260015"/>
            <a:ext cx="9694800" cy="11192400"/>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67617927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FFFFFF"/>
        </a:solidFill>
        <a:effectLst/>
      </p:bgPr>
    </p:bg>
    <p:spTree>
      <p:nvGrpSpPr>
        <p:cNvPr id="1" name=""/>
        <p:cNvGrpSpPr/>
        <p:nvPr/>
      </p:nvGrpSpPr>
      <p:grpSpPr>
        <a:xfrm>
          <a:off x="0" y="0"/>
          <a:ext cx="0" cy="0"/>
          <a:chOff x="0" y="0"/>
          <a:chExt cx="0" cy="0"/>
        </a:xfrm>
      </p:grpSpPr>
      <p:sp>
        <p:nvSpPr>
          <p:cNvPr id="4" name="Decagon 3"/>
          <p:cNvSpPr/>
          <p:nvPr userDrawn="1"/>
        </p:nvSpPr>
        <p:spPr>
          <a:xfrm>
            <a:off x="13450955" y="-1419008"/>
            <a:ext cx="18014400" cy="16556400"/>
          </a:xfrm>
          <a:prstGeom prst="decagon">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6" name="Picture Placeholder 5"/>
          <p:cNvSpPr>
            <a:spLocks noGrp="1"/>
          </p:cNvSpPr>
          <p:nvPr>
            <p:ph type="pic" sz="quarter" idx="10"/>
          </p:nvPr>
        </p:nvSpPr>
        <p:spPr>
          <a:xfrm>
            <a:off x="13361670" y="-1419008"/>
            <a:ext cx="18103685" cy="16556400"/>
          </a:xfrm>
          <a:prstGeom prst="decagon">
            <a:avLst/>
          </a:prstGeom>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671414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lank">
    <p:bg>
      <p:bgPr>
        <a:solidFill>
          <a:srgbClr val="FFFFFF"/>
        </a:solidFill>
        <a:effectLst/>
      </p:bgPr>
    </p:bg>
    <p:spTree>
      <p:nvGrpSpPr>
        <p:cNvPr id="1" name=""/>
        <p:cNvGrpSpPr/>
        <p:nvPr/>
      </p:nvGrpSpPr>
      <p:grpSpPr>
        <a:xfrm>
          <a:off x="0" y="0"/>
          <a:ext cx="0" cy="0"/>
          <a:chOff x="0" y="0"/>
          <a:chExt cx="0" cy="0"/>
        </a:xfrm>
      </p:grpSpPr>
      <p:sp>
        <p:nvSpPr>
          <p:cNvPr id="8" name="Shape 79"/>
          <p:cNvSpPr/>
          <p:nvPr userDrawn="1"/>
        </p:nvSpPr>
        <p:spPr>
          <a:xfrm>
            <a:off x="-1879726" y="-21098016"/>
            <a:ext cx="28117801" cy="28119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111215"/>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9" name="Picture Placeholder 8"/>
          <p:cNvSpPr>
            <a:spLocks noGrp="1"/>
          </p:cNvSpPr>
          <p:nvPr>
            <p:ph type="pic" sz="quarter" idx="10"/>
          </p:nvPr>
        </p:nvSpPr>
        <p:spPr>
          <a:xfrm>
            <a:off x="-1943098" y="-21147566"/>
            <a:ext cx="28266367" cy="28234164"/>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8856913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97"/>
          <p:cNvSpPr/>
          <p:nvPr userDrawn="1"/>
        </p:nvSpPr>
        <p:spPr>
          <a:xfrm>
            <a:off x="1914" y="6790379"/>
            <a:ext cx="24384001" cy="6918603"/>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4" name="Picture Placeholder 3"/>
          <p:cNvSpPr>
            <a:spLocks noGrp="1"/>
          </p:cNvSpPr>
          <p:nvPr>
            <p:ph type="pic" sz="quarter" idx="10"/>
          </p:nvPr>
        </p:nvSpPr>
        <p:spPr>
          <a:xfrm>
            <a:off x="0" y="6766909"/>
            <a:ext cx="24385588" cy="6976800"/>
          </a:xfrm>
        </p:spPr>
        <p:txBody>
          <a:bodyPr/>
          <a:lstStyle/>
          <a:p>
            <a:endParaRPr lang="en-US"/>
          </a:p>
        </p:txBody>
      </p:sp>
    </p:spTree>
    <p:extLst>
      <p:ext uri="{BB962C8B-B14F-4D97-AF65-F5344CB8AC3E}">
        <p14:creationId xmlns:p14="http://schemas.microsoft.com/office/powerpoint/2010/main" val="178068147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104"/>
          <p:cNvSpPr/>
          <p:nvPr userDrawn="1"/>
        </p:nvSpPr>
        <p:spPr>
          <a:xfrm>
            <a:off x="1914" y="-120070"/>
            <a:ext cx="24384001" cy="6918602"/>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4" name="Picture Placeholder 3"/>
          <p:cNvSpPr>
            <a:spLocks noGrp="1"/>
          </p:cNvSpPr>
          <p:nvPr>
            <p:ph type="pic" sz="quarter" idx="10"/>
          </p:nvPr>
        </p:nvSpPr>
        <p:spPr>
          <a:xfrm>
            <a:off x="0" y="-166254"/>
            <a:ext cx="24385588" cy="6976800"/>
          </a:xfrm>
        </p:spPr>
        <p:txBody>
          <a:bodyPr/>
          <a:lstStyle/>
          <a:p>
            <a:endParaRPr lang="en-US"/>
          </a:p>
        </p:txBody>
      </p:sp>
    </p:spTree>
    <p:extLst>
      <p:ext uri="{BB962C8B-B14F-4D97-AF65-F5344CB8AC3E}">
        <p14:creationId xmlns:p14="http://schemas.microsoft.com/office/powerpoint/2010/main" val="171977548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p:bg>
      <p:bgPr>
        <a:solidFill>
          <a:srgbClr val="FFFFFF"/>
        </a:solidFill>
        <a:effectLst/>
      </p:bgPr>
    </p:bg>
    <p:spTree>
      <p:nvGrpSpPr>
        <p:cNvPr id="1" name=""/>
        <p:cNvGrpSpPr/>
        <p:nvPr/>
      </p:nvGrpSpPr>
      <p:grpSpPr>
        <a:xfrm>
          <a:off x="0" y="0"/>
          <a:ext cx="0" cy="0"/>
          <a:chOff x="0" y="0"/>
          <a:chExt cx="0" cy="0"/>
        </a:xfrm>
      </p:grpSpPr>
      <p:sp>
        <p:nvSpPr>
          <p:cNvPr id="8" name="Shape 112"/>
          <p:cNvSpPr/>
          <p:nvPr userDrawn="1"/>
        </p:nvSpPr>
        <p:spPr>
          <a:xfrm>
            <a:off x="5961775" y="-6261826"/>
            <a:ext cx="12460450" cy="124632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9" name="Picture Placeholder 8"/>
          <p:cNvSpPr>
            <a:spLocks noGrp="1"/>
          </p:cNvSpPr>
          <p:nvPr>
            <p:ph type="pic" sz="quarter" idx="10"/>
          </p:nvPr>
        </p:nvSpPr>
        <p:spPr>
          <a:xfrm>
            <a:off x="5926411" y="-6275576"/>
            <a:ext cx="12519189" cy="12511372"/>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600870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223"/>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790700" y="5897779"/>
            <a:ext cx="20828000" cy="95137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3" name="Shape 3"/>
          <p:cNvSpPr>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9" r:id="rId6"/>
    <p:sldLayoutId id="2147483656" r:id="rId7"/>
    <p:sldLayoutId id="2147483657" r:id="rId8"/>
    <p:sldLayoutId id="2147483660" r:id="rId9"/>
    <p:sldLayoutId id="2147483658"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Lst>
  <p:transition spd="med"/>
  <p:txStyles>
    <p:titleStyle>
      <a:lvl1pPr marL="0" marR="0" indent="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1pPr>
      <a:lvl2pPr marL="0" marR="0" indent="2286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2pPr>
      <a:lvl3pPr marL="0" marR="0" indent="4572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3pPr>
      <a:lvl4pPr marL="0" marR="0" indent="6858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4pPr>
      <a:lvl5pPr marL="0" marR="0" indent="9144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5pPr>
      <a:lvl6pPr marL="0" marR="0" indent="11430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6pPr>
      <a:lvl7pPr marL="0" marR="0" indent="13716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7pPr>
      <a:lvl8pPr marL="0" marR="0" indent="16002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8pPr>
      <a:lvl9pPr marL="0" marR="0" indent="18288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9pPr>
    </p:titleStyle>
    <p:bodyStyle>
      <a:lvl1pPr marL="0" marR="0" indent="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1pPr>
      <a:lvl2pPr marL="0" marR="0" indent="2286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2pPr>
      <a:lvl3pPr marL="0" marR="0" indent="4572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3pPr>
      <a:lvl4pPr marL="0" marR="0" indent="6858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4pPr>
      <a:lvl5pPr marL="0" marR="0" indent="9144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5pPr>
      <a:lvl6pPr marL="0" marR="0" indent="11430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6pPr>
      <a:lvl7pPr marL="0" marR="0" indent="13716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7pPr>
      <a:lvl8pPr marL="0" marR="0" indent="16002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8pPr>
      <a:lvl9pPr marL="0" marR="0" indent="18288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Untitled-2.png"/>
          <p:cNvPicPr>
            <a:picLocks noChangeAspect="1"/>
          </p:cNvPicPr>
          <p:nvPr/>
        </p:nvPicPr>
        <p:blipFill>
          <a:blip r:embed="rId2">
            <a:extLst/>
          </a:blip>
          <a:stretch>
            <a:fillRect/>
          </a:stretch>
        </p:blipFill>
        <p:spPr>
          <a:xfrm>
            <a:off x="11336957" y="5932487"/>
            <a:ext cx="1710085" cy="1851026"/>
          </a:xfrm>
          <a:prstGeom prst="rect">
            <a:avLst/>
          </a:prstGeom>
          <a:ln w="12700">
            <a:miter lim="400000"/>
          </a:ln>
        </p:spPr>
      </p:pic>
      <p:sp>
        <p:nvSpPr>
          <p:cNvPr id="55" name="Shape 55"/>
          <p:cNvSpPr/>
          <p:nvPr/>
        </p:nvSpPr>
        <p:spPr>
          <a:xfrm>
            <a:off x="15550621" y="7388191"/>
            <a:ext cx="102657" cy="355353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170000"/>
              </a:lnSpc>
              <a:defRPr sz="10500" spc="4935">
                <a:solidFill>
                  <a:srgbClr val="FFFFFF"/>
                </a:solidFill>
                <a:latin typeface="FontAwesome"/>
                <a:ea typeface="FontAwesome"/>
                <a:cs typeface="FontAwesome"/>
                <a:sym typeface="FontAwesome"/>
              </a:defRPr>
            </a:lvl1pPr>
          </a:lstStyle>
          <a:p>
            <a:endParaRPr sz="15000" dirty="0"/>
          </a:p>
        </p:txBody>
      </p:sp>
      <p:sp>
        <p:nvSpPr>
          <p:cNvPr id="56" name="Shape 56"/>
          <p:cNvSpPr/>
          <p:nvPr/>
        </p:nvSpPr>
        <p:spPr>
          <a:xfrm>
            <a:off x="16044401" y="10213323"/>
            <a:ext cx="5021218" cy="145680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500">
                <a:solidFill>
                  <a:srgbClr val="FFFFFF"/>
                </a:solidFill>
              </a:defRPr>
            </a:lvl1pPr>
          </a:lstStyle>
          <a:p>
            <a:r>
              <a:rPr lang="en-US" sz="4400" dirty="0">
                <a:latin typeface="Times New Roman" panose="02020603050405020304" pitchFamily="18" charset="0"/>
                <a:cs typeface="Times New Roman" panose="02020603050405020304" pitchFamily="18" charset="0"/>
              </a:rPr>
              <a:t>Presented By: </a:t>
            </a:r>
          </a:p>
          <a:p>
            <a:r>
              <a:rPr lang="en-US" sz="4400" dirty="0">
                <a:latin typeface="Times New Roman" panose="02020603050405020304" pitchFamily="18" charset="0"/>
                <a:cs typeface="Times New Roman" panose="02020603050405020304" pitchFamily="18" charset="0"/>
              </a:rPr>
              <a:t>Truong Hoang Bao</a:t>
            </a:r>
            <a:endParaRPr sz="4400" dirty="0">
              <a:latin typeface="Times New Roman" panose="02020603050405020304" pitchFamily="18" charset="0"/>
              <a:cs typeface="Times New Roman" panose="02020603050405020304" pitchFamily="18" charset="0"/>
            </a:endParaRPr>
          </a:p>
        </p:txBody>
      </p:sp>
      <p:sp>
        <p:nvSpPr>
          <p:cNvPr id="57" name="Shape 57"/>
          <p:cNvSpPr/>
          <p:nvPr/>
        </p:nvSpPr>
        <p:spPr>
          <a:xfrm>
            <a:off x="7036916" y="2633187"/>
            <a:ext cx="10560583" cy="24109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0900">
                <a:solidFill>
                  <a:srgbClr val="FFFFFF"/>
                </a:solidFill>
                <a:latin typeface="Open Sans Light"/>
                <a:ea typeface="Open Sans Light"/>
                <a:cs typeface="Open Sans Light"/>
                <a:sym typeface="Open Sans Light"/>
              </a:defRPr>
            </a:lvl1pPr>
          </a:lstStyle>
          <a:p>
            <a:r>
              <a:rPr lang="en-US" sz="15000" dirty="0"/>
              <a:t>Data Mining</a:t>
            </a:r>
            <a:endParaRPr sz="150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prstGeom prst="rect">
            <a:avLst/>
          </a:prstGeom>
        </p:spPr>
        <p:txBody>
          <a:bodyPr/>
          <a:lstStyle/>
          <a:p>
            <a:r>
              <a:rPr dirty="0"/>
              <a:t>OUR MISSION</a:t>
            </a:r>
          </a:p>
        </p:txBody>
      </p:sp>
      <p:sp>
        <p:nvSpPr>
          <p:cNvPr id="126" name="Shape 126"/>
          <p:cNvSpPr/>
          <p:nvPr/>
        </p:nvSpPr>
        <p:spPr>
          <a:xfrm>
            <a:off x="1336176" y="5163648"/>
            <a:ext cx="8885446" cy="266739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lnSpc>
                <a:spcPts val="10000"/>
              </a:lnSpc>
              <a:defRPr sz="10000" cap="all">
                <a:solidFill>
                  <a:srgbClr val="5D5D5E"/>
                </a:solidFill>
                <a:latin typeface="Open Sans Light"/>
                <a:ea typeface="Open Sans Light"/>
                <a:cs typeface="Open Sans Light"/>
                <a:sym typeface="Open Sans Light"/>
              </a:defRPr>
            </a:pPr>
            <a:r>
              <a:rPr lang="en-US" dirty="0"/>
              <a:t>Steps of </a:t>
            </a:r>
          </a:p>
          <a:p>
            <a:pPr algn="r">
              <a:lnSpc>
                <a:spcPts val="10000"/>
              </a:lnSpc>
              <a:defRPr sz="10000" cap="all">
                <a:solidFill>
                  <a:srgbClr val="5D5D5E"/>
                </a:solidFill>
                <a:latin typeface="Open Sans Light"/>
                <a:ea typeface="Open Sans Light"/>
                <a:cs typeface="Open Sans Light"/>
                <a:sym typeface="Open Sans Light"/>
              </a:defRPr>
            </a:pPr>
            <a:r>
              <a:rPr lang="en-US" dirty="0">
                <a:solidFill>
                  <a:srgbClr val="82C9DB"/>
                </a:solidFill>
              </a:rPr>
              <a:t>Data mining</a:t>
            </a:r>
            <a:r>
              <a:rPr lang="en-US" dirty="0"/>
              <a:t>?</a:t>
            </a:r>
          </a:p>
        </p:txBody>
      </p:sp>
      <p:sp>
        <p:nvSpPr>
          <p:cNvPr id="127" name="Shape 127"/>
          <p:cNvSpPr/>
          <p:nvPr/>
        </p:nvSpPr>
        <p:spPr>
          <a:xfrm>
            <a:off x="14015812" y="2636867"/>
            <a:ext cx="8956837" cy="772096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3000">
                <a:solidFill>
                  <a:srgbClr val="717172"/>
                </a:solidFill>
              </a:defRPr>
            </a:lvl1pPr>
          </a:lstStyle>
          <a:p>
            <a:pPr marL="571500" indent="-571500">
              <a:buFont typeface="Courier New" panose="02070309020205020404" pitchFamily="49" charset="0"/>
              <a:buChar char="o"/>
            </a:pPr>
            <a:r>
              <a:rPr lang="en-US" sz="4800" dirty="0"/>
              <a:t>Data integration</a:t>
            </a:r>
          </a:p>
          <a:p>
            <a:pPr marL="571500" indent="-571500">
              <a:buFont typeface="Courier New" panose="02070309020205020404" pitchFamily="49" charset="0"/>
              <a:buChar char="o"/>
            </a:pPr>
            <a:r>
              <a:rPr lang="en-US" sz="4800" dirty="0"/>
              <a:t>Data selection</a:t>
            </a:r>
          </a:p>
          <a:p>
            <a:pPr marL="571500" indent="-571500">
              <a:buFont typeface="Courier New" panose="02070309020205020404" pitchFamily="49" charset="0"/>
              <a:buChar char="o"/>
            </a:pPr>
            <a:r>
              <a:rPr lang="en-US" sz="4800" dirty="0"/>
              <a:t>Data cleaning</a:t>
            </a:r>
          </a:p>
          <a:p>
            <a:pPr marL="571500" indent="-571500">
              <a:buFont typeface="Courier New" panose="02070309020205020404" pitchFamily="49" charset="0"/>
              <a:buChar char="o"/>
            </a:pPr>
            <a:r>
              <a:rPr lang="en-US" sz="4800" dirty="0"/>
              <a:t>Data transformation</a:t>
            </a:r>
          </a:p>
          <a:p>
            <a:pPr marL="571500" indent="-571500">
              <a:buFont typeface="Courier New" panose="02070309020205020404" pitchFamily="49" charset="0"/>
              <a:buChar char="o"/>
            </a:pPr>
            <a:r>
              <a:rPr lang="en-US" sz="4800" dirty="0"/>
              <a:t>Data mining</a:t>
            </a:r>
          </a:p>
          <a:p>
            <a:pPr marL="571500" indent="-571500">
              <a:buFont typeface="Courier New" panose="02070309020205020404" pitchFamily="49" charset="0"/>
              <a:buChar char="o"/>
            </a:pPr>
            <a:r>
              <a:rPr lang="en-US" sz="4800" dirty="0"/>
              <a:t>Pattern evaluation</a:t>
            </a:r>
          </a:p>
          <a:p>
            <a:pPr marL="571500" indent="-571500">
              <a:buFont typeface="Courier New" panose="02070309020205020404" pitchFamily="49" charset="0"/>
              <a:buChar char="o"/>
            </a:pPr>
            <a:r>
              <a:rPr lang="en-US" sz="4800" dirty="0"/>
              <a:t>Knowledge presentation</a:t>
            </a:r>
            <a:endParaRPr sz="4800" dirty="0"/>
          </a:p>
        </p:txBody>
      </p:sp>
      <p:sp>
        <p:nvSpPr>
          <p:cNvPr id="128" name="Shape 128"/>
          <p:cNvSpPr/>
          <p:nvPr/>
        </p:nvSpPr>
        <p:spPr>
          <a:xfrm flipV="1">
            <a:off x="11618672" y="5283141"/>
            <a:ext cx="1" cy="4228469"/>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130" name="Shape 130"/>
          <p:cNvSpPr/>
          <p:nvPr/>
        </p:nvSpPr>
        <p:spPr>
          <a:xfrm>
            <a:off x="19134467" y="12577410"/>
            <a:ext cx="102657" cy="5877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ct val="150000"/>
              </a:lnSpc>
              <a:defRPr sz="2400">
                <a:solidFill>
                  <a:srgbClr val="AAA9AB"/>
                </a:solidFill>
                <a:latin typeface="+mn-lt"/>
                <a:ea typeface="+mn-ea"/>
                <a:cs typeface="+mn-cs"/>
                <a:sym typeface="Open Sans Semibold"/>
              </a:defRPr>
            </a:lvl1pPr>
          </a:lstStyle>
          <a:p>
            <a:endParaRPr dirty="0"/>
          </a:p>
        </p:txBody>
      </p:sp>
      <p:sp>
        <p:nvSpPr>
          <p:cNvPr id="131" name="Shape 131"/>
          <p:cNvSpPr/>
          <p:nvPr/>
        </p:nvSpPr>
        <p:spPr>
          <a:xfrm>
            <a:off x="1411351" y="2636866"/>
            <a:ext cx="21561298" cy="1"/>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prstGeom prst="rect">
            <a:avLst/>
          </a:prstGeom>
        </p:spPr>
        <p:txBody>
          <a:bodyPr/>
          <a:lstStyle/>
          <a:p>
            <a:r>
              <a:rPr dirty="0"/>
              <a:t>OUR MISSION</a:t>
            </a:r>
          </a:p>
        </p:txBody>
      </p:sp>
      <p:sp>
        <p:nvSpPr>
          <p:cNvPr id="126" name="Shape 126"/>
          <p:cNvSpPr/>
          <p:nvPr/>
        </p:nvSpPr>
        <p:spPr>
          <a:xfrm>
            <a:off x="1336176" y="5163648"/>
            <a:ext cx="8309967" cy="266739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lnSpc>
                <a:spcPts val="10000"/>
              </a:lnSpc>
              <a:defRPr sz="10000" cap="all">
                <a:solidFill>
                  <a:srgbClr val="5D5D5E"/>
                </a:solidFill>
                <a:latin typeface="Open Sans Light"/>
                <a:ea typeface="Open Sans Light"/>
                <a:cs typeface="Open Sans Light"/>
                <a:sym typeface="Open Sans Light"/>
              </a:defRPr>
            </a:pPr>
            <a:r>
              <a:rPr lang="en-US" dirty="0"/>
              <a:t>DATA MINING</a:t>
            </a:r>
          </a:p>
          <a:p>
            <a:pPr algn="l">
              <a:lnSpc>
                <a:spcPts val="10000"/>
              </a:lnSpc>
              <a:defRPr sz="10000" cap="all">
                <a:solidFill>
                  <a:srgbClr val="5D5D5E"/>
                </a:solidFill>
                <a:latin typeface="Open Sans Light"/>
                <a:ea typeface="Open Sans Light"/>
                <a:cs typeface="Open Sans Light"/>
                <a:sym typeface="Open Sans Light"/>
              </a:defRPr>
            </a:pPr>
            <a:r>
              <a:rPr lang="en-US" dirty="0"/>
              <a:t>TASKS…</a:t>
            </a:r>
          </a:p>
        </p:txBody>
      </p:sp>
      <p:sp>
        <p:nvSpPr>
          <p:cNvPr id="127" name="Shape 127"/>
          <p:cNvSpPr/>
          <p:nvPr/>
        </p:nvSpPr>
        <p:spPr>
          <a:xfrm>
            <a:off x="12765329" y="3358174"/>
            <a:ext cx="8956837" cy="772096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3000">
                <a:solidFill>
                  <a:srgbClr val="717172"/>
                </a:solidFill>
              </a:defRPr>
            </a:lvl1pPr>
          </a:lstStyle>
          <a:p>
            <a:pPr marL="571500" indent="-571500">
              <a:buFont typeface="Courier New" panose="02070309020205020404" pitchFamily="49" charset="0"/>
              <a:buChar char="o"/>
            </a:pPr>
            <a:r>
              <a:rPr lang="en-US" sz="4800" dirty="0"/>
              <a:t>Classification </a:t>
            </a:r>
          </a:p>
          <a:p>
            <a:pPr marL="571500" indent="-571500">
              <a:buFont typeface="Courier New" panose="02070309020205020404" pitchFamily="49" charset="0"/>
              <a:buChar char="o"/>
            </a:pPr>
            <a:r>
              <a:rPr lang="en-US" sz="4800" dirty="0"/>
              <a:t>Clustering </a:t>
            </a:r>
          </a:p>
          <a:p>
            <a:pPr marL="571500" indent="-571500">
              <a:buFont typeface="Courier New" panose="02070309020205020404" pitchFamily="49" charset="0"/>
              <a:buChar char="o"/>
            </a:pPr>
            <a:r>
              <a:rPr lang="en-US" sz="4800" dirty="0"/>
              <a:t>Association Rule Discovery</a:t>
            </a:r>
          </a:p>
          <a:p>
            <a:pPr marL="571500" indent="-571500">
              <a:buFont typeface="Courier New" panose="02070309020205020404" pitchFamily="49" charset="0"/>
              <a:buChar char="o"/>
            </a:pPr>
            <a:r>
              <a:rPr lang="en-US" sz="4800" dirty="0"/>
              <a:t>Sequential Pattern Discovery</a:t>
            </a:r>
          </a:p>
          <a:p>
            <a:pPr marL="571500" indent="-571500">
              <a:buFont typeface="Courier New" panose="02070309020205020404" pitchFamily="49" charset="0"/>
              <a:buChar char="o"/>
            </a:pPr>
            <a:r>
              <a:rPr lang="en-US" sz="4800" dirty="0"/>
              <a:t>Regression </a:t>
            </a:r>
          </a:p>
          <a:p>
            <a:pPr marL="571500" indent="-571500">
              <a:buFont typeface="Courier New" panose="02070309020205020404" pitchFamily="49" charset="0"/>
              <a:buChar char="o"/>
            </a:pPr>
            <a:r>
              <a:rPr lang="en-US" sz="4800" dirty="0"/>
              <a:t>Deviation Detection</a:t>
            </a:r>
          </a:p>
          <a:p>
            <a:endParaRPr sz="4800" dirty="0"/>
          </a:p>
        </p:txBody>
      </p:sp>
      <p:sp>
        <p:nvSpPr>
          <p:cNvPr id="128" name="Shape 128"/>
          <p:cNvSpPr/>
          <p:nvPr/>
        </p:nvSpPr>
        <p:spPr>
          <a:xfrm flipV="1">
            <a:off x="11618672" y="5283141"/>
            <a:ext cx="1" cy="4228469"/>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130" name="Shape 130"/>
          <p:cNvSpPr/>
          <p:nvPr/>
        </p:nvSpPr>
        <p:spPr>
          <a:xfrm>
            <a:off x="19134467" y="12577410"/>
            <a:ext cx="102657" cy="5877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ct val="150000"/>
              </a:lnSpc>
              <a:defRPr sz="2400">
                <a:solidFill>
                  <a:srgbClr val="AAA9AB"/>
                </a:solidFill>
                <a:latin typeface="+mn-lt"/>
                <a:ea typeface="+mn-ea"/>
                <a:cs typeface="+mn-cs"/>
                <a:sym typeface="Open Sans Semibold"/>
              </a:defRPr>
            </a:lvl1pPr>
          </a:lstStyle>
          <a:p>
            <a:endParaRPr dirty="0"/>
          </a:p>
        </p:txBody>
      </p:sp>
      <p:sp>
        <p:nvSpPr>
          <p:cNvPr id="131" name="Shape 131"/>
          <p:cNvSpPr/>
          <p:nvPr/>
        </p:nvSpPr>
        <p:spPr>
          <a:xfrm>
            <a:off x="1411351" y="2636866"/>
            <a:ext cx="21561298" cy="1"/>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59023616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4483175" y="5453694"/>
            <a:ext cx="7667163"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Classification</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073001" y="2222407"/>
            <a:ext cx="12000411" cy="984122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r>
              <a:rPr lang="en-US" sz="3600" u="sng" dirty="0">
                <a:solidFill>
                  <a:schemeClr val="tx1">
                    <a:lumMod val="65000"/>
                    <a:lumOff val="35000"/>
                  </a:schemeClr>
                </a:solidFill>
              </a:rPr>
              <a:t>SOLUTION:</a:t>
            </a:r>
            <a:r>
              <a:rPr lang="en-US" sz="3600" dirty="0">
                <a:solidFill>
                  <a:schemeClr val="tx1">
                    <a:lumMod val="65000"/>
                    <a:lumOff val="35000"/>
                  </a:schemeClr>
                </a:solidFill>
              </a:rPr>
              <a:t> </a:t>
            </a:r>
          </a:p>
          <a:p>
            <a:r>
              <a:rPr lang="en-US" altLang="en-US" sz="3600" i="0" dirty="0">
                <a:solidFill>
                  <a:schemeClr val="tx1">
                    <a:lumMod val="65000"/>
                    <a:lumOff val="35000"/>
                  </a:schemeClr>
                </a:solidFill>
              </a:rPr>
              <a:t>Given a collection of records (</a:t>
            </a:r>
            <a:r>
              <a:rPr lang="en-US" altLang="en-US" sz="3600" i="0" dirty="0">
                <a:solidFill>
                  <a:srgbClr val="FF0000"/>
                </a:solidFill>
              </a:rPr>
              <a:t>training set </a:t>
            </a:r>
            <a:r>
              <a:rPr lang="en-US" altLang="en-US" sz="3600" i="0" dirty="0">
                <a:solidFill>
                  <a:schemeClr val="tx1">
                    <a:lumMod val="65000"/>
                    <a:lumOff val="35000"/>
                  </a:schemeClr>
                </a:solidFill>
              </a:rPr>
              <a:t>)</a:t>
            </a:r>
          </a:p>
          <a:p>
            <a:pPr marL="457200" lvl="1" indent="-457200">
              <a:buFont typeface="Wingdings" panose="05000000000000000000" pitchFamily="2" charset="2"/>
              <a:buChar char="v"/>
            </a:pPr>
            <a:r>
              <a:rPr lang="en-US" altLang="en-US" sz="2800" dirty="0">
                <a:solidFill>
                  <a:schemeClr val="tx1">
                    <a:lumMod val="65000"/>
                    <a:lumOff val="35000"/>
                  </a:schemeClr>
                </a:solidFill>
              </a:rPr>
              <a:t>Each record contains a set of </a:t>
            </a:r>
            <a:r>
              <a:rPr lang="en-US" altLang="en-US" sz="2800" dirty="0">
                <a:solidFill>
                  <a:srgbClr val="FF0000"/>
                </a:solidFill>
              </a:rPr>
              <a:t>attributes</a:t>
            </a:r>
            <a:r>
              <a:rPr lang="en-US" altLang="en-US" sz="2800" dirty="0">
                <a:solidFill>
                  <a:schemeClr val="tx1">
                    <a:lumMod val="65000"/>
                    <a:lumOff val="35000"/>
                  </a:schemeClr>
                </a:solidFill>
              </a:rPr>
              <a:t>, one of the attributes is the </a:t>
            </a:r>
            <a:r>
              <a:rPr lang="en-US" altLang="en-US" sz="2800" dirty="0">
                <a:solidFill>
                  <a:srgbClr val="FF0000"/>
                </a:solidFill>
              </a:rPr>
              <a:t>class</a:t>
            </a:r>
            <a:r>
              <a:rPr lang="en-US" altLang="en-US" sz="2800" dirty="0">
                <a:solidFill>
                  <a:schemeClr val="tx1">
                    <a:lumMod val="65000"/>
                    <a:lumOff val="35000"/>
                  </a:schemeClr>
                </a:solidFill>
              </a:rPr>
              <a:t>.</a:t>
            </a:r>
          </a:p>
          <a:p>
            <a:r>
              <a:rPr lang="en-US" altLang="en-US" sz="3600" i="0" dirty="0">
                <a:solidFill>
                  <a:schemeClr val="tx1">
                    <a:lumMod val="65000"/>
                    <a:lumOff val="35000"/>
                  </a:schemeClr>
                </a:solidFill>
              </a:rPr>
              <a:t>Find a </a:t>
            </a:r>
            <a:r>
              <a:rPr lang="en-US" altLang="en-US" sz="3600" i="0" dirty="0">
                <a:solidFill>
                  <a:srgbClr val="FF0000"/>
                </a:solidFill>
              </a:rPr>
              <a:t>model</a:t>
            </a:r>
            <a:r>
              <a:rPr lang="en-US" altLang="en-US" sz="3600" i="0" dirty="0">
                <a:solidFill>
                  <a:schemeClr val="tx1">
                    <a:lumMod val="65000"/>
                    <a:lumOff val="35000"/>
                  </a:schemeClr>
                </a:solidFill>
              </a:rPr>
              <a:t>  for class attribute as a function of the values of other attributes.</a:t>
            </a:r>
          </a:p>
          <a:p>
            <a:endParaRPr lang="en-US" altLang="en-US" sz="3200" dirty="0">
              <a:solidFill>
                <a:schemeClr val="tx1">
                  <a:lumMod val="65000"/>
                  <a:lumOff val="35000"/>
                </a:schemeClr>
              </a:solidFill>
            </a:endParaRPr>
          </a:p>
          <a:p>
            <a:pPr>
              <a:lnSpc>
                <a:spcPct val="150000"/>
              </a:lnSpc>
            </a:pPr>
            <a:r>
              <a:rPr lang="en-US" altLang="en-US" sz="3200" u="sng" dirty="0">
                <a:solidFill>
                  <a:schemeClr val="tx1">
                    <a:lumMod val="65000"/>
                    <a:lumOff val="35000"/>
                  </a:schemeClr>
                </a:solidFill>
              </a:rPr>
              <a:t>GOAL:</a:t>
            </a:r>
          </a:p>
          <a:p>
            <a:pPr>
              <a:lnSpc>
                <a:spcPct val="150000"/>
              </a:lnSpc>
            </a:pPr>
            <a:r>
              <a:rPr lang="en-US" altLang="en-US" sz="3600" i="0" dirty="0">
                <a:solidFill>
                  <a:schemeClr val="tx1">
                    <a:lumMod val="65000"/>
                    <a:lumOff val="35000"/>
                  </a:schemeClr>
                </a:solidFill>
              </a:rPr>
              <a:t>Previously unseen records should be assigned a class as accurately as possible.</a:t>
            </a:r>
          </a:p>
          <a:p>
            <a:pPr marL="457200" lvl="1" indent="-457200" algn="l">
              <a:lnSpc>
                <a:spcPct val="150000"/>
              </a:lnSpc>
              <a:buFont typeface="Wingdings" panose="05000000000000000000" pitchFamily="2" charset="2"/>
              <a:buChar char="v"/>
            </a:pPr>
            <a:r>
              <a:rPr lang="en-US" altLang="en-US" sz="2800" dirty="0">
                <a:solidFill>
                  <a:schemeClr val="tx1">
                    <a:lumMod val="65000"/>
                    <a:lumOff val="35000"/>
                  </a:schemeClr>
                </a:solidFill>
                <a:latin typeface="+mn-lt"/>
              </a:rPr>
              <a:t>A test set is used to determine the accuracy of the model. Usually, the given data set is divided into training and test sets, with training set used to build the model and test set used to validate it.</a:t>
            </a:r>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sz="32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2">
            <a:extLst>
              <a:ext uri="{FF2B5EF4-FFF2-40B4-BE49-F238E27FC236}">
                <a16:creationId xmlns:a16="http://schemas.microsoft.com/office/drawing/2014/main" id="{3E0A95B9-096B-4EBF-81FE-E9887AB2C867}"/>
              </a:ext>
            </a:extLst>
          </p:cNvPr>
          <p:cNvSpPr>
            <a:spLocks noChangeArrowheads="1"/>
          </p:cNvSpPr>
          <p:nvPr/>
        </p:nvSpPr>
        <p:spPr bwMode="auto">
          <a:xfrm>
            <a:off x="5061467" y="9450677"/>
            <a:ext cx="1417794" cy="850791"/>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17">
            <a:extLst>
              <a:ext uri="{FF2B5EF4-FFF2-40B4-BE49-F238E27FC236}">
                <a16:creationId xmlns:a16="http://schemas.microsoft.com/office/drawing/2014/main" id="{1682A35F-BDCC-4A49-8E28-C4907C4DB8AD}"/>
              </a:ext>
            </a:extLst>
          </p:cNvPr>
          <p:cNvSpPr>
            <a:spLocks noChangeArrowheads="1"/>
          </p:cNvSpPr>
          <p:nvPr/>
        </p:nvSpPr>
        <p:spPr bwMode="auto">
          <a:xfrm>
            <a:off x="7426035" y="9450677"/>
            <a:ext cx="1710758" cy="1134206"/>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4483175" y="5453694"/>
            <a:ext cx="7667163"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Classification</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graphicFrame>
        <p:nvGraphicFramePr>
          <p:cNvPr id="8" name="Object 3">
            <a:extLst>
              <a:ext uri="{FF2B5EF4-FFF2-40B4-BE49-F238E27FC236}">
                <a16:creationId xmlns:a16="http://schemas.microsoft.com/office/drawing/2014/main" id="{9E2E2F98-349E-4ECC-94A4-364B126BDFFC}"/>
              </a:ext>
            </a:extLst>
          </p:cNvPr>
          <p:cNvGraphicFramePr>
            <a:graphicFrameLocks noChangeAspect="1"/>
          </p:cNvGraphicFramePr>
          <p:nvPr>
            <p:extLst>
              <p:ext uri="{D42A27DB-BD31-4B8C-83A1-F6EECF244321}">
                <p14:modId xmlns:p14="http://schemas.microsoft.com/office/powerpoint/2010/main" val="1729023296"/>
              </p:ext>
            </p:extLst>
          </p:nvPr>
        </p:nvGraphicFramePr>
        <p:xfrm>
          <a:off x="-54975" y="3702037"/>
          <a:ext cx="4934412" cy="5550879"/>
        </p:xfrm>
        <a:graphic>
          <a:graphicData uri="http://schemas.openxmlformats.org/presentationml/2006/ole">
            <mc:AlternateContent xmlns:mc="http://schemas.openxmlformats.org/markup-compatibility/2006">
              <mc:Choice xmlns:v="urn:schemas-microsoft-com:vml" Requires="v">
                <p:oleObj spid="_x0000_s1034" name="Document" r:id="rId4" imgW="5405040" imgH="5781600" progId="Word.Document.8">
                  <p:embed/>
                </p:oleObj>
              </mc:Choice>
              <mc:Fallback>
                <p:oleObj name="Document" r:id="rId4" imgW="5405040" imgH="5781600" progId="Word.Document.8">
                  <p:embed/>
                  <p:pic>
                    <p:nvPicPr>
                      <p:cNvPr id="738307" name="Object 3">
                        <a:extLst>
                          <a:ext uri="{FF2B5EF4-FFF2-40B4-BE49-F238E27FC236}">
                            <a16:creationId xmlns:a16="http://schemas.microsoft.com/office/drawing/2014/main" id="{F059E379-130E-411F-9AD2-6AA151173B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75" y="3702037"/>
                        <a:ext cx="4934412" cy="5550879"/>
                      </a:xfrm>
                      <a:prstGeom prst="rect">
                        <a:avLst/>
                      </a:prstGeom>
                      <a:noFill/>
                      <a:ln>
                        <a:noFill/>
                      </a:ln>
                      <a:effectLst/>
                    </p:spPr>
                  </p:pic>
                </p:oleObj>
              </mc:Fallback>
            </mc:AlternateContent>
          </a:graphicData>
        </a:graphic>
      </p:graphicFrame>
      <p:sp>
        <p:nvSpPr>
          <p:cNvPr id="9" name="Text Box 4">
            <a:extLst>
              <a:ext uri="{FF2B5EF4-FFF2-40B4-BE49-F238E27FC236}">
                <a16:creationId xmlns:a16="http://schemas.microsoft.com/office/drawing/2014/main" id="{A5D4A80A-F71E-4241-9910-5CC4E72754B6}"/>
              </a:ext>
            </a:extLst>
          </p:cNvPr>
          <p:cNvSpPr txBox="1">
            <a:spLocks noChangeArrowheads="1"/>
          </p:cNvSpPr>
          <p:nvPr/>
        </p:nvSpPr>
        <p:spPr bwMode="auto">
          <a:xfrm rot="17973197">
            <a:off x="294574" y="2399071"/>
            <a:ext cx="181011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dirty="0">
                <a:solidFill>
                  <a:srgbClr val="006600"/>
                </a:solidFill>
                <a:latin typeface="Arial" panose="020B0604020202020204" pitchFamily="34" charset="0"/>
              </a:rPr>
              <a:t>categorical</a:t>
            </a:r>
            <a:endParaRPr lang="en-US" altLang="en-US" b="1" baseline="0" dirty="0">
              <a:solidFill>
                <a:schemeClr val="bg2"/>
              </a:solidFill>
              <a:latin typeface="Arial" panose="020B0604020202020204" pitchFamily="34" charset="0"/>
            </a:endParaRPr>
          </a:p>
        </p:txBody>
      </p:sp>
      <p:sp>
        <p:nvSpPr>
          <p:cNvPr id="10" name="Text Box 5">
            <a:extLst>
              <a:ext uri="{FF2B5EF4-FFF2-40B4-BE49-F238E27FC236}">
                <a16:creationId xmlns:a16="http://schemas.microsoft.com/office/drawing/2014/main" id="{8FFA7566-3761-4E93-B4A4-77DB28AFD4CB}"/>
              </a:ext>
            </a:extLst>
          </p:cNvPr>
          <p:cNvSpPr txBox="1">
            <a:spLocks noChangeArrowheads="1"/>
          </p:cNvSpPr>
          <p:nvPr/>
        </p:nvSpPr>
        <p:spPr bwMode="auto">
          <a:xfrm rot="17933907">
            <a:off x="1348158" y="2440480"/>
            <a:ext cx="181011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dirty="0">
                <a:solidFill>
                  <a:srgbClr val="006600"/>
                </a:solidFill>
                <a:latin typeface="Arial" panose="020B0604020202020204" pitchFamily="34" charset="0"/>
              </a:rPr>
              <a:t>categorical</a:t>
            </a:r>
            <a:endParaRPr lang="en-US" altLang="en-US" b="1" baseline="0" dirty="0">
              <a:solidFill>
                <a:schemeClr val="bg2"/>
              </a:solidFill>
              <a:latin typeface="Arial" panose="020B0604020202020204" pitchFamily="34" charset="0"/>
            </a:endParaRPr>
          </a:p>
        </p:txBody>
      </p:sp>
      <p:sp>
        <p:nvSpPr>
          <p:cNvPr id="11" name="Text Box 6">
            <a:extLst>
              <a:ext uri="{FF2B5EF4-FFF2-40B4-BE49-F238E27FC236}">
                <a16:creationId xmlns:a16="http://schemas.microsoft.com/office/drawing/2014/main" id="{033B39B9-311D-4F9F-9B54-FCD52E888DC8}"/>
              </a:ext>
            </a:extLst>
          </p:cNvPr>
          <p:cNvSpPr txBox="1">
            <a:spLocks noChangeArrowheads="1"/>
          </p:cNvSpPr>
          <p:nvPr/>
        </p:nvSpPr>
        <p:spPr bwMode="auto">
          <a:xfrm rot="17844531">
            <a:off x="2405157" y="2421150"/>
            <a:ext cx="184056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dirty="0">
                <a:solidFill>
                  <a:srgbClr val="006600"/>
                </a:solidFill>
                <a:latin typeface="Arial" panose="020B0604020202020204" pitchFamily="34" charset="0"/>
              </a:rPr>
              <a:t>continuous</a:t>
            </a:r>
            <a:endParaRPr lang="en-US" altLang="en-US" b="1" baseline="0" dirty="0">
              <a:solidFill>
                <a:schemeClr val="bg2"/>
              </a:solidFill>
              <a:latin typeface="Arial" panose="020B0604020202020204" pitchFamily="34" charset="0"/>
            </a:endParaRPr>
          </a:p>
        </p:txBody>
      </p:sp>
      <p:sp>
        <p:nvSpPr>
          <p:cNvPr id="12" name="Text Box 7">
            <a:extLst>
              <a:ext uri="{FF2B5EF4-FFF2-40B4-BE49-F238E27FC236}">
                <a16:creationId xmlns:a16="http://schemas.microsoft.com/office/drawing/2014/main" id="{F01BC9F4-E5C6-4E19-B7C3-3283728CBE7A}"/>
              </a:ext>
            </a:extLst>
          </p:cNvPr>
          <p:cNvSpPr txBox="1">
            <a:spLocks noChangeArrowheads="1"/>
          </p:cNvSpPr>
          <p:nvPr/>
        </p:nvSpPr>
        <p:spPr bwMode="auto">
          <a:xfrm rot="17660855">
            <a:off x="3687100" y="2813866"/>
            <a:ext cx="95571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a:solidFill>
                  <a:srgbClr val="006600"/>
                </a:solidFill>
                <a:latin typeface="Arial" panose="020B0604020202020204" pitchFamily="34" charset="0"/>
              </a:rPr>
              <a:t>class</a:t>
            </a:r>
            <a:endParaRPr lang="en-US" altLang="en-US" b="1" baseline="0">
              <a:solidFill>
                <a:schemeClr val="bg2"/>
              </a:solidFill>
              <a:latin typeface="Arial" panose="020B0604020202020204" pitchFamily="34" charset="0"/>
            </a:endParaRPr>
          </a:p>
        </p:txBody>
      </p:sp>
      <p:graphicFrame>
        <p:nvGraphicFramePr>
          <p:cNvPr id="13" name="Object 8">
            <a:extLst>
              <a:ext uri="{FF2B5EF4-FFF2-40B4-BE49-F238E27FC236}">
                <a16:creationId xmlns:a16="http://schemas.microsoft.com/office/drawing/2014/main" id="{9C48DED9-1EEE-45EF-8D76-3449D1E20AE1}"/>
              </a:ext>
            </a:extLst>
          </p:cNvPr>
          <p:cNvGraphicFramePr>
            <a:graphicFrameLocks noChangeAspect="1"/>
          </p:cNvGraphicFramePr>
          <p:nvPr>
            <p:extLst>
              <p:ext uri="{D42A27DB-BD31-4B8C-83A1-F6EECF244321}">
                <p14:modId xmlns:p14="http://schemas.microsoft.com/office/powerpoint/2010/main" val="722281407"/>
              </p:ext>
            </p:extLst>
          </p:nvPr>
        </p:nvGraphicFramePr>
        <p:xfrm>
          <a:off x="6161404" y="3516209"/>
          <a:ext cx="3835644" cy="4000319"/>
        </p:xfrm>
        <a:graphic>
          <a:graphicData uri="http://schemas.openxmlformats.org/presentationml/2006/ole">
            <mc:AlternateContent xmlns:mc="http://schemas.openxmlformats.org/markup-compatibility/2006">
              <mc:Choice xmlns:v="urn:schemas-microsoft-com:vml" Requires="v">
                <p:oleObj spid="_x0000_s1035" name="Document" r:id="rId6" imgW="4614480" imgH="4076640" progId="Word.Document.8">
                  <p:embed/>
                </p:oleObj>
              </mc:Choice>
              <mc:Fallback>
                <p:oleObj name="Document" r:id="rId6" imgW="4614480" imgH="4076640" progId="Word.Document.8">
                  <p:embed/>
                  <p:pic>
                    <p:nvPicPr>
                      <p:cNvPr id="738312" name="Object 8">
                        <a:extLst>
                          <a:ext uri="{FF2B5EF4-FFF2-40B4-BE49-F238E27FC236}">
                            <a16:creationId xmlns:a16="http://schemas.microsoft.com/office/drawing/2014/main" id="{A96EB13D-D7CF-40FB-9EBA-FF884FE1EC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404" y="3516209"/>
                        <a:ext cx="3835644" cy="4000319"/>
                      </a:xfrm>
                      <a:prstGeom prst="rect">
                        <a:avLst/>
                      </a:prstGeom>
                      <a:noFill/>
                      <a:ln>
                        <a:noFill/>
                      </a:ln>
                      <a:effectLst/>
                    </p:spPr>
                  </p:pic>
                </p:oleObj>
              </mc:Fallback>
            </mc:AlternateContent>
          </a:graphicData>
        </a:graphic>
      </p:graphicFrame>
      <p:grpSp>
        <p:nvGrpSpPr>
          <p:cNvPr id="14" name="Group 9">
            <a:extLst>
              <a:ext uri="{FF2B5EF4-FFF2-40B4-BE49-F238E27FC236}">
                <a16:creationId xmlns:a16="http://schemas.microsoft.com/office/drawing/2014/main" id="{06656D37-90EB-4B21-8A30-8DFAAD4C7BDF}"/>
              </a:ext>
            </a:extLst>
          </p:cNvPr>
          <p:cNvGrpSpPr>
            <a:grpSpLocks/>
          </p:cNvGrpSpPr>
          <p:nvPr/>
        </p:nvGrpSpPr>
        <p:grpSpPr bwMode="auto">
          <a:xfrm>
            <a:off x="10922483" y="6885768"/>
            <a:ext cx="2033452" cy="1374280"/>
            <a:chOff x="4944" y="2736"/>
            <a:chExt cx="624" cy="432"/>
          </a:xfrm>
        </p:grpSpPr>
        <p:sp>
          <p:nvSpPr>
            <p:cNvPr id="15" name="AutoShape 10">
              <a:extLst>
                <a:ext uri="{FF2B5EF4-FFF2-40B4-BE49-F238E27FC236}">
                  <a16:creationId xmlns:a16="http://schemas.microsoft.com/office/drawing/2014/main" id="{AC1ECFDB-3756-48CF-9B2B-BEF29C7201F8}"/>
                </a:ext>
              </a:extLst>
            </p:cNvPr>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1">
              <a:extLst>
                <a:ext uri="{FF2B5EF4-FFF2-40B4-BE49-F238E27FC236}">
                  <a16:creationId xmlns:a16="http://schemas.microsoft.com/office/drawing/2014/main" id="{371424FA-2023-4523-8B82-1044D6429A42}"/>
                </a:ext>
              </a:extLst>
            </p:cNvPr>
            <p:cNvSpPr txBox="1">
              <a:spLocks noChangeArrowheads="1"/>
            </p:cNvSpPr>
            <p:nvPr/>
          </p:nvSpPr>
          <p:spPr bwMode="auto">
            <a:xfrm>
              <a:off x="5133" y="2856"/>
              <a:ext cx="251" cy="238"/>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Test</a:t>
              </a:r>
            </a:p>
            <a:p>
              <a:pPr algn="ctr">
                <a:lnSpc>
                  <a:spcPct val="80000"/>
                </a:lnSpc>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Set</a:t>
              </a:r>
              <a:endParaRPr lang="en-US" altLang="en-US" baseline="0" dirty="0">
                <a:latin typeface="Arial" panose="020B0604020202020204" pitchFamily="34" charset="0"/>
              </a:endParaRPr>
            </a:p>
          </p:txBody>
        </p:sp>
      </p:grpSp>
      <p:sp>
        <p:nvSpPr>
          <p:cNvPr id="17" name="Text Box 13">
            <a:extLst>
              <a:ext uri="{FF2B5EF4-FFF2-40B4-BE49-F238E27FC236}">
                <a16:creationId xmlns:a16="http://schemas.microsoft.com/office/drawing/2014/main" id="{A72F0A30-8CEB-4E59-94A3-656D710FAE7A}"/>
              </a:ext>
            </a:extLst>
          </p:cNvPr>
          <p:cNvSpPr txBox="1">
            <a:spLocks noChangeArrowheads="1"/>
          </p:cNvSpPr>
          <p:nvPr/>
        </p:nvSpPr>
        <p:spPr bwMode="auto">
          <a:xfrm>
            <a:off x="5137017" y="9711964"/>
            <a:ext cx="12666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b="1" baseline="0" dirty="0">
                <a:latin typeface="Arial" panose="020B0604020202020204" pitchFamily="34" charset="0"/>
              </a:rPr>
              <a:t>Training </a:t>
            </a:r>
          </a:p>
          <a:p>
            <a:pPr algn="ctr">
              <a:lnSpc>
                <a:spcPct val="80000"/>
              </a:lnSpc>
              <a:spcBef>
                <a:spcPct val="20000"/>
              </a:spcBef>
              <a:buClr>
                <a:schemeClr val="accent2"/>
              </a:buClr>
              <a:buSzPct val="75000"/>
              <a:buFont typeface="Monotype Sorts" pitchFamily="2" charset="2"/>
              <a:buNone/>
            </a:pPr>
            <a:r>
              <a:rPr lang="en-US" altLang="en-US" sz="2000" b="1" baseline="0" dirty="0">
                <a:latin typeface="Arial" panose="020B0604020202020204" pitchFamily="34" charset="0"/>
              </a:rPr>
              <a:t>Set</a:t>
            </a:r>
            <a:endParaRPr lang="en-US" altLang="en-US" sz="2000" baseline="0" dirty="0">
              <a:latin typeface="Arial" panose="020B0604020202020204" pitchFamily="34" charset="0"/>
            </a:endParaRPr>
          </a:p>
        </p:txBody>
      </p:sp>
      <p:grpSp>
        <p:nvGrpSpPr>
          <p:cNvPr id="18" name="Group 14">
            <a:extLst>
              <a:ext uri="{FF2B5EF4-FFF2-40B4-BE49-F238E27FC236}">
                <a16:creationId xmlns:a16="http://schemas.microsoft.com/office/drawing/2014/main" id="{7251611F-1403-431C-A9F2-163756C0CA4E}"/>
              </a:ext>
            </a:extLst>
          </p:cNvPr>
          <p:cNvGrpSpPr>
            <a:grpSpLocks/>
          </p:cNvGrpSpPr>
          <p:nvPr/>
        </p:nvGrpSpPr>
        <p:grpSpPr bwMode="auto">
          <a:xfrm>
            <a:off x="10429297" y="9207591"/>
            <a:ext cx="2186056" cy="1275494"/>
            <a:chOff x="3360" y="2880"/>
            <a:chExt cx="672" cy="415"/>
          </a:xfrm>
        </p:grpSpPr>
        <p:sp>
          <p:nvSpPr>
            <p:cNvPr id="19" name="AutoShape 15">
              <a:extLst>
                <a:ext uri="{FF2B5EF4-FFF2-40B4-BE49-F238E27FC236}">
                  <a16:creationId xmlns:a16="http://schemas.microsoft.com/office/drawing/2014/main" id="{61566931-B069-4E72-827A-BD22FD92B3F9}"/>
                </a:ext>
              </a:extLst>
            </p:cNvPr>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6">
              <a:extLst>
                <a:ext uri="{FF2B5EF4-FFF2-40B4-BE49-F238E27FC236}">
                  <a16:creationId xmlns:a16="http://schemas.microsoft.com/office/drawing/2014/main" id="{9BFF09D2-5865-4119-81FD-0E2C29F3D494}"/>
                </a:ext>
              </a:extLst>
            </p:cNvPr>
            <p:cNvSpPr txBox="1">
              <a:spLocks noChangeArrowheads="1"/>
            </p:cNvSpPr>
            <p:nvPr/>
          </p:nvSpPr>
          <p:spPr bwMode="auto">
            <a:xfrm>
              <a:off x="3445" y="3022"/>
              <a:ext cx="33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Model</a:t>
              </a:r>
              <a:endParaRPr lang="en-US" altLang="en-US" baseline="0" dirty="0">
                <a:latin typeface="Arial" panose="020B0604020202020204" pitchFamily="34" charset="0"/>
              </a:endParaRPr>
            </a:p>
          </p:txBody>
        </p:sp>
      </p:grpSp>
      <p:sp>
        <p:nvSpPr>
          <p:cNvPr id="21" name="Text Box 18">
            <a:extLst>
              <a:ext uri="{FF2B5EF4-FFF2-40B4-BE49-F238E27FC236}">
                <a16:creationId xmlns:a16="http://schemas.microsoft.com/office/drawing/2014/main" id="{0BF754CB-28A0-4360-A902-B6315A097256}"/>
              </a:ext>
            </a:extLst>
          </p:cNvPr>
          <p:cNvSpPr txBox="1">
            <a:spLocks noChangeArrowheads="1"/>
          </p:cNvSpPr>
          <p:nvPr/>
        </p:nvSpPr>
        <p:spPr bwMode="auto">
          <a:xfrm>
            <a:off x="7501586" y="9582697"/>
            <a:ext cx="1571264"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Learn </a:t>
            </a:r>
          </a:p>
          <a:p>
            <a:pPr algn="ctr">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Classifier</a:t>
            </a:r>
            <a:endParaRPr lang="en-US" altLang="en-US" baseline="0" dirty="0">
              <a:latin typeface="Arial" panose="020B0604020202020204" pitchFamily="34" charset="0"/>
            </a:endParaRPr>
          </a:p>
        </p:txBody>
      </p:sp>
      <p:sp>
        <p:nvSpPr>
          <p:cNvPr id="22" name="AutoShape 19">
            <a:extLst>
              <a:ext uri="{FF2B5EF4-FFF2-40B4-BE49-F238E27FC236}">
                <a16:creationId xmlns:a16="http://schemas.microsoft.com/office/drawing/2014/main" id="{46FABC48-239C-416D-B6AE-A9633108373B}"/>
              </a:ext>
            </a:extLst>
          </p:cNvPr>
          <p:cNvSpPr>
            <a:spLocks noChangeArrowheads="1"/>
          </p:cNvSpPr>
          <p:nvPr/>
        </p:nvSpPr>
        <p:spPr bwMode="auto">
          <a:xfrm>
            <a:off x="6534287" y="9802650"/>
            <a:ext cx="812962"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0">
            <a:extLst>
              <a:ext uri="{FF2B5EF4-FFF2-40B4-BE49-F238E27FC236}">
                <a16:creationId xmlns:a16="http://schemas.microsoft.com/office/drawing/2014/main" id="{3B7BE6C2-2B89-42D7-8506-0D2153E708AB}"/>
              </a:ext>
            </a:extLst>
          </p:cNvPr>
          <p:cNvSpPr>
            <a:spLocks noChangeArrowheads="1"/>
          </p:cNvSpPr>
          <p:nvPr/>
        </p:nvSpPr>
        <p:spPr bwMode="auto">
          <a:xfrm>
            <a:off x="9353554" y="9876073"/>
            <a:ext cx="877307"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a:extLst>
              <a:ext uri="{FF2B5EF4-FFF2-40B4-BE49-F238E27FC236}">
                <a16:creationId xmlns:a16="http://schemas.microsoft.com/office/drawing/2014/main" id="{44780849-E7C5-47AA-A89B-7C386B93718F}"/>
              </a:ext>
            </a:extLst>
          </p:cNvPr>
          <p:cNvSpPr>
            <a:spLocks noChangeShapeType="1"/>
          </p:cNvSpPr>
          <p:nvPr/>
        </p:nvSpPr>
        <p:spPr bwMode="auto">
          <a:xfrm>
            <a:off x="9918243" y="5453694"/>
            <a:ext cx="929006" cy="17560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AutoShape 21">
            <a:extLst>
              <a:ext uri="{FF2B5EF4-FFF2-40B4-BE49-F238E27FC236}">
                <a16:creationId xmlns:a16="http://schemas.microsoft.com/office/drawing/2014/main" id="{6F09DFD6-7505-44F5-89C3-112CCB6C3C7B}"/>
              </a:ext>
            </a:extLst>
          </p:cNvPr>
          <p:cNvSpPr>
            <a:spLocks noChangeArrowheads="1"/>
          </p:cNvSpPr>
          <p:nvPr/>
        </p:nvSpPr>
        <p:spPr bwMode="auto">
          <a:xfrm rot="5400000">
            <a:off x="11558919" y="8671845"/>
            <a:ext cx="730676"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3">
            <a:extLst>
              <a:ext uri="{FF2B5EF4-FFF2-40B4-BE49-F238E27FC236}">
                <a16:creationId xmlns:a16="http://schemas.microsoft.com/office/drawing/2014/main" id="{5B8875B8-3DC3-4869-9CAB-6F4D59D83626}"/>
              </a:ext>
            </a:extLst>
          </p:cNvPr>
          <p:cNvSpPr>
            <a:spLocks noChangeShapeType="1"/>
          </p:cNvSpPr>
          <p:nvPr/>
        </p:nvSpPr>
        <p:spPr bwMode="auto">
          <a:xfrm>
            <a:off x="4572264" y="7262499"/>
            <a:ext cx="814619" cy="21559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329842980"/>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5374444" y="5453694"/>
            <a:ext cx="5884624"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Clustering</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065826" y="3764367"/>
            <a:ext cx="12000411" cy="761907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sz="3600" u="sng" dirty="0">
                <a:solidFill>
                  <a:schemeClr val="tx1">
                    <a:lumMod val="65000"/>
                    <a:lumOff val="35000"/>
                  </a:schemeClr>
                </a:solidFill>
              </a:rPr>
              <a:t>SOLUTION:</a:t>
            </a:r>
            <a:r>
              <a:rPr lang="en-US" sz="3600" dirty="0">
                <a:solidFill>
                  <a:schemeClr val="tx1">
                    <a:lumMod val="65000"/>
                    <a:lumOff val="35000"/>
                  </a:schemeClr>
                </a:solidFill>
              </a:rPr>
              <a:t> </a:t>
            </a:r>
          </a:p>
          <a:p>
            <a:pPr>
              <a:lnSpc>
                <a:spcPct val="150000"/>
              </a:lnSpc>
            </a:pPr>
            <a:r>
              <a:rPr lang="en-US" altLang="en-US" sz="3600" dirty="0">
                <a:solidFill>
                  <a:schemeClr val="tx1">
                    <a:lumMod val="65000"/>
                    <a:lumOff val="35000"/>
                  </a:schemeClr>
                </a:solidFill>
              </a:rPr>
              <a:t>Given a set of data points, each having a set of attributes, and a similarity measure among them, find clusters such that:</a:t>
            </a:r>
          </a:p>
          <a:p>
            <a:pPr marL="342900" lvl="1" indent="-342900" algn="l">
              <a:lnSpc>
                <a:spcPct val="150000"/>
              </a:lnSpc>
              <a:buFont typeface="Wingdings" panose="05000000000000000000" pitchFamily="2" charset="2"/>
              <a:buChar char="v"/>
            </a:pPr>
            <a:r>
              <a:rPr lang="en-US" altLang="en-US" sz="2800" dirty="0">
                <a:solidFill>
                  <a:schemeClr val="tx1">
                    <a:lumMod val="65000"/>
                    <a:lumOff val="35000"/>
                  </a:schemeClr>
                </a:solidFill>
                <a:latin typeface="+mn-lt"/>
              </a:rPr>
              <a:t> Data points in one cluster are more similar to one another.</a:t>
            </a:r>
          </a:p>
          <a:p>
            <a:pPr marL="342900" lvl="1" indent="-342900" algn="l">
              <a:lnSpc>
                <a:spcPct val="150000"/>
              </a:lnSpc>
              <a:buFont typeface="Wingdings" panose="05000000000000000000" pitchFamily="2" charset="2"/>
              <a:buChar char="v"/>
            </a:pPr>
            <a:r>
              <a:rPr lang="en-US" altLang="en-US" sz="2800" dirty="0">
                <a:solidFill>
                  <a:schemeClr val="tx1">
                    <a:lumMod val="65000"/>
                    <a:lumOff val="35000"/>
                  </a:schemeClr>
                </a:solidFill>
                <a:latin typeface="+mn-lt"/>
              </a:rPr>
              <a:t> Data points in separate clusters are less similar to one another.</a:t>
            </a:r>
          </a:p>
          <a:p>
            <a:endParaRPr lang="en-US" altLang="en-US" sz="3200" dirty="0"/>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lang="en-US" sz="32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2411523407"/>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
            <a:extLst>
              <a:ext uri="{FF2B5EF4-FFF2-40B4-BE49-F238E27FC236}">
                <a16:creationId xmlns:a16="http://schemas.microsoft.com/office/drawing/2014/main" id="{0499B541-4620-4F12-A242-B531F78FA994}"/>
              </a:ext>
            </a:extLst>
          </p:cNvPr>
          <p:cNvSpPr txBox="1">
            <a:spLocks noChangeArrowheads="1"/>
          </p:cNvSpPr>
          <p:nvPr/>
        </p:nvSpPr>
        <p:spPr bwMode="auto">
          <a:xfrm>
            <a:off x="1396965" y="4076327"/>
            <a:ext cx="3631686" cy="95410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0"/>
            <a:r>
              <a:rPr lang="en-US" altLang="en-US" sz="2800" dirty="0" err="1">
                <a:latin typeface="+mn-lt"/>
              </a:rPr>
              <a:t>Intracluster</a:t>
            </a:r>
            <a:r>
              <a:rPr lang="en-US" altLang="en-US" sz="2800" dirty="0">
                <a:latin typeface="+mn-lt"/>
              </a:rPr>
              <a:t> distances </a:t>
            </a:r>
          </a:p>
          <a:p>
            <a:pPr eaLnBrk="0"/>
            <a:r>
              <a:rPr lang="en-US" altLang="en-US" sz="2800" dirty="0">
                <a:latin typeface="+mn-lt"/>
              </a:rPr>
              <a:t>are minimized</a:t>
            </a:r>
          </a:p>
        </p:txBody>
      </p:sp>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5374444" y="5453694"/>
            <a:ext cx="5884624"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Clustering</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3" name="Rectangle 2">
            <a:extLst>
              <a:ext uri="{FF2B5EF4-FFF2-40B4-BE49-F238E27FC236}">
                <a16:creationId xmlns:a16="http://schemas.microsoft.com/office/drawing/2014/main" id="{C9DB7C8D-5BEC-4752-8D79-5E94B7C5F05D}"/>
              </a:ext>
            </a:extLst>
          </p:cNvPr>
          <p:cNvSpPr/>
          <p:nvPr/>
        </p:nvSpPr>
        <p:spPr>
          <a:xfrm>
            <a:off x="16685732" y="6712130"/>
            <a:ext cx="3167855" cy="861774"/>
          </a:xfrm>
          <a:prstGeom prst="rect">
            <a:avLst/>
          </a:prstGeom>
        </p:spPr>
        <p:txBody>
          <a:bodyPr wrap="none">
            <a:spAutoFit/>
          </a:bodyPr>
          <a:lstStyle/>
          <a:p>
            <a:r>
              <a:rPr lang="en-US" dirty="0">
                <a:solidFill>
                  <a:schemeClr val="bg1"/>
                </a:solidFill>
              </a:rPr>
              <a:t>illustrating</a:t>
            </a:r>
          </a:p>
        </p:txBody>
      </p:sp>
      <p:grpSp>
        <p:nvGrpSpPr>
          <p:cNvPr id="8" name="Group 6">
            <a:extLst>
              <a:ext uri="{FF2B5EF4-FFF2-40B4-BE49-F238E27FC236}">
                <a16:creationId xmlns:a16="http://schemas.microsoft.com/office/drawing/2014/main" id="{BBF56262-9F63-41E0-953D-87A3634B21D7}"/>
              </a:ext>
            </a:extLst>
          </p:cNvPr>
          <p:cNvGrpSpPr>
            <a:grpSpLocks/>
          </p:cNvGrpSpPr>
          <p:nvPr/>
        </p:nvGrpSpPr>
        <p:grpSpPr bwMode="auto">
          <a:xfrm>
            <a:off x="3541556" y="5978339"/>
            <a:ext cx="5188131" cy="4524193"/>
            <a:chOff x="2160" y="2544"/>
            <a:chExt cx="1920" cy="1687"/>
          </a:xfrm>
        </p:grpSpPr>
        <p:sp>
          <p:nvSpPr>
            <p:cNvPr id="9" name="Line 7">
              <a:extLst>
                <a:ext uri="{FF2B5EF4-FFF2-40B4-BE49-F238E27FC236}">
                  <a16:creationId xmlns:a16="http://schemas.microsoft.com/office/drawing/2014/main" id="{EE37FC30-AEE5-47C4-A156-5674BC1833BE}"/>
                </a:ext>
              </a:extLst>
            </p:cNvPr>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a:extLst>
                <a:ext uri="{FF2B5EF4-FFF2-40B4-BE49-F238E27FC236}">
                  <a16:creationId xmlns:a16="http://schemas.microsoft.com/office/drawing/2014/main" id="{002218A5-CBC4-49AC-851B-8E1BE977F65C}"/>
                </a:ext>
              </a:extLst>
            </p:cNvPr>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9">
              <a:extLst>
                <a:ext uri="{FF2B5EF4-FFF2-40B4-BE49-F238E27FC236}">
                  <a16:creationId xmlns:a16="http://schemas.microsoft.com/office/drawing/2014/main" id="{F7A810A7-F517-4561-AA5F-DB542F0F21B1}"/>
                </a:ext>
              </a:extLst>
            </p:cNvPr>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0">
              <a:extLst>
                <a:ext uri="{FF2B5EF4-FFF2-40B4-BE49-F238E27FC236}">
                  <a16:creationId xmlns:a16="http://schemas.microsoft.com/office/drawing/2014/main" id="{F95C8DFD-BA8A-4F91-B119-CD55423F1973}"/>
                </a:ext>
              </a:extLst>
            </p:cNvPr>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1">
              <a:extLst>
                <a:ext uri="{FF2B5EF4-FFF2-40B4-BE49-F238E27FC236}">
                  <a16:creationId xmlns:a16="http://schemas.microsoft.com/office/drawing/2014/main" id="{DD6FD06D-0F67-4260-A42E-C2BA583D7B8F}"/>
                </a:ext>
              </a:extLst>
            </p:cNvPr>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2">
              <a:extLst>
                <a:ext uri="{FF2B5EF4-FFF2-40B4-BE49-F238E27FC236}">
                  <a16:creationId xmlns:a16="http://schemas.microsoft.com/office/drawing/2014/main" id="{C4286D8F-535A-4A58-A970-00C9ED1F4174}"/>
                </a:ext>
              </a:extLst>
            </p:cNvPr>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3">
              <a:extLst>
                <a:ext uri="{FF2B5EF4-FFF2-40B4-BE49-F238E27FC236}">
                  <a16:creationId xmlns:a16="http://schemas.microsoft.com/office/drawing/2014/main" id="{BA942FD5-6F98-4EE6-8D12-549F14C32FE1}"/>
                </a:ext>
              </a:extLst>
            </p:cNvPr>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4">
              <a:extLst>
                <a:ext uri="{FF2B5EF4-FFF2-40B4-BE49-F238E27FC236}">
                  <a16:creationId xmlns:a16="http://schemas.microsoft.com/office/drawing/2014/main" id="{1B7C44D5-B632-4A96-899D-3D3F8B3C7E4F}"/>
                </a:ext>
              </a:extLst>
            </p:cNvPr>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5">
              <a:extLst>
                <a:ext uri="{FF2B5EF4-FFF2-40B4-BE49-F238E27FC236}">
                  <a16:creationId xmlns:a16="http://schemas.microsoft.com/office/drawing/2014/main" id="{0A41A20A-953D-4A28-A225-FAB9B6934588}"/>
                </a:ext>
              </a:extLst>
            </p:cNvPr>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6">
              <a:extLst>
                <a:ext uri="{FF2B5EF4-FFF2-40B4-BE49-F238E27FC236}">
                  <a16:creationId xmlns:a16="http://schemas.microsoft.com/office/drawing/2014/main" id="{01ECE828-B6CD-48D9-9614-C81D18560252}"/>
                </a:ext>
              </a:extLst>
            </p:cNvPr>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7">
              <a:extLst>
                <a:ext uri="{FF2B5EF4-FFF2-40B4-BE49-F238E27FC236}">
                  <a16:creationId xmlns:a16="http://schemas.microsoft.com/office/drawing/2014/main" id="{8944D65B-BC03-4CC5-9F4F-C836171B31F8}"/>
                </a:ext>
              </a:extLst>
            </p:cNvPr>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8">
              <a:extLst>
                <a:ext uri="{FF2B5EF4-FFF2-40B4-BE49-F238E27FC236}">
                  <a16:creationId xmlns:a16="http://schemas.microsoft.com/office/drawing/2014/main" id="{A46D679A-464D-4BDC-B657-B6CA1D51D932}"/>
                </a:ext>
              </a:extLst>
            </p:cNvPr>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9">
              <a:extLst>
                <a:ext uri="{FF2B5EF4-FFF2-40B4-BE49-F238E27FC236}">
                  <a16:creationId xmlns:a16="http://schemas.microsoft.com/office/drawing/2014/main" id="{97E2CFBE-8478-4C1F-8E83-0018C1B4D24C}"/>
                </a:ext>
              </a:extLst>
            </p:cNvPr>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0">
              <a:extLst>
                <a:ext uri="{FF2B5EF4-FFF2-40B4-BE49-F238E27FC236}">
                  <a16:creationId xmlns:a16="http://schemas.microsoft.com/office/drawing/2014/main" id="{F89E0867-8FC1-4862-9B97-633C49140FE1}"/>
                </a:ext>
              </a:extLst>
            </p:cNvPr>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1">
              <a:extLst>
                <a:ext uri="{FF2B5EF4-FFF2-40B4-BE49-F238E27FC236}">
                  <a16:creationId xmlns:a16="http://schemas.microsoft.com/office/drawing/2014/main" id="{8F4CF04C-5175-4067-8A81-94B255F1290A}"/>
                </a:ext>
              </a:extLst>
            </p:cNvPr>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2">
              <a:extLst>
                <a:ext uri="{FF2B5EF4-FFF2-40B4-BE49-F238E27FC236}">
                  <a16:creationId xmlns:a16="http://schemas.microsoft.com/office/drawing/2014/main" id="{441B6319-8924-4FD1-BFD3-933A497C0F85}"/>
                </a:ext>
              </a:extLst>
            </p:cNvPr>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3">
              <a:extLst>
                <a:ext uri="{FF2B5EF4-FFF2-40B4-BE49-F238E27FC236}">
                  <a16:creationId xmlns:a16="http://schemas.microsoft.com/office/drawing/2014/main" id="{4E9C581F-0C49-4243-92B1-77F26A263C21}"/>
                </a:ext>
              </a:extLst>
            </p:cNvPr>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4">
              <a:extLst>
                <a:ext uri="{FF2B5EF4-FFF2-40B4-BE49-F238E27FC236}">
                  <a16:creationId xmlns:a16="http://schemas.microsoft.com/office/drawing/2014/main" id="{FDB68738-8D83-4527-90D4-CC1AF4D88027}"/>
                </a:ext>
              </a:extLst>
            </p:cNvPr>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5">
              <a:extLst>
                <a:ext uri="{FF2B5EF4-FFF2-40B4-BE49-F238E27FC236}">
                  <a16:creationId xmlns:a16="http://schemas.microsoft.com/office/drawing/2014/main" id="{4D2F1277-B875-4D89-B181-96A9CCB8977E}"/>
                </a:ext>
              </a:extLst>
            </p:cNvPr>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6">
              <a:extLst>
                <a:ext uri="{FF2B5EF4-FFF2-40B4-BE49-F238E27FC236}">
                  <a16:creationId xmlns:a16="http://schemas.microsoft.com/office/drawing/2014/main" id="{A8B998BA-B596-43CC-B575-493C99970725}"/>
                </a:ext>
              </a:extLst>
            </p:cNvPr>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7">
              <a:extLst>
                <a:ext uri="{FF2B5EF4-FFF2-40B4-BE49-F238E27FC236}">
                  <a16:creationId xmlns:a16="http://schemas.microsoft.com/office/drawing/2014/main" id="{C5D8E59A-7825-4AF1-B55D-F62D495506DE}"/>
                </a:ext>
              </a:extLst>
            </p:cNvPr>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28">
              <a:extLst>
                <a:ext uri="{FF2B5EF4-FFF2-40B4-BE49-F238E27FC236}">
                  <a16:creationId xmlns:a16="http://schemas.microsoft.com/office/drawing/2014/main" id="{A2C65F47-52A0-4BCA-AD7E-EB16FB8B035C}"/>
                </a:ext>
              </a:extLst>
            </p:cNvPr>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29">
              <a:extLst>
                <a:ext uri="{FF2B5EF4-FFF2-40B4-BE49-F238E27FC236}">
                  <a16:creationId xmlns:a16="http://schemas.microsoft.com/office/drawing/2014/main" id="{BF383AB9-1D86-4076-AE7A-CD77114E4C39}"/>
                </a:ext>
              </a:extLst>
            </p:cNvPr>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0">
              <a:extLst>
                <a:ext uri="{FF2B5EF4-FFF2-40B4-BE49-F238E27FC236}">
                  <a16:creationId xmlns:a16="http://schemas.microsoft.com/office/drawing/2014/main" id="{B2AB7E13-A930-4F0B-A38D-DFCD526056DE}"/>
                </a:ext>
              </a:extLst>
            </p:cNvPr>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utoShape 31">
              <a:extLst>
                <a:ext uri="{FF2B5EF4-FFF2-40B4-BE49-F238E27FC236}">
                  <a16:creationId xmlns:a16="http://schemas.microsoft.com/office/drawing/2014/main" id="{29B76A9E-A313-4ECF-B3E5-6E3D3ECE36AC}"/>
                </a:ext>
              </a:extLst>
            </p:cNvPr>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32">
              <a:extLst>
                <a:ext uri="{FF2B5EF4-FFF2-40B4-BE49-F238E27FC236}">
                  <a16:creationId xmlns:a16="http://schemas.microsoft.com/office/drawing/2014/main" id="{E6915A02-B752-47AC-903B-CB83EF7A3B77}"/>
                </a:ext>
              </a:extLst>
            </p:cNvPr>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Rectangle 1">
            <a:extLst>
              <a:ext uri="{FF2B5EF4-FFF2-40B4-BE49-F238E27FC236}">
                <a16:creationId xmlns:a16="http://schemas.microsoft.com/office/drawing/2014/main" id="{06714567-3129-4DD6-B127-4972915BE0FB}"/>
              </a:ext>
            </a:extLst>
          </p:cNvPr>
          <p:cNvSpPr/>
          <p:nvPr/>
        </p:nvSpPr>
        <p:spPr>
          <a:xfrm>
            <a:off x="0" y="1937718"/>
            <a:ext cx="12192000" cy="584775"/>
          </a:xfrm>
          <a:prstGeom prst="rect">
            <a:avLst/>
          </a:prstGeom>
        </p:spPr>
        <p:txBody>
          <a:bodyPr>
            <a:spAutoFit/>
          </a:bodyPr>
          <a:lstStyle/>
          <a:p>
            <a:pPr marL="457200" indent="-457200">
              <a:spcBef>
                <a:spcPct val="20000"/>
              </a:spcBef>
              <a:buClr>
                <a:schemeClr val="accent2"/>
              </a:buClr>
              <a:buFont typeface="Wingdings" panose="05000000000000000000" pitchFamily="2" charset="2"/>
              <a:buChar char="q"/>
            </a:pPr>
            <a:r>
              <a:rPr kumimoji="1" lang="en-US" altLang="en-US" sz="3200" dirty="0">
                <a:solidFill>
                  <a:schemeClr val="tx1">
                    <a:lumMod val="65000"/>
                    <a:lumOff val="35000"/>
                  </a:schemeClr>
                </a:solidFill>
                <a:latin typeface="+mn-lt"/>
              </a:rPr>
              <a:t>Euclidean Distance Based Clustering in 3-D space.</a:t>
            </a:r>
          </a:p>
        </p:txBody>
      </p:sp>
      <p:sp>
        <p:nvSpPr>
          <p:cNvPr id="38" name="Text Box 5">
            <a:extLst>
              <a:ext uri="{FF2B5EF4-FFF2-40B4-BE49-F238E27FC236}">
                <a16:creationId xmlns:a16="http://schemas.microsoft.com/office/drawing/2014/main" id="{A8328D06-BE1D-4F0C-A1E1-41F5002662EC}"/>
              </a:ext>
            </a:extLst>
          </p:cNvPr>
          <p:cNvSpPr txBox="1">
            <a:spLocks noChangeArrowheads="1"/>
          </p:cNvSpPr>
          <p:nvPr/>
        </p:nvSpPr>
        <p:spPr bwMode="auto">
          <a:xfrm>
            <a:off x="6265325" y="4161000"/>
            <a:ext cx="3631686" cy="95410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0"/>
            <a:r>
              <a:rPr lang="en-US" altLang="en-US" sz="2800" dirty="0" err="1">
                <a:latin typeface="+mn-lt"/>
              </a:rPr>
              <a:t>Intercluster</a:t>
            </a:r>
            <a:r>
              <a:rPr lang="en-US" altLang="en-US" sz="2800" dirty="0">
                <a:latin typeface="+mn-lt"/>
              </a:rPr>
              <a:t> distances</a:t>
            </a:r>
          </a:p>
          <a:p>
            <a:pPr eaLnBrk="0"/>
            <a:r>
              <a:rPr lang="en-US" altLang="en-US" sz="2800" dirty="0">
                <a:latin typeface="+mn-lt"/>
              </a:rPr>
              <a:t>are maximized</a:t>
            </a:r>
          </a:p>
        </p:txBody>
      </p:sp>
    </p:spTree>
    <p:extLst>
      <p:ext uri="{BB962C8B-B14F-4D97-AF65-F5344CB8AC3E}">
        <p14:creationId xmlns:p14="http://schemas.microsoft.com/office/powerpoint/2010/main" val="1072583173"/>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4145933" y="4616542"/>
            <a:ext cx="8247450" cy="276178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200" dirty="0"/>
              <a:t>Association rule</a:t>
            </a:r>
          </a:p>
          <a:p>
            <a:pPr>
              <a:lnSpc>
                <a:spcPct val="80000"/>
              </a:lnSpc>
              <a:defRPr sz="10000" cap="all">
                <a:solidFill>
                  <a:srgbClr val="FFFFFF"/>
                </a:solidFill>
                <a:latin typeface="Open Sans Light"/>
                <a:ea typeface="Open Sans Light"/>
                <a:cs typeface="Open Sans Light"/>
                <a:sym typeface="Open Sans Light"/>
              </a:defRPr>
            </a:pPr>
            <a:r>
              <a:rPr lang="en-US" sz="7200" dirty="0"/>
              <a:t>Discovery</a:t>
            </a:r>
          </a:p>
          <a:p>
            <a:pPr>
              <a:lnSpc>
                <a:spcPct val="80000"/>
              </a:lnSpc>
              <a:defRPr sz="10000" cap="all">
                <a:solidFill>
                  <a:srgbClr val="FFFFFF"/>
                </a:solidFill>
                <a:latin typeface="Open Sans Light"/>
                <a:ea typeface="Open Sans Light"/>
                <a:cs typeface="Open Sans Light"/>
                <a:sym typeface="Open Sans Light"/>
              </a:defRPr>
            </a:pPr>
            <a:endParaRPr sz="72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818693" y="2712559"/>
            <a:ext cx="12000411" cy="380796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sz="3600" u="sng" dirty="0">
                <a:solidFill>
                  <a:schemeClr val="tx1">
                    <a:lumMod val="65000"/>
                    <a:lumOff val="35000"/>
                  </a:schemeClr>
                </a:solidFill>
              </a:rPr>
              <a:t>SOLUTION:</a:t>
            </a:r>
            <a:r>
              <a:rPr lang="en-US" sz="3600" dirty="0">
                <a:solidFill>
                  <a:schemeClr val="tx1">
                    <a:lumMod val="65000"/>
                    <a:lumOff val="35000"/>
                  </a:schemeClr>
                </a:solidFill>
              </a:rPr>
              <a:t> </a:t>
            </a:r>
          </a:p>
          <a:p>
            <a:pPr>
              <a:lnSpc>
                <a:spcPct val="150000"/>
              </a:lnSpc>
            </a:pPr>
            <a:r>
              <a:rPr lang="en-US" altLang="en-US" sz="3600" i="0" dirty="0">
                <a:solidFill>
                  <a:schemeClr val="tx1">
                    <a:lumMod val="65000"/>
                    <a:lumOff val="35000"/>
                  </a:schemeClr>
                </a:solidFill>
              </a:rPr>
              <a:t>Given a set of records each of which contain some number of items from a given collection</a:t>
            </a:r>
          </a:p>
          <a:p>
            <a:pPr marL="457200" indent="-457200">
              <a:lnSpc>
                <a:spcPct val="150000"/>
              </a:lnSpc>
              <a:buFont typeface="Wingdings" panose="05000000000000000000" pitchFamily="2" charset="2"/>
              <a:buChar char="v"/>
            </a:pPr>
            <a:r>
              <a:rPr lang="en-US" altLang="en-US" i="0" dirty="0">
                <a:solidFill>
                  <a:schemeClr val="tx1">
                    <a:lumMod val="65000"/>
                    <a:lumOff val="35000"/>
                  </a:schemeClr>
                </a:solidFill>
              </a:rPr>
              <a:t>Produce dependency rules which will predict occurrence of an item based on occurrences of other</a:t>
            </a: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graphicFrame>
        <p:nvGraphicFramePr>
          <p:cNvPr id="8" name="Object 4">
            <a:extLst>
              <a:ext uri="{FF2B5EF4-FFF2-40B4-BE49-F238E27FC236}">
                <a16:creationId xmlns:a16="http://schemas.microsoft.com/office/drawing/2014/main" id="{FEFCFF5B-EA48-40B3-8604-DD91B4044213}"/>
              </a:ext>
            </a:extLst>
          </p:cNvPr>
          <p:cNvGraphicFramePr>
            <a:graphicFrameLocks noChangeAspect="1"/>
          </p:cNvGraphicFramePr>
          <p:nvPr>
            <p:extLst>
              <p:ext uri="{D42A27DB-BD31-4B8C-83A1-F6EECF244321}">
                <p14:modId xmlns:p14="http://schemas.microsoft.com/office/powerpoint/2010/main" val="4112404692"/>
              </p:ext>
            </p:extLst>
          </p:nvPr>
        </p:nvGraphicFramePr>
        <p:xfrm>
          <a:off x="641699" y="6869453"/>
          <a:ext cx="6848648" cy="3439354"/>
        </p:xfrm>
        <a:graphic>
          <a:graphicData uri="http://schemas.openxmlformats.org/presentationml/2006/ole">
            <mc:AlternateContent xmlns:mc="http://schemas.openxmlformats.org/markup-compatibility/2006">
              <mc:Choice xmlns:v="urn:schemas-microsoft-com:vml" Requires="v">
                <p:oleObj spid="_x0000_s2053" name="Document" r:id="rId4" imgW="3823200" imgH="1999080" progId="Word.Document.8">
                  <p:embed/>
                </p:oleObj>
              </mc:Choice>
              <mc:Fallback>
                <p:oleObj name="Document" r:id="rId4" imgW="3823200" imgH="1999080" progId="Word.Document.8">
                  <p:embed/>
                  <p:pic>
                    <p:nvPicPr>
                      <p:cNvPr id="754692" name="Object 4">
                        <a:extLst>
                          <a:ext uri="{FF2B5EF4-FFF2-40B4-BE49-F238E27FC236}">
                            <a16:creationId xmlns:a16="http://schemas.microsoft.com/office/drawing/2014/main" id="{97B83C8D-A6D5-4B0E-AD75-0289BDD103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99" y="6869453"/>
                        <a:ext cx="6848648" cy="3439354"/>
                      </a:xfrm>
                      <a:prstGeom prst="rect">
                        <a:avLst/>
                      </a:prstGeom>
                      <a:noFill/>
                      <a:ln>
                        <a:noFill/>
                      </a:ln>
                      <a:effectLst/>
                    </p:spPr>
                  </p:pic>
                </p:oleObj>
              </mc:Fallback>
            </mc:AlternateContent>
          </a:graphicData>
        </a:graphic>
      </p:graphicFrame>
      <p:sp>
        <p:nvSpPr>
          <p:cNvPr id="9" name="Rectangle 3">
            <a:extLst>
              <a:ext uri="{FF2B5EF4-FFF2-40B4-BE49-F238E27FC236}">
                <a16:creationId xmlns:a16="http://schemas.microsoft.com/office/drawing/2014/main" id="{4CCF8F94-77D4-4EE1-8051-7B8CD0B2C16A}"/>
              </a:ext>
            </a:extLst>
          </p:cNvPr>
          <p:cNvSpPr txBox="1">
            <a:spLocks noChangeArrowheads="1"/>
          </p:cNvSpPr>
          <p:nvPr/>
        </p:nvSpPr>
        <p:spPr>
          <a:xfrm>
            <a:off x="304800" y="1600200"/>
            <a:ext cx="8294688" cy="7952406"/>
          </a:xfrm>
          <a:prstGeom prst="rect">
            <a:avLst/>
          </a:prstGeom>
        </p:spPr>
        <p:txBody>
          <a:bodyPr/>
          <a:lstStyle>
            <a:lvl1pPr marL="0" marR="0" indent="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1pPr>
            <a:lvl2pPr marL="0" marR="0" indent="2286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2pPr>
            <a:lvl3pPr marL="0" marR="0" indent="4572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3pPr>
            <a:lvl4pPr marL="0" marR="0" indent="6858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4pPr>
            <a:lvl5pPr marL="0" marR="0" indent="9144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5pPr>
            <a:lvl6pPr marL="0" marR="0" indent="11430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6pPr>
            <a:lvl7pPr marL="0" marR="0" indent="13716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7pPr>
            <a:lvl8pPr marL="0" marR="0" indent="16002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8pPr>
            <a:lvl9pPr marL="0" marR="0" indent="18288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9pPr>
          </a:lstStyle>
          <a:p>
            <a:pPr hangingPunct="1"/>
            <a:r>
              <a:rPr lang="en-US" altLang="en-US" sz="2800"/>
              <a:t>Given a set of records each of which contain some number of items from a given collection;</a:t>
            </a:r>
          </a:p>
          <a:p>
            <a:pPr lvl="1" hangingPunct="1"/>
            <a:r>
              <a:rPr lang="en-US" altLang="en-US" sz="2400"/>
              <a:t>Produce dependency rules which will predict occurrence of an item based on occurrences of other items.</a:t>
            </a:r>
            <a:endParaRPr lang="en-US" altLang="en-US" dirty="0"/>
          </a:p>
        </p:txBody>
      </p:sp>
      <p:sp>
        <p:nvSpPr>
          <p:cNvPr id="10" name="Text Box 5">
            <a:extLst>
              <a:ext uri="{FF2B5EF4-FFF2-40B4-BE49-F238E27FC236}">
                <a16:creationId xmlns:a16="http://schemas.microsoft.com/office/drawing/2014/main" id="{17889267-9311-4DF8-A779-419AFAFF04E2}"/>
              </a:ext>
            </a:extLst>
          </p:cNvPr>
          <p:cNvSpPr txBox="1">
            <a:spLocks noChangeArrowheads="1"/>
          </p:cNvSpPr>
          <p:nvPr/>
        </p:nvSpPr>
        <p:spPr bwMode="auto">
          <a:xfrm>
            <a:off x="818693" y="10657735"/>
            <a:ext cx="5791198" cy="1384995"/>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r>
              <a:rPr lang="en-US" altLang="en-US" sz="2800" baseline="0" dirty="0"/>
              <a:t>Rules Discovered:</a:t>
            </a:r>
          </a:p>
          <a:p>
            <a:pPr algn="l" eaLnBrk="0" hangingPunct="0"/>
            <a:r>
              <a:rPr lang="en-US" altLang="en-US" sz="2800" baseline="0" dirty="0"/>
              <a:t>   </a:t>
            </a:r>
            <a:r>
              <a:rPr lang="en-US" altLang="en-US" sz="2800" b="1" baseline="0" dirty="0">
                <a:solidFill>
                  <a:srgbClr val="CC0000"/>
                </a:solidFill>
                <a:latin typeface="Tahoma" panose="020B0604030504040204" pitchFamily="34" charset="0"/>
              </a:rPr>
              <a:t>{Milk} --&gt; {Coke}</a:t>
            </a:r>
          </a:p>
          <a:p>
            <a:pPr algn="l" eaLnBrk="0" hangingPunct="0"/>
            <a:r>
              <a:rPr lang="en-US" altLang="en-US" sz="2800" b="1" dirty="0">
                <a:solidFill>
                  <a:srgbClr val="CC0000"/>
                </a:solidFill>
                <a:latin typeface="Tahoma" panose="020B0604030504040204" pitchFamily="34" charset="0"/>
              </a:rPr>
              <a:t>   </a:t>
            </a:r>
            <a:r>
              <a:rPr lang="en-US" altLang="en-US" sz="2800" b="1" baseline="0" dirty="0">
                <a:solidFill>
                  <a:srgbClr val="CC0000"/>
                </a:solidFill>
                <a:latin typeface="Tahoma" panose="020B0604030504040204" pitchFamily="34" charset="0"/>
              </a:rPr>
              <a:t>{Diaper, Milk} --&gt; {Beer}</a:t>
            </a:r>
            <a:endParaRPr lang="en-US" altLang="en-US" sz="2800" baseline="0" dirty="0"/>
          </a:p>
        </p:txBody>
      </p:sp>
    </p:spTree>
    <p:extLst>
      <p:ext uri="{BB962C8B-B14F-4D97-AF65-F5344CB8AC3E}">
        <p14:creationId xmlns:p14="http://schemas.microsoft.com/office/powerpoint/2010/main" val="1185604191"/>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3957901" y="4444360"/>
            <a:ext cx="8247451" cy="276178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200" dirty="0"/>
              <a:t>Association rule</a:t>
            </a:r>
          </a:p>
          <a:p>
            <a:pPr>
              <a:lnSpc>
                <a:spcPct val="80000"/>
              </a:lnSpc>
              <a:defRPr sz="10000" cap="all">
                <a:solidFill>
                  <a:srgbClr val="FFFFFF"/>
                </a:solidFill>
                <a:latin typeface="Open Sans Light"/>
                <a:ea typeface="Open Sans Light"/>
                <a:cs typeface="Open Sans Light"/>
                <a:sym typeface="Open Sans Light"/>
              </a:defRPr>
            </a:pPr>
            <a:r>
              <a:rPr lang="en-US" sz="7200" dirty="0"/>
              <a:t>Discovery</a:t>
            </a:r>
          </a:p>
          <a:p>
            <a:pPr>
              <a:lnSpc>
                <a:spcPct val="80000"/>
              </a:lnSpc>
              <a:defRPr sz="10000" cap="all">
                <a:solidFill>
                  <a:srgbClr val="FFFFFF"/>
                </a:solidFill>
                <a:latin typeface="Open Sans Light"/>
                <a:ea typeface="Open Sans Light"/>
                <a:cs typeface="Open Sans Light"/>
                <a:sym typeface="Open Sans Light"/>
              </a:defRPr>
            </a:pPr>
            <a:endParaRPr lang="en-US" sz="72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479055" y="3762858"/>
            <a:ext cx="12000411" cy="619028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90000"/>
              </a:lnSpc>
            </a:pPr>
            <a:r>
              <a:rPr lang="en-US" altLang="en-US" sz="3600" dirty="0">
                <a:solidFill>
                  <a:schemeClr val="tx1">
                    <a:lumMod val="65000"/>
                    <a:lumOff val="35000"/>
                  </a:schemeClr>
                </a:solidFill>
              </a:rPr>
              <a:t>Marketing and Sales Promotion:</a:t>
            </a:r>
          </a:p>
          <a:p>
            <a:pPr lvl="1" algn="l">
              <a:lnSpc>
                <a:spcPct val="90000"/>
              </a:lnSpc>
            </a:pPr>
            <a:r>
              <a:rPr lang="en-US" altLang="en-US" sz="3600" dirty="0">
                <a:solidFill>
                  <a:schemeClr val="tx1">
                    <a:lumMod val="65000"/>
                    <a:lumOff val="35000"/>
                  </a:schemeClr>
                </a:solidFill>
                <a:latin typeface="+mn-lt"/>
              </a:rPr>
              <a:t>- Let the rule discovered be</a:t>
            </a:r>
            <a:r>
              <a:rPr lang="en-US" altLang="en-US" sz="3600" i="1" dirty="0">
                <a:solidFill>
                  <a:schemeClr val="tx1">
                    <a:lumMod val="65000"/>
                    <a:lumOff val="35000"/>
                  </a:schemeClr>
                </a:solidFill>
                <a:latin typeface="+mn-lt"/>
              </a:rPr>
              <a:t> </a:t>
            </a:r>
          </a:p>
          <a:p>
            <a:pPr lvl="1" algn="l">
              <a:lnSpc>
                <a:spcPct val="90000"/>
              </a:lnSpc>
            </a:pPr>
            <a:r>
              <a:rPr lang="en-US" altLang="en-US" sz="3600" i="1" dirty="0">
                <a:solidFill>
                  <a:schemeClr val="tx1">
                    <a:lumMod val="65000"/>
                    <a:lumOff val="35000"/>
                  </a:schemeClr>
                </a:solidFill>
                <a:latin typeface="+mn-lt"/>
              </a:rPr>
              <a:t> 			{Bagels, … } --&gt; {Potato Chips}</a:t>
            </a:r>
            <a:endParaRPr lang="en-US" altLang="en-US" sz="3600" dirty="0">
              <a:solidFill>
                <a:schemeClr val="tx1">
                  <a:lumMod val="65000"/>
                  <a:lumOff val="35000"/>
                </a:schemeClr>
              </a:solidFill>
              <a:latin typeface="+mn-lt"/>
            </a:endParaRPr>
          </a:p>
          <a:p>
            <a:pPr lvl="1" algn="l">
              <a:lnSpc>
                <a:spcPct val="90000"/>
              </a:lnSpc>
            </a:pPr>
            <a:r>
              <a:rPr lang="en-US" altLang="en-US" sz="3600" dirty="0">
                <a:solidFill>
                  <a:schemeClr val="accent6"/>
                </a:solidFill>
                <a:latin typeface="+mn-lt"/>
              </a:rPr>
              <a:t>- </a:t>
            </a:r>
            <a:r>
              <a:rPr lang="en-US" altLang="en-US" sz="3600" u="sng" dirty="0">
                <a:solidFill>
                  <a:schemeClr val="accent6"/>
                </a:solidFill>
                <a:latin typeface="+mn-lt"/>
              </a:rPr>
              <a:t>Potato Chips as consequent</a:t>
            </a:r>
            <a:r>
              <a:rPr lang="en-US" altLang="en-US" sz="3600" dirty="0">
                <a:solidFill>
                  <a:schemeClr val="accent6"/>
                </a:solidFill>
                <a:latin typeface="+mn-lt"/>
              </a:rPr>
              <a:t> </a:t>
            </a:r>
            <a:r>
              <a:rPr lang="en-US" altLang="en-US" sz="3600" dirty="0">
                <a:solidFill>
                  <a:schemeClr val="tx1">
                    <a:lumMod val="65000"/>
                    <a:lumOff val="35000"/>
                  </a:schemeClr>
                </a:solidFill>
                <a:latin typeface="+mn-lt"/>
              </a:rPr>
              <a:t>=&gt; Can be used to determine what should be done to boost its sales.</a:t>
            </a:r>
          </a:p>
          <a:p>
            <a:pPr lvl="1" algn="l">
              <a:lnSpc>
                <a:spcPct val="90000"/>
              </a:lnSpc>
            </a:pPr>
            <a:r>
              <a:rPr lang="en-US" altLang="en-US" sz="3600" dirty="0">
                <a:solidFill>
                  <a:schemeClr val="accent6"/>
                </a:solidFill>
                <a:latin typeface="+mn-lt"/>
              </a:rPr>
              <a:t>- </a:t>
            </a:r>
            <a:r>
              <a:rPr lang="en-US" altLang="en-US" sz="3600" u="sng" dirty="0">
                <a:solidFill>
                  <a:schemeClr val="accent6"/>
                </a:solidFill>
                <a:latin typeface="+mn-lt"/>
              </a:rPr>
              <a:t>Bagels in the antecedent</a:t>
            </a:r>
            <a:r>
              <a:rPr lang="en-US" altLang="en-US" sz="3600" dirty="0">
                <a:solidFill>
                  <a:schemeClr val="accent6"/>
                </a:solidFill>
                <a:latin typeface="+mn-lt"/>
              </a:rPr>
              <a:t> </a:t>
            </a:r>
            <a:r>
              <a:rPr lang="en-US" altLang="en-US" sz="3600" dirty="0">
                <a:solidFill>
                  <a:schemeClr val="tx1">
                    <a:lumMod val="65000"/>
                    <a:lumOff val="35000"/>
                  </a:schemeClr>
                </a:solidFill>
                <a:latin typeface="+mn-lt"/>
              </a:rPr>
              <a:t>=&gt; Can be used to see which products would be affected if the store discontinues selling bagels.</a:t>
            </a:r>
          </a:p>
          <a:p>
            <a:pPr lvl="1" algn="l">
              <a:lnSpc>
                <a:spcPct val="90000"/>
              </a:lnSpc>
            </a:pPr>
            <a:r>
              <a:rPr lang="en-US" altLang="en-US" sz="3600" dirty="0">
                <a:solidFill>
                  <a:schemeClr val="accent6"/>
                </a:solidFill>
                <a:latin typeface="+mn-lt"/>
              </a:rPr>
              <a:t>- </a:t>
            </a:r>
            <a:r>
              <a:rPr lang="en-US" altLang="en-US" sz="3600" u="sng" dirty="0">
                <a:solidFill>
                  <a:schemeClr val="accent6"/>
                </a:solidFill>
                <a:latin typeface="+mn-lt"/>
              </a:rPr>
              <a:t>Bagels in antecedent </a:t>
            </a:r>
            <a:r>
              <a:rPr lang="en-US" altLang="en-US" sz="3600" i="1" u="sng" dirty="0">
                <a:solidFill>
                  <a:schemeClr val="accent6"/>
                </a:solidFill>
                <a:latin typeface="+mn-lt"/>
              </a:rPr>
              <a:t>and</a:t>
            </a:r>
            <a:r>
              <a:rPr lang="en-US" altLang="en-US" sz="3600" u="sng" dirty="0">
                <a:solidFill>
                  <a:schemeClr val="accent6"/>
                </a:solidFill>
                <a:latin typeface="+mn-lt"/>
              </a:rPr>
              <a:t> Potato chips in consequent</a:t>
            </a:r>
            <a:r>
              <a:rPr lang="en-US" altLang="en-US" sz="3600" u="sng" dirty="0">
                <a:solidFill>
                  <a:schemeClr val="tx1">
                    <a:lumMod val="65000"/>
                    <a:lumOff val="35000"/>
                  </a:schemeClr>
                </a:solidFill>
                <a:latin typeface="+mn-lt"/>
              </a:rPr>
              <a:t> </a:t>
            </a:r>
            <a:r>
              <a:rPr lang="en-US" altLang="en-US" sz="3600" dirty="0">
                <a:solidFill>
                  <a:schemeClr val="tx1">
                    <a:lumMod val="65000"/>
                    <a:lumOff val="35000"/>
                  </a:schemeClr>
                </a:solidFill>
                <a:latin typeface="+mn-lt"/>
              </a:rPr>
              <a:t>=&gt; Can be used to see what products should be sold with Bagels to promote sale of Potato chips!</a:t>
            </a:r>
          </a:p>
          <a:p>
            <a:endParaRPr lang="en-US" sz="36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571119" y="6712130"/>
            <a:ext cx="3397084" cy="861774"/>
          </a:xfrm>
          <a:prstGeom prst="rect">
            <a:avLst/>
          </a:prstGeom>
        </p:spPr>
        <p:txBody>
          <a:bodyPr wrap="none">
            <a:spAutoFit/>
          </a:bodyPr>
          <a:lstStyle/>
          <a:p>
            <a:r>
              <a:rPr lang="en-US" dirty="0">
                <a:solidFill>
                  <a:schemeClr val="bg1"/>
                </a:solidFill>
              </a:rPr>
              <a:t>Application</a:t>
            </a:r>
          </a:p>
        </p:txBody>
      </p:sp>
    </p:spTree>
    <p:extLst>
      <p:ext uri="{BB962C8B-B14F-4D97-AF65-F5344CB8AC3E}">
        <p14:creationId xmlns:p14="http://schemas.microsoft.com/office/powerpoint/2010/main" val="2290960275"/>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3514519" y="4411282"/>
            <a:ext cx="9353522" cy="187538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200" dirty="0"/>
              <a:t>Sequential pattern</a:t>
            </a:r>
          </a:p>
          <a:p>
            <a:pPr>
              <a:lnSpc>
                <a:spcPct val="80000"/>
              </a:lnSpc>
              <a:defRPr sz="10000" cap="all">
                <a:solidFill>
                  <a:srgbClr val="FFFFFF"/>
                </a:solidFill>
                <a:latin typeface="Open Sans Light"/>
                <a:ea typeface="Open Sans Light"/>
                <a:cs typeface="Open Sans Light"/>
                <a:sym typeface="Open Sans Light"/>
              </a:defRPr>
            </a:pPr>
            <a:r>
              <a:rPr lang="en-US" sz="7200" dirty="0"/>
              <a:t>discovery</a:t>
            </a:r>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065826" y="1428345"/>
            <a:ext cx="12000411" cy="122911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sz="3600" u="sng" dirty="0">
                <a:solidFill>
                  <a:schemeClr val="tx1">
                    <a:lumMod val="65000"/>
                    <a:lumOff val="35000"/>
                  </a:schemeClr>
                </a:solidFill>
              </a:rPr>
              <a:t>SOLUTION:</a:t>
            </a:r>
            <a:r>
              <a:rPr lang="en-US" sz="3600" dirty="0">
                <a:solidFill>
                  <a:schemeClr val="tx1">
                    <a:lumMod val="65000"/>
                    <a:lumOff val="35000"/>
                  </a:schemeClr>
                </a:solidFill>
              </a:rPr>
              <a:t> </a:t>
            </a:r>
          </a:p>
          <a:p>
            <a:pPr>
              <a:lnSpc>
                <a:spcPct val="150000"/>
              </a:lnSpc>
            </a:pPr>
            <a:r>
              <a:rPr lang="en-US" altLang="en-US" sz="3600" i="0" dirty="0"/>
              <a:t>Given is a set of objects, with each object associated with its own timeline of events, find rules that predict strong </a:t>
            </a:r>
            <a:r>
              <a:rPr lang="en-US" altLang="en-US" sz="3600" i="0" dirty="0">
                <a:solidFill>
                  <a:srgbClr val="0000FF"/>
                </a:solidFill>
              </a:rPr>
              <a:t>sequential dependencies</a:t>
            </a:r>
            <a:r>
              <a:rPr lang="en-US" altLang="en-US" sz="3600" i="0" dirty="0"/>
              <a:t> among different events.</a:t>
            </a:r>
          </a:p>
          <a:p>
            <a:pPr algn="ctr">
              <a:lnSpc>
                <a:spcPct val="150000"/>
              </a:lnSpc>
            </a:pPr>
            <a:r>
              <a:rPr lang="en-US" altLang="en-US" sz="3600" b="1" i="0" dirty="0">
                <a:solidFill>
                  <a:schemeClr val="tx1">
                    <a:lumMod val="65000"/>
                    <a:lumOff val="35000"/>
                  </a:schemeClr>
                </a:solidFill>
              </a:rPr>
              <a:t> ( A  B )    ( C )    →   ( D   E )</a:t>
            </a:r>
          </a:p>
          <a:p>
            <a:pPr algn="ctr">
              <a:lnSpc>
                <a:spcPct val="150000"/>
              </a:lnSpc>
            </a:pPr>
            <a:endParaRPr lang="en-US" altLang="en-US" sz="3600" b="1" i="0" dirty="0">
              <a:solidFill>
                <a:schemeClr val="tx1">
                  <a:lumMod val="65000"/>
                  <a:lumOff val="35000"/>
                </a:schemeClr>
              </a:solidFill>
            </a:endParaRPr>
          </a:p>
          <a:p>
            <a:pPr>
              <a:lnSpc>
                <a:spcPct val="150000"/>
              </a:lnSpc>
            </a:pPr>
            <a:r>
              <a:rPr lang="en-US" altLang="en-US" sz="3600" i="0" dirty="0"/>
              <a:t>Rules are formed by first </a:t>
            </a:r>
            <a:r>
              <a:rPr lang="en-US" altLang="en-US" sz="3600" i="0" dirty="0" err="1"/>
              <a:t>disovering</a:t>
            </a:r>
            <a:r>
              <a:rPr lang="en-US" altLang="en-US" sz="3600" i="0" dirty="0"/>
              <a:t> patterns. Event occurrences in the patterns are governed by timing constraints.</a:t>
            </a:r>
          </a:p>
          <a:p>
            <a:pPr algn="ctr">
              <a:lnSpc>
                <a:spcPct val="150000"/>
              </a:lnSpc>
            </a:pPr>
            <a:endParaRPr lang="en-US" altLang="en-US" sz="3600" b="1" i="0" dirty="0">
              <a:solidFill>
                <a:schemeClr val="tx1">
                  <a:lumMod val="65000"/>
                  <a:lumOff val="35000"/>
                </a:schemeClr>
              </a:solidFill>
            </a:endParaRPr>
          </a:p>
          <a:p>
            <a:pPr>
              <a:lnSpc>
                <a:spcPct val="150000"/>
              </a:lnSpc>
            </a:pPr>
            <a:endParaRPr lang="en-US" altLang="en-US" sz="3600" dirty="0">
              <a:solidFill>
                <a:schemeClr val="tx1">
                  <a:lumMod val="65000"/>
                  <a:lumOff val="35000"/>
                </a:schemeClr>
              </a:solidFill>
            </a:endParaRPr>
          </a:p>
          <a:p>
            <a:pPr lvl="1" indent="0" algn="l">
              <a:lnSpc>
                <a:spcPct val="150000"/>
              </a:lnSpc>
            </a:pPr>
            <a:endParaRPr lang="en-US" altLang="en-US" sz="3200" dirty="0"/>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lang="en-US" sz="32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grpSp>
        <p:nvGrpSpPr>
          <p:cNvPr id="8" name="Group 4">
            <a:extLst>
              <a:ext uri="{FF2B5EF4-FFF2-40B4-BE49-F238E27FC236}">
                <a16:creationId xmlns:a16="http://schemas.microsoft.com/office/drawing/2014/main" id="{3803AFA0-A146-4AAB-9625-E90CD9543996}"/>
              </a:ext>
            </a:extLst>
          </p:cNvPr>
          <p:cNvGrpSpPr>
            <a:grpSpLocks/>
          </p:cNvGrpSpPr>
          <p:nvPr/>
        </p:nvGrpSpPr>
        <p:grpSpPr bwMode="auto">
          <a:xfrm>
            <a:off x="1156887" y="9097137"/>
            <a:ext cx="10247323" cy="3802325"/>
            <a:chOff x="1728" y="2928"/>
            <a:chExt cx="2304" cy="1104"/>
          </a:xfrm>
        </p:grpSpPr>
        <p:sp>
          <p:nvSpPr>
            <p:cNvPr id="9" name="Rectangle 5">
              <a:extLst>
                <a:ext uri="{FF2B5EF4-FFF2-40B4-BE49-F238E27FC236}">
                  <a16:creationId xmlns:a16="http://schemas.microsoft.com/office/drawing/2014/main" id="{72FBB9FE-CBDF-4E43-8D1D-9B9472C29E60}"/>
                </a:ext>
              </a:extLst>
            </p:cNvPr>
            <p:cNvSpPr>
              <a:spLocks noChangeArrowheads="1"/>
            </p:cNvSpPr>
            <p:nvPr/>
          </p:nvSpPr>
          <p:spPr bwMode="auto">
            <a:xfrm>
              <a:off x="1728" y="2928"/>
              <a:ext cx="2304" cy="1104"/>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10" name="Text Box 6">
              <a:extLst>
                <a:ext uri="{FF2B5EF4-FFF2-40B4-BE49-F238E27FC236}">
                  <a16:creationId xmlns:a16="http://schemas.microsoft.com/office/drawing/2014/main" id="{E0216488-4562-4EE7-9D7E-FFE0F0A6DDBC}"/>
                </a:ext>
              </a:extLst>
            </p:cNvPr>
            <p:cNvSpPr txBox="1">
              <a:spLocks noChangeArrowheads="1"/>
            </p:cNvSpPr>
            <p:nvPr/>
          </p:nvSpPr>
          <p:spPr bwMode="auto">
            <a:xfrm>
              <a:off x="1776" y="2983"/>
              <a:ext cx="2190"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b="1" baseline="0"/>
                <a:t>(A   B)     (C)    (D   E)</a:t>
              </a:r>
            </a:p>
          </p:txBody>
        </p:sp>
        <p:sp>
          <p:nvSpPr>
            <p:cNvPr id="11" name="Text Box 7">
              <a:extLst>
                <a:ext uri="{FF2B5EF4-FFF2-40B4-BE49-F238E27FC236}">
                  <a16:creationId xmlns:a16="http://schemas.microsoft.com/office/drawing/2014/main" id="{D60610B3-2668-49A6-BF1F-2B6D0694A302}"/>
                </a:ext>
              </a:extLst>
            </p:cNvPr>
            <p:cNvSpPr txBox="1">
              <a:spLocks noChangeArrowheads="1"/>
            </p:cNvSpPr>
            <p:nvPr/>
          </p:nvSpPr>
          <p:spPr bwMode="auto">
            <a:xfrm>
              <a:off x="2688" y="3660"/>
              <a:ext cx="439"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baseline="0">
                  <a:solidFill>
                    <a:srgbClr val="0000FF"/>
                  </a:solidFill>
                  <a:latin typeface="Arial" panose="020B0604020202020204" pitchFamily="34" charset="0"/>
                </a:rPr>
                <a:t>&lt;= ms</a:t>
              </a:r>
              <a:endParaRPr lang="en-US" altLang="en-US" sz="1600" b="1" baseline="0"/>
            </a:p>
          </p:txBody>
        </p:sp>
        <p:sp>
          <p:nvSpPr>
            <p:cNvPr id="12" name="Text Box 8">
              <a:extLst>
                <a:ext uri="{FF2B5EF4-FFF2-40B4-BE49-F238E27FC236}">
                  <a16:creationId xmlns:a16="http://schemas.microsoft.com/office/drawing/2014/main" id="{89AA748B-E3B3-4BD5-8EE2-5A355F0FA142}"/>
                </a:ext>
              </a:extLst>
            </p:cNvPr>
            <p:cNvSpPr txBox="1">
              <a:spLocks noChangeArrowheads="1"/>
            </p:cNvSpPr>
            <p:nvPr/>
          </p:nvSpPr>
          <p:spPr bwMode="auto">
            <a:xfrm>
              <a:off x="2256" y="3312"/>
              <a:ext cx="407"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baseline="0">
                  <a:solidFill>
                    <a:srgbClr val="0000FF"/>
                  </a:solidFill>
                  <a:latin typeface="Arial" panose="020B0604020202020204" pitchFamily="34" charset="0"/>
                </a:rPr>
                <a:t>&lt;= xg</a:t>
              </a:r>
              <a:endParaRPr lang="en-US" altLang="en-US" sz="1600" b="1" baseline="0"/>
            </a:p>
          </p:txBody>
        </p:sp>
        <p:sp>
          <p:nvSpPr>
            <p:cNvPr id="13" name="Text Box 9">
              <a:extLst>
                <a:ext uri="{FF2B5EF4-FFF2-40B4-BE49-F238E27FC236}">
                  <a16:creationId xmlns:a16="http://schemas.microsoft.com/office/drawing/2014/main" id="{F6F9A614-0F8F-485E-9D0D-8AFC98E555BA}"/>
                </a:ext>
              </a:extLst>
            </p:cNvPr>
            <p:cNvSpPr txBox="1">
              <a:spLocks noChangeArrowheads="1"/>
            </p:cNvSpPr>
            <p:nvPr/>
          </p:nvSpPr>
          <p:spPr bwMode="auto">
            <a:xfrm>
              <a:off x="2976" y="3324"/>
              <a:ext cx="348"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baseline="0">
                  <a:solidFill>
                    <a:srgbClr val="0000FF"/>
                  </a:solidFill>
                  <a:latin typeface="Arial" panose="020B0604020202020204" pitchFamily="34" charset="0"/>
                </a:rPr>
                <a:t> &gt;ng</a:t>
              </a:r>
              <a:endParaRPr lang="en-US" altLang="en-US" sz="1600" b="1" baseline="0"/>
            </a:p>
          </p:txBody>
        </p:sp>
        <p:sp>
          <p:nvSpPr>
            <p:cNvPr id="14" name="Text Box 10">
              <a:extLst>
                <a:ext uri="{FF2B5EF4-FFF2-40B4-BE49-F238E27FC236}">
                  <a16:creationId xmlns:a16="http://schemas.microsoft.com/office/drawing/2014/main" id="{73469814-AD2F-4510-B0A1-6D64660EAA86}"/>
                </a:ext>
              </a:extLst>
            </p:cNvPr>
            <p:cNvSpPr txBox="1">
              <a:spLocks noChangeArrowheads="1"/>
            </p:cNvSpPr>
            <p:nvPr/>
          </p:nvSpPr>
          <p:spPr bwMode="auto">
            <a:xfrm>
              <a:off x="3360" y="3324"/>
              <a:ext cx="426"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baseline="0">
                  <a:solidFill>
                    <a:srgbClr val="0000FF"/>
                  </a:solidFill>
                  <a:latin typeface="Arial" panose="020B0604020202020204" pitchFamily="34" charset="0"/>
                </a:rPr>
                <a:t>&lt;= ws</a:t>
              </a:r>
              <a:endParaRPr lang="en-US" altLang="en-US" sz="1600" b="1" baseline="0"/>
            </a:p>
          </p:txBody>
        </p:sp>
        <p:sp>
          <p:nvSpPr>
            <p:cNvPr id="15" name="Line 11">
              <a:extLst>
                <a:ext uri="{FF2B5EF4-FFF2-40B4-BE49-F238E27FC236}">
                  <a16:creationId xmlns:a16="http://schemas.microsoft.com/office/drawing/2014/main" id="{12BD4FF2-23B3-4422-938E-B479A3DD5325}"/>
                </a:ext>
              </a:extLst>
            </p:cNvPr>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2">
              <a:extLst>
                <a:ext uri="{FF2B5EF4-FFF2-40B4-BE49-F238E27FC236}">
                  <a16:creationId xmlns:a16="http://schemas.microsoft.com/office/drawing/2014/main" id="{5926C193-0D00-4162-AF68-AF5017AD04F3}"/>
                </a:ext>
              </a:extLst>
            </p:cNvPr>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3">
              <a:extLst>
                <a:ext uri="{FF2B5EF4-FFF2-40B4-BE49-F238E27FC236}">
                  <a16:creationId xmlns:a16="http://schemas.microsoft.com/office/drawing/2014/main" id="{4287A84E-A8EB-4150-A56A-9F054CD8DA84}"/>
                </a:ext>
              </a:extLst>
            </p:cNvPr>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4">
              <a:extLst>
                <a:ext uri="{FF2B5EF4-FFF2-40B4-BE49-F238E27FC236}">
                  <a16:creationId xmlns:a16="http://schemas.microsoft.com/office/drawing/2014/main" id="{3EB5331B-72F6-4ECC-A89E-D0AD8F407493}"/>
                </a:ext>
              </a:extLst>
            </p:cNvPr>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5">
              <a:extLst>
                <a:ext uri="{FF2B5EF4-FFF2-40B4-BE49-F238E27FC236}">
                  <a16:creationId xmlns:a16="http://schemas.microsoft.com/office/drawing/2014/main" id="{75EACA4F-B251-4C00-9300-2512B3E6E24A}"/>
                </a:ext>
              </a:extLst>
            </p:cNvPr>
            <p:cNvSpPr>
              <a:spLocks noChangeShapeType="1"/>
            </p:cNvSpPr>
            <p:nvPr/>
          </p:nvSpPr>
          <p:spPr bwMode="auto">
            <a:xfrm>
              <a:off x="1824" y="3264"/>
              <a:ext cx="0" cy="709"/>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6">
              <a:extLst>
                <a:ext uri="{FF2B5EF4-FFF2-40B4-BE49-F238E27FC236}">
                  <a16:creationId xmlns:a16="http://schemas.microsoft.com/office/drawing/2014/main" id="{0D0599F1-EBF4-41AF-8820-D2501092123B}"/>
                </a:ext>
              </a:extLst>
            </p:cNvPr>
            <p:cNvSpPr>
              <a:spLocks noChangeShapeType="1"/>
            </p:cNvSpPr>
            <p:nvPr/>
          </p:nvSpPr>
          <p:spPr bwMode="auto">
            <a:xfrm flipV="1">
              <a:off x="3024" y="3319"/>
              <a:ext cx="0" cy="32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7">
              <a:extLst>
                <a:ext uri="{FF2B5EF4-FFF2-40B4-BE49-F238E27FC236}">
                  <a16:creationId xmlns:a16="http://schemas.microsoft.com/office/drawing/2014/main" id="{1E32D747-1FF9-4EE1-8C83-5B392277F538}"/>
                </a:ext>
              </a:extLst>
            </p:cNvPr>
            <p:cNvSpPr>
              <a:spLocks noChangeShapeType="1"/>
            </p:cNvSpPr>
            <p:nvPr/>
          </p:nvSpPr>
          <p:spPr bwMode="auto">
            <a:xfrm flipV="1">
              <a:off x="3312" y="3319"/>
              <a:ext cx="0" cy="32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a:extLst>
                <a:ext uri="{FF2B5EF4-FFF2-40B4-BE49-F238E27FC236}">
                  <a16:creationId xmlns:a16="http://schemas.microsoft.com/office/drawing/2014/main" id="{B74D1332-D96A-41BC-BD2B-3B1D6FB209E1}"/>
                </a:ext>
              </a:extLst>
            </p:cNvPr>
            <p:cNvSpPr>
              <a:spLocks noChangeShapeType="1"/>
            </p:cNvSpPr>
            <p:nvPr/>
          </p:nvSpPr>
          <p:spPr bwMode="auto">
            <a:xfrm>
              <a:off x="3888" y="3264"/>
              <a:ext cx="0" cy="709"/>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82377551"/>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3514519" y="4354346"/>
            <a:ext cx="9353522" cy="187538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200" dirty="0"/>
              <a:t>Sequential pattern</a:t>
            </a:r>
          </a:p>
          <a:p>
            <a:pPr>
              <a:lnSpc>
                <a:spcPct val="80000"/>
              </a:lnSpc>
              <a:defRPr sz="10000" cap="all">
                <a:solidFill>
                  <a:srgbClr val="FFFFFF"/>
                </a:solidFill>
                <a:latin typeface="Open Sans Light"/>
                <a:ea typeface="Open Sans Light"/>
                <a:cs typeface="Open Sans Light"/>
                <a:sym typeface="Open Sans Light"/>
              </a:defRPr>
            </a:pPr>
            <a:r>
              <a:rPr lang="en-US" sz="7200" dirty="0"/>
              <a:t>discovery</a:t>
            </a:r>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065826" y="3850128"/>
            <a:ext cx="12000411" cy="572400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altLang="en-US" sz="3600" i="0" dirty="0">
                <a:solidFill>
                  <a:schemeClr val="tx1">
                    <a:lumMod val="50000"/>
                    <a:lumOff val="50000"/>
                  </a:schemeClr>
                </a:solidFill>
              </a:rPr>
              <a:t>In telecommunications alarm logs,</a:t>
            </a:r>
          </a:p>
          <a:p>
            <a:pPr lvl="1" algn="l">
              <a:lnSpc>
                <a:spcPct val="150000"/>
              </a:lnSpc>
            </a:pPr>
            <a:r>
              <a:rPr lang="en-US" altLang="en-US" sz="2800" dirty="0">
                <a:solidFill>
                  <a:schemeClr val="tx1">
                    <a:lumMod val="50000"/>
                    <a:lumOff val="50000"/>
                  </a:schemeClr>
                </a:solidFill>
                <a:latin typeface="+mn-lt"/>
              </a:rPr>
              <a:t>- (</a:t>
            </a:r>
            <a:r>
              <a:rPr lang="en-US" altLang="en-US" sz="2800" dirty="0" err="1">
                <a:solidFill>
                  <a:schemeClr val="tx1">
                    <a:lumMod val="50000"/>
                    <a:lumOff val="50000"/>
                  </a:schemeClr>
                </a:solidFill>
                <a:latin typeface="+mn-lt"/>
              </a:rPr>
              <a:t>Inverter_Problem</a:t>
            </a:r>
            <a:r>
              <a:rPr lang="en-US" altLang="en-US" sz="2800" dirty="0">
                <a:solidFill>
                  <a:schemeClr val="tx1">
                    <a:lumMod val="50000"/>
                    <a:lumOff val="50000"/>
                  </a:schemeClr>
                </a:solidFill>
                <a:latin typeface="+mn-lt"/>
              </a:rPr>
              <a:t>  </a:t>
            </a:r>
            <a:r>
              <a:rPr lang="en-US" altLang="en-US" sz="2800" dirty="0" err="1">
                <a:solidFill>
                  <a:schemeClr val="tx1">
                    <a:lumMod val="50000"/>
                    <a:lumOff val="50000"/>
                  </a:schemeClr>
                </a:solidFill>
                <a:latin typeface="+mn-lt"/>
              </a:rPr>
              <a:t>Excessive_Line_Current</a:t>
            </a:r>
            <a:r>
              <a:rPr lang="en-US" altLang="en-US" sz="2800" dirty="0">
                <a:solidFill>
                  <a:schemeClr val="tx1">
                    <a:lumMod val="50000"/>
                    <a:lumOff val="50000"/>
                  </a:schemeClr>
                </a:solidFill>
                <a:latin typeface="+mn-lt"/>
              </a:rPr>
              <a:t>) </a:t>
            </a:r>
          </a:p>
          <a:p>
            <a:pPr lvl="1" algn="l">
              <a:lnSpc>
                <a:spcPct val="150000"/>
              </a:lnSpc>
            </a:pPr>
            <a:r>
              <a:rPr lang="en-US" altLang="en-US" sz="2800" dirty="0">
                <a:solidFill>
                  <a:schemeClr val="tx1">
                    <a:lumMod val="50000"/>
                    <a:lumOff val="50000"/>
                  </a:schemeClr>
                </a:solidFill>
                <a:latin typeface="+mn-lt"/>
              </a:rPr>
              <a:t>        (</a:t>
            </a:r>
            <a:r>
              <a:rPr lang="en-US" altLang="en-US" sz="2800" dirty="0" err="1">
                <a:solidFill>
                  <a:schemeClr val="tx1">
                    <a:lumMod val="50000"/>
                    <a:lumOff val="50000"/>
                  </a:schemeClr>
                </a:solidFill>
                <a:latin typeface="+mn-lt"/>
              </a:rPr>
              <a:t>Rectifier_Alarm</a:t>
            </a:r>
            <a:r>
              <a:rPr lang="en-US" altLang="en-US" sz="2800" dirty="0">
                <a:solidFill>
                  <a:schemeClr val="tx1">
                    <a:lumMod val="50000"/>
                    <a:lumOff val="50000"/>
                  </a:schemeClr>
                </a:solidFill>
                <a:latin typeface="+mn-lt"/>
              </a:rPr>
              <a:t>) --&gt; (</a:t>
            </a:r>
            <a:r>
              <a:rPr lang="en-US" altLang="en-US" sz="2800" dirty="0" err="1">
                <a:solidFill>
                  <a:schemeClr val="tx1">
                    <a:lumMod val="50000"/>
                    <a:lumOff val="50000"/>
                  </a:schemeClr>
                </a:solidFill>
                <a:latin typeface="+mn-lt"/>
              </a:rPr>
              <a:t>Fire_Alarm</a:t>
            </a:r>
            <a:r>
              <a:rPr lang="en-US" altLang="en-US" sz="2800" dirty="0">
                <a:solidFill>
                  <a:schemeClr val="tx1">
                    <a:lumMod val="50000"/>
                    <a:lumOff val="50000"/>
                  </a:schemeClr>
                </a:solidFill>
                <a:latin typeface="+mn-lt"/>
              </a:rPr>
              <a:t>)</a:t>
            </a:r>
          </a:p>
          <a:p>
            <a:pPr>
              <a:lnSpc>
                <a:spcPct val="150000"/>
              </a:lnSpc>
            </a:pPr>
            <a:r>
              <a:rPr lang="en-US" altLang="en-US" sz="3600" i="0" dirty="0">
                <a:solidFill>
                  <a:schemeClr val="tx1">
                    <a:lumMod val="50000"/>
                    <a:lumOff val="50000"/>
                  </a:schemeClr>
                </a:solidFill>
              </a:rPr>
              <a:t>In point-of-sale transaction sequences,</a:t>
            </a:r>
          </a:p>
          <a:p>
            <a:pPr lvl="1" algn="l">
              <a:lnSpc>
                <a:spcPct val="150000"/>
              </a:lnSpc>
            </a:pPr>
            <a:r>
              <a:rPr lang="en-US" altLang="en-US" sz="2800" dirty="0">
                <a:solidFill>
                  <a:schemeClr val="tx1">
                    <a:lumMod val="50000"/>
                    <a:lumOff val="50000"/>
                  </a:schemeClr>
                </a:solidFill>
                <a:latin typeface="+mn-lt"/>
              </a:rPr>
              <a:t>- Computer Bookstore:  </a:t>
            </a:r>
          </a:p>
          <a:p>
            <a:pPr lvl="1" algn="l">
              <a:lnSpc>
                <a:spcPct val="150000"/>
              </a:lnSpc>
            </a:pPr>
            <a:r>
              <a:rPr lang="en-US" altLang="en-US" sz="2800" dirty="0">
                <a:solidFill>
                  <a:schemeClr val="tx1">
                    <a:lumMod val="50000"/>
                    <a:lumOff val="50000"/>
                  </a:schemeClr>
                </a:solidFill>
                <a:latin typeface="+mn-lt"/>
              </a:rPr>
              <a:t>	  (</a:t>
            </a:r>
            <a:r>
              <a:rPr lang="en-US" altLang="en-US" sz="2800" dirty="0" err="1">
                <a:solidFill>
                  <a:schemeClr val="tx1">
                    <a:lumMod val="50000"/>
                    <a:lumOff val="50000"/>
                  </a:schemeClr>
                </a:solidFill>
                <a:latin typeface="+mn-lt"/>
              </a:rPr>
              <a:t>Intro_To_Visual_C</a:t>
            </a:r>
            <a:r>
              <a:rPr lang="en-US" altLang="en-US" sz="2800" dirty="0">
                <a:solidFill>
                  <a:schemeClr val="tx1">
                    <a:lumMod val="50000"/>
                    <a:lumOff val="50000"/>
                  </a:schemeClr>
                </a:solidFill>
                <a:latin typeface="+mn-lt"/>
              </a:rPr>
              <a:t>)  (C++_Primer) --&gt; (</a:t>
            </a:r>
            <a:r>
              <a:rPr lang="en-US" altLang="en-US" sz="2800" dirty="0" err="1">
                <a:solidFill>
                  <a:schemeClr val="tx1">
                    <a:lumMod val="50000"/>
                    <a:lumOff val="50000"/>
                  </a:schemeClr>
                </a:solidFill>
                <a:latin typeface="+mn-lt"/>
              </a:rPr>
              <a:t>Perl_for_dummies,Tcl_Tk</a:t>
            </a:r>
            <a:r>
              <a:rPr lang="en-US" altLang="en-US" sz="2800" dirty="0">
                <a:solidFill>
                  <a:schemeClr val="tx1">
                    <a:lumMod val="50000"/>
                    <a:lumOff val="50000"/>
                  </a:schemeClr>
                </a:solidFill>
                <a:latin typeface="+mn-lt"/>
              </a:rPr>
              <a:t>)</a:t>
            </a:r>
          </a:p>
          <a:p>
            <a:pPr lvl="1" algn="l">
              <a:lnSpc>
                <a:spcPct val="150000"/>
              </a:lnSpc>
            </a:pPr>
            <a:r>
              <a:rPr lang="en-US" altLang="en-US" sz="2800" dirty="0">
                <a:solidFill>
                  <a:schemeClr val="tx1">
                    <a:lumMod val="50000"/>
                    <a:lumOff val="50000"/>
                  </a:schemeClr>
                </a:solidFill>
                <a:latin typeface="+mn-lt"/>
              </a:rPr>
              <a:t>- Athletic Apparel Store: (Shoes) (Racket, </a:t>
            </a:r>
            <a:r>
              <a:rPr lang="en-US" altLang="en-US" sz="2800" dirty="0" err="1">
                <a:solidFill>
                  <a:schemeClr val="tx1">
                    <a:lumMod val="50000"/>
                    <a:lumOff val="50000"/>
                  </a:schemeClr>
                </a:solidFill>
                <a:latin typeface="+mn-lt"/>
              </a:rPr>
              <a:t>Racketball</a:t>
            </a:r>
            <a:r>
              <a:rPr lang="en-US" altLang="en-US" sz="2800" dirty="0">
                <a:solidFill>
                  <a:schemeClr val="tx1">
                    <a:lumMod val="50000"/>
                    <a:lumOff val="50000"/>
                  </a:schemeClr>
                </a:solidFill>
                <a:latin typeface="+mn-lt"/>
              </a:rPr>
              <a:t>) --&gt; (</a:t>
            </a:r>
            <a:r>
              <a:rPr lang="en-US" altLang="en-US" sz="2800" dirty="0" err="1">
                <a:solidFill>
                  <a:schemeClr val="tx1">
                    <a:lumMod val="50000"/>
                    <a:lumOff val="50000"/>
                  </a:schemeClr>
                </a:solidFill>
                <a:latin typeface="+mn-lt"/>
              </a:rPr>
              <a:t>Sports_Jacket</a:t>
            </a:r>
            <a:r>
              <a:rPr lang="en-US" altLang="en-US" sz="2800" dirty="0">
                <a:solidFill>
                  <a:schemeClr val="tx1">
                    <a:lumMod val="50000"/>
                    <a:lumOff val="50000"/>
                  </a:schemeClr>
                </a:solidFill>
                <a:latin typeface="+mn-lt"/>
              </a:rPr>
              <a:t>)</a:t>
            </a:r>
          </a:p>
          <a:p>
            <a:pPr>
              <a:lnSpc>
                <a:spcPct val="150000"/>
              </a:lnSpc>
            </a:pPr>
            <a:endParaRPr lang="en-US" sz="3600" i="0" u="sng" dirty="0">
              <a:solidFill>
                <a:schemeClr val="tx1">
                  <a:lumMod val="50000"/>
                  <a:lumOff val="50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994310" y="6712130"/>
            <a:ext cx="2550698" cy="861774"/>
          </a:xfrm>
          <a:prstGeom prst="rect">
            <a:avLst/>
          </a:prstGeom>
        </p:spPr>
        <p:txBody>
          <a:bodyPr wrap="none">
            <a:spAutoFit/>
          </a:bodyPr>
          <a:lstStyle/>
          <a:p>
            <a:r>
              <a:rPr lang="en-US" dirty="0">
                <a:solidFill>
                  <a:schemeClr val="bg1"/>
                </a:solidFill>
              </a:rPr>
              <a:t>Example</a:t>
            </a:r>
          </a:p>
        </p:txBody>
      </p:sp>
    </p:spTree>
    <p:extLst>
      <p:ext uri="{BB962C8B-B14F-4D97-AF65-F5344CB8AC3E}">
        <p14:creationId xmlns:p14="http://schemas.microsoft.com/office/powerpoint/2010/main" val="1511608952"/>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body" idx="1"/>
          </p:nvPr>
        </p:nvSpPr>
        <p:spPr>
          <a:xfrm>
            <a:off x="1386976" y="2959739"/>
            <a:ext cx="21613749" cy="8756011"/>
          </a:xfrm>
          <a:prstGeom prst="rect">
            <a:avLst/>
          </a:prstGeom>
        </p:spPr>
        <p:txBody>
          <a:bodyPr/>
          <a:lstStyle/>
          <a:p>
            <a:pPr marL="571500" indent="-571500">
              <a:buFont typeface="Wingdings" panose="05000000000000000000" pitchFamily="2" charset="2"/>
              <a:buChar char="v"/>
            </a:pPr>
            <a:r>
              <a:rPr lang="en-US" sz="4800" dirty="0">
                <a:solidFill>
                  <a:schemeClr val="tx1">
                    <a:lumMod val="50000"/>
                    <a:lumOff val="50000"/>
                  </a:schemeClr>
                </a:solidFill>
                <a:latin typeface="Times New Roman" panose="02020603050405020304" pitchFamily="18" charset="0"/>
                <a:cs typeface="Times New Roman" panose="02020603050405020304" pitchFamily="18" charset="0"/>
              </a:rPr>
              <a:t>Data </a:t>
            </a:r>
          </a:p>
          <a:p>
            <a:r>
              <a:rPr lang="en-US" sz="44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 The most elementary descriptions of things, events, activities, and transactions</a:t>
            </a:r>
          </a:p>
          <a:p>
            <a:pPr marL="571500" lvl="1" indent="-571500">
              <a:buFont typeface="Wingdings" panose="05000000000000000000" pitchFamily="2" charset="2"/>
              <a:buChar char="v"/>
            </a:pPr>
            <a:r>
              <a:rPr lang="en-US" sz="4800" dirty="0">
                <a:solidFill>
                  <a:schemeClr val="tx1">
                    <a:lumMod val="50000"/>
                    <a:lumOff val="50000"/>
                  </a:schemeClr>
                </a:solidFill>
                <a:latin typeface="Times New Roman" panose="02020603050405020304" pitchFamily="18" charset="0"/>
                <a:cs typeface="Times New Roman" panose="02020603050405020304" pitchFamily="18" charset="0"/>
              </a:rPr>
              <a:t>Information</a:t>
            </a:r>
          </a:p>
          <a:p>
            <a:r>
              <a:rPr lang="en-US" sz="44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 Organized data that has meaning and value</a:t>
            </a:r>
          </a:p>
          <a:p>
            <a:pPr marL="571500" indent="-571500">
              <a:buFont typeface="Wingdings" panose="05000000000000000000" pitchFamily="2" charset="2"/>
              <a:buChar char="v"/>
            </a:pPr>
            <a:r>
              <a:rPr lang="en-US" sz="4800" dirty="0">
                <a:solidFill>
                  <a:schemeClr val="tx1">
                    <a:lumMod val="50000"/>
                    <a:lumOff val="50000"/>
                  </a:schemeClr>
                </a:solidFill>
                <a:latin typeface="Times New Roman" panose="02020603050405020304" pitchFamily="18" charset="0"/>
                <a:cs typeface="Times New Roman" panose="02020603050405020304" pitchFamily="18" charset="0"/>
              </a:rPr>
              <a:t>Knowledge</a:t>
            </a:r>
          </a:p>
          <a:p>
            <a:r>
              <a:rPr lang="en-US" sz="4400" dirty="0">
                <a:solidFill>
                  <a:schemeClr val="tx1">
                    <a:lumMod val="50000"/>
                    <a:lumOff val="50000"/>
                  </a:schemeClr>
                </a:solidFill>
                <a:latin typeface="Times New Roman" panose="02020603050405020304" pitchFamily="18" charset="0"/>
                <a:cs typeface="Times New Roman" panose="02020603050405020304" pitchFamily="18" charset="0"/>
              </a:rPr>
              <a:t>    - </a:t>
            </a: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The concept of understanding information based on recognized patterns in a way that provides          insight to information</a:t>
            </a:r>
            <a:endParaRPr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0" name="Shape 60"/>
          <p:cNvSpPr>
            <a:spLocks noGrp="1"/>
          </p:cNvSpPr>
          <p:nvPr>
            <p:ph type="title"/>
          </p:nvPr>
        </p:nvSpPr>
        <p:spPr>
          <a:xfrm>
            <a:off x="1539693" y="1256963"/>
            <a:ext cx="18817982" cy="1702776"/>
          </a:xfrm>
          <a:prstGeom prst="rect">
            <a:avLst/>
          </a:prstGeom>
        </p:spPr>
        <p:txBody>
          <a:bodyPr>
            <a:normAutofit/>
          </a:bodyPr>
          <a:lstStyle/>
          <a:p>
            <a:r>
              <a:rPr lang="en-US" sz="5400" dirty="0">
                <a:solidFill>
                  <a:schemeClr val="tx1">
                    <a:lumMod val="50000"/>
                    <a:lumOff val="50000"/>
                  </a:schemeClr>
                </a:solidFill>
                <a:latin typeface="Times New Roman" panose="02020603050405020304" pitchFamily="18" charset="0"/>
                <a:cs typeface="Times New Roman" panose="02020603050405020304" pitchFamily="18" charset="0"/>
              </a:rPr>
              <a:t>Data, Information &amp; knowledge</a:t>
            </a:r>
            <a:endParaRPr sz="54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2" name="Shape 62"/>
          <p:cNvSpPr/>
          <p:nvPr/>
        </p:nvSpPr>
        <p:spPr>
          <a:xfrm>
            <a:off x="1386976" y="12588433"/>
            <a:ext cx="4530086" cy="5877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ct val="150000"/>
              </a:lnSpc>
              <a:defRPr sz="2400">
                <a:solidFill>
                  <a:srgbClr val="AAA9AB"/>
                </a:solidFill>
                <a:latin typeface="+mn-lt"/>
                <a:ea typeface="+mn-ea"/>
                <a:cs typeface="+mn-cs"/>
                <a:sym typeface="Open Sans Semibold"/>
              </a:defRPr>
            </a:lvl1pPr>
          </a:lstStyle>
          <a:p>
            <a:r>
              <a:rPr dirty="0"/>
              <a:t>PRESENTATION</a:t>
            </a:r>
            <a:r>
              <a:rPr lang="en-US" dirty="0"/>
              <a:t> – DATA MINING</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5327957" y="5453694"/>
            <a:ext cx="5977598"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REGRESSION</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854248" y="2603634"/>
            <a:ext cx="12000411" cy="821699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altLang="en-US" sz="3600" dirty="0">
                <a:solidFill>
                  <a:schemeClr val="tx1">
                    <a:lumMod val="65000"/>
                    <a:lumOff val="35000"/>
                  </a:schemeClr>
                </a:solidFill>
              </a:rPr>
              <a:t>Predict a value of a given continuous valued variable based on the values of other variables, assuming a linear or nonlinear model of dependency.</a:t>
            </a:r>
          </a:p>
          <a:p>
            <a:pPr>
              <a:lnSpc>
                <a:spcPct val="150000"/>
              </a:lnSpc>
            </a:pPr>
            <a:r>
              <a:rPr lang="en-US" altLang="en-US" sz="3600" dirty="0">
                <a:solidFill>
                  <a:schemeClr val="tx1">
                    <a:lumMod val="65000"/>
                    <a:lumOff val="35000"/>
                  </a:schemeClr>
                </a:solidFill>
              </a:rPr>
              <a:t>Greatly studied in statistics, neural network fields.</a:t>
            </a:r>
          </a:p>
          <a:p>
            <a:pPr>
              <a:lnSpc>
                <a:spcPct val="150000"/>
              </a:lnSpc>
            </a:pPr>
            <a:r>
              <a:rPr lang="en-US" altLang="en-US" sz="3600" dirty="0">
                <a:solidFill>
                  <a:schemeClr val="tx1">
                    <a:lumMod val="65000"/>
                    <a:lumOff val="35000"/>
                  </a:schemeClr>
                </a:solidFill>
              </a:rPr>
              <a:t>Examples:</a:t>
            </a:r>
          </a:p>
          <a:p>
            <a:pPr lvl="1" algn="l">
              <a:lnSpc>
                <a:spcPct val="150000"/>
              </a:lnSpc>
            </a:pPr>
            <a:r>
              <a:rPr lang="en-US" altLang="en-US" sz="2800" dirty="0">
                <a:solidFill>
                  <a:schemeClr val="tx1">
                    <a:lumMod val="65000"/>
                    <a:lumOff val="35000"/>
                  </a:schemeClr>
                </a:solidFill>
                <a:latin typeface="+mn-lt"/>
              </a:rPr>
              <a:t>- Predicting sales amounts of new product based on advertising expenditure.</a:t>
            </a:r>
          </a:p>
          <a:p>
            <a:pPr lvl="1" algn="l">
              <a:lnSpc>
                <a:spcPct val="150000"/>
              </a:lnSpc>
            </a:pPr>
            <a:r>
              <a:rPr lang="en-US" altLang="en-US" sz="2800" dirty="0">
                <a:solidFill>
                  <a:schemeClr val="tx1">
                    <a:lumMod val="65000"/>
                    <a:lumOff val="35000"/>
                  </a:schemeClr>
                </a:solidFill>
                <a:latin typeface="+mn-lt"/>
              </a:rPr>
              <a:t>- Predicting wind velocities as a function of temperature, humidity, air pressure, etc.</a:t>
            </a:r>
          </a:p>
          <a:p>
            <a:pPr lvl="1" algn="l">
              <a:lnSpc>
                <a:spcPct val="150000"/>
              </a:lnSpc>
            </a:pPr>
            <a:r>
              <a:rPr lang="en-US" altLang="en-US" sz="2800" dirty="0">
                <a:solidFill>
                  <a:schemeClr val="tx1">
                    <a:lumMod val="65000"/>
                    <a:lumOff val="35000"/>
                  </a:schemeClr>
                </a:solidFill>
                <a:latin typeface="+mn-lt"/>
              </a:rPr>
              <a:t>- Time series prediction of stock market indices.</a:t>
            </a:r>
          </a:p>
          <a:p>
            <a:pPr>
              <a:lnSpc>
                <a:spcPct val="150000"/>
              </a:lnSpc>
            </a:pPr>
            <a:endParaRPr lang="en-US" sz="36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2355548622"/>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3586315" y="4640224"/>
            <a:ext cx="9199634" cy="182614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000" dirty="0"/>
              <a:t>Deviation/anomaly</a:t>
            </a:r>
          </a:p>
          <a:p>
            <a:pPr>
              <a:lnSpc>
                <a:spcPct val="80000"/>
              </a:lnSpc>
              <a:defRPr sz="10000" cap="all">
                <a:solidFill>
                  <a:srgbClr val="FFFFFF"/>
                </a:solidFill>
                <a:latin typeface="Open Sans Light"/>
                <a:ea typeface="Open Sans Light"/>
                <a:cs typeface="Open Sans Light"/>
                <a:sym typeface="Open Sans Light"/>
              </a:defRPr>
            </a:pPr>
            <a:r>
              <a:rPr lang="en-US" sz="7000" dirty="0"/>
              <a:t>detection</a:t>
            </a:r>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229442" y="4250694"/>
            <a:ext cx="12000411" cy="443134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altLang="en-US" sz="4000" dirty="0"/>
              <a:t>Detect significant deviations from normal behavior.</a:t>
            </a:r>
          </a:p>
          <a:p>
            <a:pPr>
              <a:lnSpc>
                <a:spcPct val="150000"/>
              </a:lnSpc>
            </a:pPr>
            <a:r>
              <a:rPr lang="en-US" altLang="en-US" sz="4000" u="sng" dirty="0"/>
              <a:t>Applications:</a:t>
            </a:r>
          </a:p>
          <a:p>
            <a:pPr>
              <a:lnSpc>
                <a:spcPct val="150000"/>
              </a:lnSpc>
            </a:pPr>
            <a:r>
              <a:rPr lang="en-US" altLang="en-US" sz="4000" i="0" dirty="0">
                <a:latin typeface="+mn-lt"/>
              </a:rPr>
              <a:t> </a:t>
            </a:r>
            <a:r>
              <a:rPr lang="en-US" altLang="en-US" sz="3600" i="0" dirty="0"/>
              <a:t>- </a:t>
            </a:r>
            <a:r>
              <a:rPr lang="en-US" altLang="en-US" sz="3600" i="0" dirty="0">
                <a:latin typeface="+mn-lt"/>
              </a:rPr>
              <a:t>Credit Card Fraud Detection</a:t>
            </a:r>
            <a:endParaRPr lang="en-US" altLang="en-US" sz="3600" i="0" dirty="0"/>
          </a:p>
          <a:p>
            <a:pPr>
              <a:lnSpc>
                <a:spcPct val="150000"/>
              </a:lnSpc>
            </a:pPr>
            <a:r>
              <a:rPr lang="en-US" altLang="en-US" sz="3600" i="0" dirty="0"/>
              <a:t> - </a:t>
            </a:r>
            <a:r>
              <a:rPr lang="en-US" altLang="en-US" sz="3600" i="0" dirty="0">
                <a:latin typeface="+mn-lt"/>
              </a:rPr>
              <a:t>Network Intrusion Detection</a:t>
            </a:r>
          </a:p>
          <a:p>
            <a:pPr>
              <a:lnSpc>
                <a:spcPct val="150000"/>
              </a:lnSpc>
            </a:pPr>
            <a:endParaRPr lang="en-US" sz="36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1842756560"/>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94" name="Shape 94"/>
          <p:cNvSpPr/>
          <p:nvPr/>
        </p:nvSpPr>
        <p:spPr>
          <a:xfrm>
            <a:off x="8658984" y="2091981"/>
            <a:ext cx="7066037" cy="148758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9000">
                <a:solidFill>
                  <a:srgbClr val="FFFFFF"/>
                </a:solidFill>
                <a:latin typeface="Open Sans Light"/>
                <a:ea typeface="Open Sans Light"/>
                <a:cs typeface="Open Sans Light"/>
                <a:sym typeface="Open Sans Light"/>
              </a:defRPr>
            </a:lvl1pPr>
          </a:lstStyle>
          <a:p>
            <a:r>
              <a:rPr lang="en-US" dirty="0"/>
              <a:t>THANK YOU !</a:t>
            </a:r>
            <a:endParaRPr dirty="0"/>
          </a:p>
        </p:txBody>
      </p:sp>
      <p:sp>
        <p:nvSpPr>
          <p:cNvPr id="2" name="Rectangle 1">
            <a:extLst>
              <a:ext uri="{FF2B5EF4-FFF2-40B4-BE49-F238E27FC236}">
                <a16:creationId xmlns:a16="http://schemas.microsoft.com/office/drawing/2014/main" id="{C78616F1-9B1C-47EA-8A75-37168E162342}"/>
              </a:ext>
            </a:extLst>
          </p:cNvPr>
          <p:cNvSpPr/>
          <p:nvPr/>
        </p:nvSpPr>
        <p:spPr>
          <a:xfrm>
            <a:off x="7178136" y="7656071"/>
            <a:ext cx="10023898" cy="1547924"/>
          </a:xfrm>
          <a:prstGeom prst="rect">
            <a:avLst/>
          </a:prstGeom>
        </p:spPr>
        <p:txBody>
          <a:bodyPr wrap="none">
            <a:spAutoFit/>
          </a:bodyPr>
          <a:lstStyle/>
          <a:p>
            <a:pPr>
              <a:lnSpc>
                <a:spcPct val="150000"/>
              </a:lnSpc>
            </a:pPr>
            <a:r>
              <a:rPr lang="en-US" altLang="en-US" sz="7200" dirty="0">
                <a:solidFill>
                  <a:schemeClr val="tx1">
                    <a:lumMod val="65000"/>
                    <a:lumOff val="35000"/>
                  </a:schemeClr>
                </a:solidFill>
              </a:rPr>
              <a:t>END OF PRESENTATION</a:t>
            </a:r>
          </a:p>
        </p:txBody>
      </p:sp>
    </p:spTree>
    <p:extLst>
      <p:ext uri="{BB962C8B-B14F-4D97-AF65-F5344CB8AC3E}">
        <p14:creationId xmlns:p14="http://schemas.microsoft.com/office/powerpoint/2010/main" val="1762303143"/>
      </p:ext>
    </p:extLst>
  </p:cSld>
  <p:clrMapOvr>
    <a:masterClrMapping/>
  </p:clrMapOvr>
  <mc:AlternateContent xmlns:mc="http://schemas.openxmlformats.org/markup-compatibility/2006" xmlns:p14="http://schemas.microsoft.com/office/powerpoint/2010/main">
    <mc:Choice Requires="p14">
      <p:transition spd="slow" p14:dur="175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p:nvPr/>
        </p:nvSpPr>
        <p:spPr>
          <a:xfrm>
            <a:off x="11983444" y="6590274"/>
            <a:ext cx="417112" cy="417113"/>
          </a:xfrm>
          <a:prstGeom prst="ellipse">
            <a:avLst/>
          </a:prstGeom>
          <a:solidFill>
            <a:srgbClr val="82C9DB"/>
          </a:solidFill>
          <a:ln w="12700">
            <a:miter lim="400000"/>
          </a:ln>
        </p:spPr>
        <p:txBody>
          <a:bodyPr lIns="50800" tIns="50800" rIns="50800" bIns="50800" anchor="ctr"/>
          <a:lstStyle/>
          <a:p>
            <a:pPr>
              <a:defRPr sz="3200">
                <a:solidFill>
                  <a:srgbClr val="FFFFFF"/>
                </a:solidFill>
              </a:defRPr>
            </a:pPr>
            <a:endParaRPr/>
          </a:p>
        </p:txBody>
      </p:sp>
      <p:sp>
        <p:nvSpPr>
          <p:cNvPr id="100" name="Shape 100"/>
          <p:cNvSpPr/>
          <p:nvPr/>
        </p:nvSpPr>
        <p:spPr>
          <a:xfrm>
            <a:off x="12110444" y="6717274"/>
            <a:ext cx="163112" cy="163113"/>
          </a:xfrm>
          <a:prstGeom prst="ellipse">
            <a:avLst/>
          </a:prstGeom>
          <a:solidFill>
            <a:srgbClr val="FFFFFF"/>
          </a:solidFill>
          <a:ln w="12700">
            <a:miter lim="400000"/>
          </a:ln>
        </p:spPr>
        <p:txBody>
          <a:bodyPr lIns="50800" tIns="50800" rIns="50800" bIns="50800" anchor="ctr"/>
          <a:lstStyle/>
          <a:p>
            <a:pPr>
              <a:defRPr sz="3200">
                <a:solidFill>
                  <a:srgbClr val="FFFFFF"/>
                </a:solidFill>
              </a:defRPr>
            </a:pPr>
            <a:endParaRPr/>
          </a:p>
        </p:txBody>
      </p:sp>
      <p:sp>
        <p:nvSpPr>
          <p:cNvPr id="3" name="Rectangle 2">
            <a:extLst>
              <a:ext uri="{FF2B5EF4-FFF2-40B4-BE49-F238E27FC236}">
                <a16:creationId xmlns:a16="http://schemas.microsoft.com/office/drawing/2014/main" id="{86E73BDF-5127-47F4-984D-9CD93A42044E}"/>
              </a:ext>
            </a:extLst>
          </p:cNvPr>
          <p:cNvSpPr/>
          <p:nvPr/>
        </p:nvSpPr>
        <p:spPr>
          <a:xfrm>
            <a:off x="1830321" y="1687622"/>
            <a:ext cx="7609776" cy="1107996"/>
          </a:xfrm>
          <a:prstGeom prst="rect">
            <a:avLst/>
          </a:prstGeom>
        </p:spPr>
        <p:txBody>
          <a:bodyPr wrap="none">
            <a:spAutoFit/>
          </a:bodyPr>
          <a:lstStyle/>
          <a:p>
            <a:r>
              <a:rPr lang="en-US" sz="6600" dirty="0">
                <a:solidFill>
                  <a:schemeClr val="tx1">
                    <a:lumMod val="50000"/>
                    <a:lumOff val="50000"/>
                  </a:schemeClr>
                </a:solidFill>
                <a:latin typeface="Times New Roman" panose="02020603050405020304" pitchFamily="18" charset="0"/>
                <a:cs typeface="Times New Roman" panose="02020603050405020304" pitchFamily="18" charset="0"/>
              </a:rPr>
              <a:t>Business Intelligence </a:t>
            </a:r>
            <a:endParaRPr lang="en-US" sz="6600" dirty="0">
              <a:solidFill>
                <a:schemeClr val="tx1">
                  <a:lumMod val="50000"/>
                  <a:lumOff val="50000"/>
                </a:schemeClr>
              </a:solidFill>
            </a:endParaRPr>
          </a:p>
        </p:txBody>
      </p:sp>
      <p:sp>
        <p:nvSpPr>
          <p:cNvPr id="4" name="Rectangle 3">
            <a:extLst>
              <a:ext uri="{FF2B5EF4-FFF2-40B4-BE49-F238E27FC236}">
                <a16:creationId xmlns:a16="http://schemas.microsoft.com/office/drawing/2014/main" id="{FC6EA8F7-CDC0-4309-81C6-B8B9DCADEA24}"/>
              </a:ext>
            </a:extLst>
          </p:cNvPr>
          <p:cNvSpPr/>
          <p:nvPr/>
        </p:nvSpPr>
        <p:spPr>
          <a:xfrm>
            <a:off x="1615128" y="7807122"/>
            <a:ext cx="20736631" cy="3939540"/>
          </a:xfrm>
          <a:prstGeom prst="rect">
            <a:avLst/>
          </a:prstGeom>
        </p:spPr>
        <p:txBody>
          <a:bodyPr wrap="square">
            <a:spAutoFit/>
          </a:bodyPr>
          <a:lstStyle/>
          <a:p>
            <a:pPr marL="685800" indent="-685800" algn="l">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Business Intelligence (BI) refers to applications and technologies which are used to gather, provide access to, and analyze data and information about their company operations.</a:t>
            </a:r>
          </a:p>
          <a:p>
            <a:pPr algn="l"/>
            <a:endParaRPr lang="en-US" dirty="0">
              <a:solidFill>
                <a:schemeClr val="bg1"/>
              </a:solidFill>
              <a:latin typeface="Times New Roman" panose="02020603050405020304" pitchFamily="18" charset="0"/>
              <a:cs typeface="Times New Roman" panose="02020603050405020304" pitchFamily="18" charset="0"/>
            </a:endParaRPr>
          </a:p>
          <a:p>
            <a:pPr marL="685800" indent="-685800" algn="l">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Data Mining is an important part of Business Intelligence.</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15550621" y="7388191"/>
            <a:ext cx="102657" cy="355353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170000"/>
              </a:lnSpc>
              <a:defRPr sz="10500" spc="4935">
                <a:solidFill>
                  <a:srgbClr val="FFFFFF"/>
                </a:solidFill>
                <a:latin typeface="FontAwesome"/>
                <a:ea typeface="FontAwesome"/>
                <a:cs typeface="FontAwesome"/>
                <a:sym typeface="FontAwesome"/>
              </a:defRPr>
            </a:lvl1pPr>
          </a:lstStyle>
          <a:p>
            <a:endParaRPr sz="15000" dirty="0"/>
          </a:p>
        </p:txBody>
      </p:sp>
      <p:sp>
        <p:nvSpPr>
          <p:cNvPr id="57" name="Shape 57"/>
          <p:cNvSpPr/>
          <p:nvPr/>
        </p:nvSpPr>
        <p:spPr>
          <a:xfrm>
            <a:off x="8268646" y="1372339"/>
            <a:ext cx="102656"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0900">
                <a:solidFill>
                  <a:srgbClr val="FFFFFF"/>
                </a:solidFill>
                <a:latin typeface="Open Sans Light"/>
                <a:ea typeface="Open Sans Light"/>
                <a:cs typeface="Open Sans Light"/>
                <a:sym typeface="Open Sans Light"/>
              </a:defRPr>
            </a:lvl1pPr>
          </a:lstStyle>
          <a:p>
            <a:endParaRPr sz="6600" dirty="0">
              <a:latin typeface="Times New Roman" panose="02020603050405020304" pitchFamily="18" charset="0"/>
              <a:cs typeface="Times New Roman" panose="02020603050405020304" pitchFamily="18" charset="0"/>
            </a:endParaRPr>
          </a:p>
        </p:txBody>
      </p:sp>
      <p:pic>
        <p:nvPicPr>
          <p:cNvPr id="3" name="Picture 2" descr="A screenshot of a cell phone&#10;&#10;Description generated with high confidence">
            <a:extLst>
              <a:ext uri="{FF2B5EF4-FFF2-40B4-BE49-F238E27FC236}">
                <a16:creationId xmlns:a16="http://schemas.microsoft.com/office/drawing/2014/main" id="{F2DA2DFD-F862-4A60-9211-AA00D3A70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5999"/>
          </a:xfrm>
          <a:prstGeom prst="rect">
            <a:avLst/>
          </a:prstGeom>
        </p:spPr>
      </p:pic>
    </p:spTree>
    <p:extLst>
      <p:ext uri="{BB962C8B-B14F-4D97-AF65-F5344CB8AC3E}">
        <p14:creationId xmlns:p14="http://schemas.microsoft.com/office/powerpoint/2010/main" val="35084362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p:nvPr/>
        </p:nvSpPr>
        <p:spPr>
          <a:xfrm>
            <a:off x="1489475" y="2347401"/>
            <a:ext cx="9224545" cy="1"/>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85" name="Shape 85"/>
          <p:cNvSpPr/>
          <p:nvPr/>
        </p:nvSpPr>
        <p:spPr>
          <a:xfrm>
            <a:off x="1421496" y="856870"/>
            <a:ext cx="7580601" cy="91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5300" cap="all">
                <a:solidFill>
                  <a:srgbClr val="5D5D5E"/>
                </a:solidFill>
                <a:latin typeface="+mn-lt"/>
                <a:ea typeface="+mn-ea"/>
                <a:cs typeface="+mn-cs"/>
                <a:sym typeface="Open Sans Semibold"/>
              </a:defRPr>
            </a:lvl1pPr>
          </a:lstStyle>
          <a:p>
            <a:r>
              <a:rPr lang="en-US" dirty="0">
                <a:solidFill>
                  <a:schemeClr val="tx1">
                    <a:lumMod val="50000"/>
                    <a:lumOff val="50000"/>
                  </a:schemeClr>
                </a:solidFill>
              </a:rPr>
              <a:t>What is data mining</a:t>
            </a:r>
            <a:r>
              <a:rPr dirty="0">
                <a:solidFill>
                  <a:schemeClr val="tx1">
                    <a:lumMod val="50000"/>
                    <a:lumOff val="50000"/>
                  </a:schemeClr>
                </a:solidFill>
              </a:rPr>
              <a:t>?</a:t>
            </a:r>
          </a:p>
        </p:txBody>
      </p:sp>
      <p:sp>
        <p:nvSpPr>
          <p:cNvPr id="86" name="Shape 86"/>
          <p:cNvSpPr/>
          <p:nvPr/>
        </p:nvSpPr>
        <p:spPr>
          <a:xfrm>
            <a:off x="1402898" y="3030318"/>
            <a:ext cx="11958770" cy="971772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571500" indent="-571500" algn="l">
              <a:lnSpc>
                <a:spcPct val="150000"/>
              </a:lnSpc>
              <a:buFont typeface="Wingdings" panose="05000000000000000000" pitchFamily="2" charset="2"/>
              <a:buChar char="v"/>
              <a:defRPr sz="3000">
                <a:solidFill>
                  <a:srgbClr val="717172"/>
                </a:solidFill>
              </a:defRPr>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The</a:t>
            </a: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 automated extraction of hidden predictive</a:t>
            </a:r>
          </a:p>
          <a:p>
            <a:pPr algn="l">
              <a:lnSpc>
                <a:spcPct val="150000"/>
              </a:lnSpc>
              <a:defRPr sz="3000">
                <a:solidFill>
                  <a:srgbClr val="717172"/>
                </a:solidFill>
              </a:defRP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information from (large) databases</a:t>
            </a:r>
          </a:p>
          <a:p>
            <a:pPr marL="571500" indent="-571500" algn="l">
              <a:lnSpc>
                <a:spcPct val="150000"/>
              </a:lnSpc>
              <a:buFont typeface="Wingdings" panose="05000000000000000000" pitchFamily="2" charset="2"/>
              <a:buChar char="v"/>
              <a:defRPr sz="3000">
                <a:solidFill>
                  <a:srgbClr val="717172"/>
                </a:solidFill>
              </a:defRP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Three key words:</a:t>
            </a:r>
          </a:p>
          <a:p>
            <a:pPr marL="1257300" lvl="2" indent="-457200" algn="l">
              <a:lnSpc>
                <a:spcPct val="95000"/>
              </a:lnSpc>
              <a:buFont typeface="Arial" panose="020B0604020202020204" pitchFamily="34" charset="0"/>
              <a:buChar cha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Automated</a:t>
            </a:r>
          </a:p>
          <a:p>
            <a:pPr marL="1257300" lvl="2" indent="-457200" algn="l">
              <a:lnSpc>
                <a:spcPct val="95000"/>
              </a:lnSpc>
              <a:buFont typeface="Arial" panose="020B0604020202020204" pitchFamily="34" charset="0"/>
              <a:buChar cha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Hidden</a:t>
            </a:r>
          </a:p>
          <a:p>
            <a:pPr marL="1257300" lvl="2" indent="-457200" algn="l">
              <a:lnSpc>
                <a:spcPct val="95000"/>
              </a:lnSpc>
              <a:buFont typeface="Arial" panose="020B0604020202020204" pitchFamily="34" charset="0"/>
              <a:buChar cha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Predictive</a:t>
            </a:r>
          </a:p>
          <a:p>
            <a:pPr marL="571500" indent="-571500" algn="l">
              <a:lnSpc>
                <a:spcPct val="150000"/>
              </a:lnSpc>
              <a:buFont typeface="Wingdings" panose="05000000000000000000" pitchFamily="2" charset="2"/>
              <a:buChar char="v"/>
              <a:defRPr sz="3000">
                <a:solidFill>
                  <a:srgbClr val="717172"/>
                </a:solidFill>
              </a:defRP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Implicit is a statistical methodology</a:t>
            </a:r>
          </a:p>
          <a:p>
            <a:pPr marL="571500" indent="-571500" algn="l">
              <a:lnSpc>
                <a:spcPct val="150000"/>
              </a:lnSpc>
              <a:buFont typeface="Wingdings" panose="05000000000000000000" pitchFamily="2" charset="2"/>
              <a:buChar char="v"/>
              <a:defRPr sz="3000">
                <a:solidFill>
                  <a:srgbClr val="717172"/>
                </a:solidFill>
              </a:defRP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Data Mining lets you be proactive</a:t>
            </a:r>
          </a:p>
          <a:p>
            <a:pPr marL="1257300" lvl="2" indent="-457200" algn="l">
              <a:lnSpc>
                <a:spcPct val="95000"/>
              </a:lnSpc>
              <a:buFont typeface="Arial" panose="020B0604020202020204" pitchFamily="34" charset="0"/>
              <a:buChar cha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Prospective rather than Retrospective</a:t>
            </a:r>
          </a:p>
          <a:p>
            <a:pPr marL="571500" indent="-571500" algn="l">
              <a:lnSpc>
                <a:spcPct val="150000"/>
              </a:lnSpc>
              <a:buFont typeface="Wingdings" panose="05000000000000000000" pitchFamily="2" charset="2"/>
              <a:buChar char="v"/>
              <a:defRPr sz="3000">
                <a:solidFill>
                  <a:srgbClr val="717172"/>
                </a:solidFill>
              </a:defRPr>
            </a:pPr>
            <a:endPar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571500" indent="-571500" algn="l">
              <a:lnSpc>
                <a:spcPct val="150000"/>
              </a:lnSpc>
              <a:buFont typeface="Wingdings" panose="05000000000000000000" pitchFamily="2" charset="2"/>
              <a:buChar char="v"/>
              <a:defRPr sz="3000">
                <a:solidFill>
                  <a:srgbClr val="717172"/>
                </a:solidFill>
              </a:defRPr>
            </a:pPr>
            <a:endPar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l">
              <a:lnSpc>
                <a:spcPct val="150000"/>
              </a:lnSpc>
              <a:defRPr sz="3000">
                <a:solidFill>
                  <a:srgbClr val="717172"/>
                </a:solidFill>
              </a:defRPr>
            </a:pPr>
            <a:endParaRPr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5" name="Picture 4" descr="A close up of a piece of paper&#10;&#10;Description generated with very high confidence">
            <a:extLst>
              <a:ext uri="{FF2B5EF4-FFF2-40B4-BE49-F238E27FC236}">
                <a16:creationId xmlns:a16="http://schemas.microsoft.com/office/drawing/2014/main" id="{B862F150-DB20-47CB-B0E5-E32EEECA9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1905" y="2539355"/>
            <a:ext cx="9224545" cy="86372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nvSpPr>
        <p:spPr>
          <a:xfrm>
            <a:off x="4876570" y="6583315"/>
            <a:ext cx="417113" cy="417113"/>
          </a:xfrm>
          <a:prstGeom prst="ellipse">
            <a:avLst/>
          </a:prstGeom>
          <a:solidFill>
            <a:srgbClr val="82C9DB"/>
          </a:solidFill>
          <a:ln w="12700">
            <a:miter lim="400000"/>
          </a:ln>
        </p:spPr>
        <p:txBody>
          <a:bodyPr lIns="50800" tIns="50800" rIns="50800" bIns="50800" anchor="ctr"/>
          <a:lstStyle/>
          <a:p>
            <a:pPr>
              <a:defRPr sz="3200">
                <a:solidFill>
                  <a:srgbClr val="FFFFFF"/>
                </a:solidFill>
              </a:defRPr>
            </a:pPr>
            <a:endParaRPr/>
          </a:p>
        </p:txBody>
      </p:sp>
      <p:sp>
        <p:nvSpPr>
          <p:cNvPr id="107" name="Shape 107"/>
          <p:cNvSpPr/>
          <p:nvPr/>
        </p:nvSpPr>
        <p:spPr>
          <a:xfrm>
            <a:off x="5003570" y="6710315"/>
            <a:ext cx="163113" cy="163113"/>
          </a:xfrm>
          <a:prstGeom prst="ellipse">
            <a:avLst/>
          </a:prstGeom>
          <a:solidFill>
            <a:srgbClr val="FFFFFF"/>
          </a:solidFill>
          <a:ln w="12700">
            <a:miter lim="400000"/>
          </a:ln>
        </p:spPr>
        <p:txBody>
          <a:bodyPr lIns="50800" tIns="50800" rIns="50800" bIns="50800" anchor="ctr"/>
          <a:lstStyle/>
          <a:p>
            <a:pPr>
              <a:defRPr sz="3200">
                <a:solidFill>
                  <a:srgbClr val="FFFFFF"/>
                </a:solidFill>
              </a:defRPr>
            </a:pPr>
            <a:endParaRPr/>
          </a:p>
        </p:txBody>
      </p:sp>
      <p:sp>
        <p:nvSpPr>
          <p:cNvPr id="108" name="Shape 108"/>
          <p:cNvSpPr/>
          <p:nvPr/>
        </p:nvSpPr>
        <p:spPr>
          <a:xfrm>
            <a:off x="1146476" y="10149806"/>
            <a:ext cx="7877301" cy="7091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nSpc>
                <a:spcPct val="150000"/>
              </a:lnSpc>
              <a:defRPr sz="3000">
                <a:solidFill>
                  <a:srgbClr val="717172"/>
                </a:solidFill>
              </a:defRPr>
            </a:lvl1pPr>
          </a:lstStyle>
          <a:p>
            <a:endParaRPr dirty="0"/>
          </a:p>
        </p:txBody>
      </p:sp>
      <p:sp>
        <p:nvSpPr>
          <p:cNvPr id="110" name="Shape 110"/>
          <p:cNvSpPr/>
          <p:nvPr/>
        </p:nvSpPr>
        <p:spPr>
          <a:xfrm>
            <a:off x="19077953" y="6589526"/>
            <a:ext cx="417112" cy="417112"/>
          </a:xfrm>
          <a:prstGeom prst="ellipse">
            <a:avLst/>
          </a:prstGeom>
          <a:solidFill>
            <a:srgbClr val="A3C3EB"/>
          </a:solidFill>
          <a:ln w="12700">
            <a:miter lim="400000"/>
          </a:ln>
        </p:spPr>
        <p:txBody>
          <a:bodyPr lIns="50800" tIns="50800" rIns="50800" bIns="50800" anchor="ctr"/>
          <a:lstStyle/>
          <a:p>
            <a:pPr>
              <a:defRPr sz="3200">
                <a:solidFill>
                  <a:srgbClr val="FFFFFF"/>
                </a:solidFill>
              </a:defRPr>
            </a:pPr>
            <a:endParaRPr/>
          </a:p>
        </p:txBody>
      </p:sp>
      <p:sp>
        <p:nvSpPr>
          <p:cNvPr id="111" name="Shape 111"/>
          <p:cNvSpPr/>
          <p:nvPr/>
        </p:nvSpPr>
        <p:spPr>
          <a:xfrm>
            <a:off x="19204953" y="6716526"/>
            <a:ext cx="163112" cy="163112"/>
          </a:xfrm>
          <a:prstGeom prst="ellipse">
            <a:avLst/>
          </a:prstGeom>
          <a:solidFill>
            <a:srgbClr val="FFFFFF"/>
          </a:solidFill>
          <a:ln w="12700">
            <a:miter lim="400000"/>
          </a:ln>
        </p:spPr>
        <p:txBody>
          <a:bodyPr lIns="50800" tIns="50800" rIns="50800" bIns="50800" anchor="ctr"/>
          <a:lstStyle/>
          <a:p>
            <a:pPr>
              <a:defRPr sz="3200">
                <a:solidFill>
                  <a:srgbClr val="FFFFFF"/>
                </a:solidFill>
              </a:defRPr>
            </a:pPr>
            <a:endParaRPr/>
          </a:p>
        </p:txBody>
      </p:sp>
      <p:sp>
        <p:nvSpPr>
          <p:cNvPr id="113" name="Shape 113"/>
          <p:cNvSpPr/>
          <p:nvPr/>
        </p:nvSpPr>
        <p:spPr>
          <a:xfrm flipV="1">
            <a:off x="12192000" y="8443165"/>
            <a:ext cx="0" cy="3679030"/>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114" name="Shape 114"/>
          <p:cNvSpPr/>
          <p:nvPr/>
        </p:nvSpPr>
        <p:spPr>
          <a:xfrm>
            <a:off x="1254427" y="1269816"/>
            <a:ext cx="6434454" cy="91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0000">
                <a:solidFill>
                  <a:srgbClr val="FFFFFF"/>
                </a:solidFill>
                <a:latin typeface="Open Sans Light"/>
                <a:ea typeface="Open Sans Light"/>
                <a:cs typeface="Open Sans Light"/>
                <a:sym typeface="Open Sans Light"/>
              </a:defRPr>
            </a:lvl1pPr>
          </a:lstStyle>
          <a:p>
            <a:r>
              <a:rPr lang="en-US" sz="5300" dirty="0">
                <a:latin typeface="+mn-lt"/>
                <a:cs typeface="Times New Roman" panose="02020603050405020304" pitchFamily="18" charset="0"/>
              </a:rPr>
              <a:t>WHY DATA MINING?</a:t>
            </a:r>
            <a:endParaRPr sz="5300" dirty="0">
              <a:latin typeface="+mn-lt"/>
              <a:cs typeface="Times New Roman" panose="02020603050405020304" pitchFamily="18" charset="0"/>
            </a:endParaRPr>
          </a:p>
        </p:txBody>
      </p:sp>
      <p:sp>
        <p:nvSpPr>
          <p:cNvPr id="3" name="Rectangle 2">
            <a:extLst>
              <a:ext uri="{FF2B5EF4-FFF2-40B4-BE49-F238E27FC236}">
                <a16:creationId xmlns:a16="http://schemas.microsoft.com/office/drawing/2014/main" id="{5739A82A-C9FD-4E7B-95E7-7F7DC56962D4}"/>
              </a:ext>
            </a:extLst>
          </p:cNvPr>
          <p:cNvSpPr/>
          <p:nvPr/>
        </p:nvSpPr>
        <p:spPr>
          <a:xfrm>
            <a:off x="6726278" y="3260861"/>
            <a:ext cx="9953366" cy="2585323"/>
          </a:xfrm>
          <a:prstGeom prst="rect">
            <a:avLst/>
          </a:prstGeom>
        </p:spPr>
        <p:txBody>
          <a:bodyPr wrap="none">
            <a:spAutoFit/>
          </a:bodyPr>
          <a:lstStyle/>
          <a:p>
            <a:r>
              <a:rPr lang="en-US" sz="6600" dirty="0">
                <a:solidFill>
                  <a:schemeClr val="bg1"/>
                </a:solidFill>
                <a:cs typeface="Times New Roman" panose="02020603050405020304" pitchFamily="18" charset="0"/>
              </a:rPr>
              <a:t>Data, Data everywhere yet</a:t>
            </a:r>
          </a:p>
          <a:p>
            <a:r>
              <a:rPr lang="en-US" sz="9600" dirty="0">
                <a:solidFill>
                  <a:schemeClr val="bg1"/>
                </a:solidFill>
                <a:cs typeface="Times New Roman" panose="02020603050405020304" pitchFamily="18" charset="0"/>
              </a:rPr>
              <a:t>…</a:t>
            </a:r>
            <a:endParaRPr lang="en-US" sz="9600" dirty="0">
              <a:solidFill>
                <a:schemeClr val="bg1"/>
              </a:solidFill>
            </a:endParaRPr>
          </a:p>
        </p:txBody>
      </p:sp>
      <p:sp>
        <p:nvSpPr>
          <p:cNvPr id="4" name="Rectangle 3">
            <a:extLst>
              <a:ext uri="{FF2B5EF4-FFF2-40B4-BE49-F238E27FC236}">
                <a16:creationId xmlns:a16="http://schemas.microsoft.com/office/drawing/2014/main" id="{66961ABA-531C-4FF6-886E-EC6E7B9A2959}"/>
              </a:ext>
            </a:extLst>
          </p:cNvPr>
          <p:cNvSpPr/>
          <p:nvPr/>
        </p:nvSpPr>
        <p:spPr>
          <a:xfrm>
            <a:off x="6759099" y="8256980"/>
            <a:ext cx="12646411" cy="3785652"/>
          </a:xfrm>
          <a:prstGeom prst="rect">
            <a:avLst/>
          </a:prstGeom>
        </p:spPr>
        <p:txBody>
          <a:bodyPr wrap="none">
            <a:spAutoFit/>
          </a:bodyPr>
          <a:lstStyle/>
          <a:p>
            <a:pPr marL="685800" indent="-685800" algn="just">
              <a:buFont typeface="Arial" panose="020B0604020202020204" pitchFamily="34" charset="0"/>
              <a:buChar char="•"/>
            </a:pPr>
            <a:r>
              <a:rPr lang="en-US" sz="6000" dirty="0">
                <a:solidFill>
                  <a:schemeClr val="tx1">
                    <a:lumMod val="50000"/>
                    <a:lumOff val="50000"/>
                  </a:schemeClr>
                </a:solidFill>
                <a:cs typeface="Times New Roman" panose="02020603050405020304" pitchFamily="18" charset="0"/>
              </a:rPr>
              <a:t>I can’t find the data I need</a:t>
            </a:r>
          </a:p>
          <a:p>
            <a:pPr marL="685800" indent="-685800" algn="just">
              <a:buFont typeface="Arial" panose="020B0604020202020204" pitchFamily="34" charset="0"/>
              <a:buChar char="•"/>
            </a:pPr>
            <a:r>
              <a:rPr lang="en-US" sz="6000" dirty="0">
                <a:solidFill>
                  <a:schemeClr val="tx1">
                    <a:lumMod val="50000"/>
                    <a:lumOff val="50000"/>
                  </a:schemeClr>
                </a:solidFill>
                <a:cs typeface="Times New Roman" panose="02020603050405020304" pitchFamily="18" charset="0"/>
              </a:rPr>
              <a:t>I can’t get the data I need</a:t>
            </a:r>
          </a:p>
          <a:p>
            <a:pPr marL="685800" indent="-685800" algn="just">
              <a:buFont typeface="Arial" panose="020B0604020202020204" pitchFamily="34" charset="0"/>
              <a:buChar char="•"/>
            </a:pPr>
            <a:r>
              <a:rPr lang="en-US" sz="6000" dirty="0">
                <a:solidFill>
                  <a:schemeClr val="tx1">
                    <a:lumMod val="50000"/>
                    <a:lumOff val="50000"/>
                  </a:schemeClr>
                </a:solidFill>
                <a:cs typeface="Times New Roman" panose="02020603050405020304" pitchFamily="18" charset="0"/>
              </a:rPr>
              <a:t>I can’t understand the data I found</a:t>
            </a:r>
          </a:p>
          <a:p>
            <a:pPr marL="685800" indent="-685800" algn="just">
              <a:buFont typeface="Arial" panose="020B0604020202020204" pitchFamily="34" charset="0"/>
              <a:buChar char="•"/>
            </a:pPr>
            <a:r>
              <a:rPr lang="en-US" sz="6000" dirty="0">
                <a:solidFill>
                  <a:schemeClr val="tx1">
                    <a:lumMod val="50000"/>
                    <a:lumOff val="50000"/>
                  </a:schemeClr>
                </a:solidFill>
                <a:cs typeface="Times New Roman" panose="02020603050405020304" pitchFamily="18" charset="0"/>
              </a:rPr>
              <a:t>I can’t use the data I found</a:t>
            </a:r>
            <a:endParaRPr lang="en-US" sz="6000"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Shape 963"/>
          <p:cNvSpPr/>
          <p:nvPr/>
        </p:nvSpPr>
        <p:spPr>
          <a:xfrm>
            <a:off x="3054434" y="6022598"/>
            <a:ext cx="535242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000" cap="all">
                <a:solidFill>
                  <a:srgbClr val="FFFFFF"/>
                </a:solidFill>
                <a:latin typeface="+mj-lt"/>
                <a:ea typeface="+mj-ea"/>
                <a:cs typeface="+mj-cs"/>
                <a:sym typeface="Montserrat-Bold"/>
              </a:defRPr>
            </a:lvl1pPr>
          </a:lstStyle>
          <a:p>
            <a:pPr algn="ctr"/>
            <a:r>
              <a:rPr lang="en-US" sz="3600" dirty="0"/>
              <a:t>DATA Explosion problem</a:t>
            </a:r>
            <a:endParaRPr sz="3600" dirty="0"/>
          </a:p>
        </p:txBody>
      </p:sp>
      <p:sp>
        <p:nvSpPr>
          <p:cNvPr id="965" name="Shape 965"/>
          <p:cNvSpPr/>
          <p:nvPr/>
        </p:nvSpPr>
        <p:spPr>
          <a:xfrm>
            <a:off x="11251066" y="4554991"/>
            <a:ext cx="1587342" cy="129430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0" spc="2880" baseline="-3333">
                <a:solidFill>
                  <a:srgbClr val="6AB3B8"/>
                </a:solidFill>
                <a:latin typeface="et-line"/>
                <a:ea typeface="et-line"/>
                <a:cs typeface="et-line"/>
                <a:sym typeface="et-line"/>
              </a:defRPr>
            </a:lvl1pPr>
          </a:lstStyle>
          <a:p>
            <a:r>
              <a:rPr dirty="0"/>
              <a:t></a:t>
            </a:r>
          </a:p>
        </p:txBody>
      </p:sp>
      <p:sp>
        <p:nvSpPr>
          <p:cNvPr id="966" name="Shape 966"/>
          <p:cNvSpPr/>
          <p:nvPr/>
        </p:nvSpPr>
        <p:spPr>
          <a:xfrm>
            <a:off x="5097710" y="4534431"/>
            <a:ext cx="1265873" cy="129430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0" spc="2880" baseline="-3333">
                <a:solidFill>
                  <a:srgbClr val="82C9DB"/>
                </a:solidFill>
                <a:latin typeface="et-line"/>
                <a:ea typeface="et-line"/>
                <a:cs typeface="et-line"/>
                <a:sym typeface="et-line"/>
              </a:defRPr>
            </a:lvl1pPr>
          </a:lstStyle>
          <a:p>
            <a:r>
              <a:rPr dirty="0"/>
              <a:t></a:t>
            </a:r>
          </a:p>
        </p:txBody>
      </p:sp>
      <p:sp>
        <p:nvSpPr>
          <p:cNvPr id="967" name="Shape 967"/>
          <p:cNvSpPr/>
          <p:nvPr/>
        </p:nvSpPr>
        <p:spPr>
          <a:xfrm>
            <a:off x="16949935" y="6022598"/>
            <a:ext cx="4212693"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000" cap="all">
                <a:solidFill>
                  <a:srgbClr val="FFFFFF"/>
                </a:solidFill>
                <a:latin typeface="+mj-lt"/>
                <a:ea typeface="+mj-ea"/>
                <a:cs typeface="+mj-cs"/>
                <a:sym typeface="Montserrat-Bold"/>
              </a:defRPr>
            </a:lvl1pPr>
          </a:lstStyle>
          <a:p>
            <a:pPr algn="ctr"/>
            <a:r>
              <a:rPr lang="en-US" sz="3600" dirty="0"/>
              <a:t>Data warehousing</a:t>
            </a:r>
          </a:p>
          <a:p>
            <a:pPr algn="ctr"/>
            <a:r>
              <a:rPr lang="en-US" sz="3600" dirty="0"/>
              <a:t>data mining</a:t>
            </a:r>
            <a:endParaRPr sz="3600" dirty="0"/>
          </a:p>
        </p:txBody>
      </p:sp>
      <p:sp>
        <p:nvSpPr>
          <p:cNvPr id="969" name="Shape 969"/>
          <p:cNvSpPr/>
          <p:nvPr/>
        </p:nvSpPr>
        <p:spPr>
          <a:xfrm>
            <a:off x="18316188" y="4410789"/>
            <a:ext cx="1480186" cy="129430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0" spc="2880" baseline="-3333">
                <a:solidFill>
                  <a:srgbClr val="A3C3EB"/>
                </a:solidFill>
                <a:latin typeface="et-line"/>
                <a:ea typeface="et-line"/>
                <a:cs typeface="et-line"/>
                <a:sym typeface="et-line"/>
              </a:defRPr>
            </a:lvl1pPr>
          </a:lstStyle>
          <a:p>
            <a:r>
              <a:rPr dirty="0"/>
              <a:t></a:t>
            </a:r>
          </a:p>
        </p:txBody>
      </p:sp>
      <p:sp>
        <p:nvSpPr>
          <p:cNvPr id="970" name="Shape 970"/>
          <p:cNvSpPr/>
          <p:nvPr/>
        </p:nvSpPr>
        <p:spPr>
          <a:xfrm>
            <a:off x="9051803" y="5992575"/>
            <a:ext cx="6354304"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000" cap="all">
                <a:solidFill>
                  <a:srgbClr val="FFFFFF"/>
                </a:solidFill>
                <a:latin typeface="+mj-lt"/>
                <a:ea typeface="+mj-ea"/>
                <a:cs typeface="+mj-cs"/>
                <a:sym typeface="Montserrat-Bold"/>
              </a:defRPr>
            </a:lvl1pPr>
          </a:lstStyle>
          <a:p>
            <a:pPr algn="ctr"/>
            <a:r>
              <a:rPr lang="en-US" sz="3600" dirty="0"/>
              <a:t>drowning in data</a:t>
            </a:r>
          </a:p>
          <a:p>
            <a:pPr algn="ctr"/>
            <a:r>
              <a:rPr lang="en-US" sz="3600" dirty="0"/>
              <a:t>but starving for knowledge</a:t>
            </a:r>
            <a:endParaRPr sz="3600" dirty="0"/>
          </a:p>
        </p:txBody>
      </p:sp>
      <p:sp>
        <p:nvSpPr>
          <p:cNvPr id="972" name="Shape 972"/>
          <p:cNvSpPr/>
          <p:nvPr/>
        </p:nvSpPr>
        <p:spPr>
          <a:xfrm>
            <a:off x="1751455" y="-3582545"/>
            <a:ext cx="20955001" cy="20955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38100">
            <a:solidFill>
              <a:srgbClr val="454545"/>
            </a:solidFill>
            <a:miter lim="400000"/>
          </a:ln>
        </p:spPr>
        <p:txBody>
          <a:bodyPr lIns="50800" tIns="50800" rIns="50800" bIns="50800" anchor="ctr"/>
          <a:lstStyle/>
          <a:p>
            <a:pPr>
              <a:defRPr sz="3200">
                <a:solidFill>
                  <a:srgbClr val="454545"/>
                </a:solidFill>
              </a:defRPr>
            </a:pPr>
            <a:endParaRPr/>
          </a:p>
        </p:txBody>
      </p:sp>
      <p:sp>
        <p:nvSpPr>
          <p:cNvPr id="973" name="Shape 973"/>
          <p:cNvSpPr/>
          <p:nvPr/>
        </p:nvSpPr>
        <p:spPr>
          <a:xfrm>
            <a:off x="1079500" y="-4254500"/>
            <a:ext cx="22225000" cy="22225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38100">
            <a:solidFill>
              <a:srgbClr val="313131"/>
            </a:solidFill>
            <a:miter lim="400000"/>
          </a:ln>
        </p:spPr>
        <p:txBody>
          <a:bodyPr lIns="50800" tIns="50800" rIns="50800" bIns="50800" anchor="ctr"/>
          <a:lstStyle/>
          <a:p>
            <a:pPr>
              <a:defRPr sz="3200">
                <a:solidFill>
                  <a:srgbClr val="454545"/>
                </a:solidFill>
              </a:defRPr>
            </a:pPr>
            <a:endParaRPr/>
          </a:p>
        </p:txBody>
      </p:sp>
      <p:sp>
        <p:nvSpPr>
          <p:cNvPr id="974" name="Shape 974"/>
          <p:cNvSpPr/>
          <p:nvPr/>
        </p:nvSpPr>
        <p:spPr>
          <a:xfrm>
            <a:off x="444500" y="-4889500"/>
            <a:ext cx="23495000" cy="23495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38100">
            <a:solidFill>
              <a:srgbClr val="2A2A2A"/>
            </a:solidFill>
            <a:miter lim="400000"/>
          </a:ln>
        </p:spPr>
        <p:txBody>
          <a:bodyPr lIns="50800" tIns="50800" rIns="50800" bIns="50800" anchor="ctr"/>
          <a:lstStyle/>
          <a:p>
            <a:pPr>
              <a:defRPr sz="3200">
                <a:solidFill>
                  <a:srgbClr val="454545"/>
                </a:solidFill>
              </a:defRPr>
            </a:pPr>
            <a:endParaRPr/>
          </a:p>
        </p:txBody>
      </p:sp>
      <p:sp>
        <p:nvSpPr>
          <p:cNvPr id="975" name="Shape 975"/>
          <p:cNvSpPr/>
          <p:nvPr/>
        </p:nvSpPr>
        <p:spPr>
          <a:xfrm>
            <a:off x="8258234" y="2012796"/>
            <a:ext cx="7867538" cy="11028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6500">
                <a:solidFill>
                  <a:srgbClr val="FFFFFF"/>
                </a:solidFill>
                <a:latin typeface="Open Sans Light"/>
                <a:ea typeface="Open Sans Light"/>
                <a:cs typeface="Open Sans Light"/>
                <a:sym typeface="Open Sans Light"/>
              </a:defRPr>
            </a:pPr>
            <a:r>
              <a:rPr lang="en-US" dirty="0"/>
              <a:t>WHY DATA MINING?</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nvSpPr>
        <p:spPr>
          <a:xfrm>
            <a:off x="4314698" y="4794884"/>
            <a:ext cx="7877302" cy="70664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lnSpc>
                <a:spcPct val="150000"/>
              </a:lnSpc>
              <a:defRPr sz="3000">
                <a:solidFill>
                  <a:srgbClr val="717172"/>
                </a:solidFill>
              </a:defRPr>
            </a:lvl1pPr>
          </a:lstStyle>
          <a:p>
            <a:pPr algn="just"/>
            <a:r>
              <a:rPr lang="en-US" sz="5400" u="sng" dirty="0">
                <a:latin typeface="Times New Roman" panose="02020603050405020304" pitchFamily="18" charset="0"/>
                <a:cs typeface="Times New Roman" panose="02020603050405020304" pitchFamily="18" charset="0"/>
              </a:rPr>
              <a:t>Industry</a:t>
            </a:r>
          </a:p>
          <a:p>
            <a:pPr algn="just"/>
            <a:r>
              <a:rPr lang="en-US" sz="3600" dirty="0">
                <a:latin typeface="Times New Roman" panose="02020603050405020304" pitchFamily="18" charset="0"/>
                <a:cs typeface="Times New Roman" panose="02020603050405020304" pitchFamily="18" charset="0"/>
              </a:rPr>
              <a:t>Finance</a:t>
            </a:r>
          </a:p>
          <a:p>
            <a:pPr algn="just"/>
            <a:r>
              <a:rPr lang="en-US" sz="3600" dirty="0">
                <a:latin typeface="Times New Roman" panose="02020603050405020304" pitchFamily="18" charset="0"/>
                <a:cs typeface="Times New Roman" panose="02020603050405020304" pitchFamily="18" charset="0"/>
              </a:rPr>
              <a:t>Insurance</a:t>
            </a:r>
          </a:p>
          <a:p>
            <a:pPr algn="just"/>
            <a:r>
              <a:rPr lang="en-US" sz="3600" dirty="0">
                <a:latin typeface="Times New Roman" panose="02020603050405020304" pitchFamily="18" charset="0"/>
                <a:cs typeface="Times New Roman" panose="02020603050405020304" pitchFamily="18" charset="0"/>
              </a:rPr>
              <a:t>Telecommunication</a:t>
            </a:r>
          </a:p>
          <a:p>
            <a:pPr algn="just"/>
            <a:r>
              <a:rPr lang="en-US" sz="3600" dirty="0">
                <a:latin typeface="Times New Roman" panose="02020603050405020304" pitchFamily="18" charset="0"/>
                <a:cs typeface="Times New Roman" panose="02020603050405020304" pitchFamily="18" charset="0"/>
              </a:rPr>
              <a:t>Transport</a:t>
            </a:r>
          </a:p>
          <a:p>
            <a:pPr algn="just"/>
            <a:r>
              <a:rPr lang="en-US" sz="3600" dirty="0">
                <a:latin typeface="Times New Roman" panose="02020603050405020304" pitchFamily="18" charset="0"/>
                <a:cs typeface="Times New Roman" panose="02020603050405020304" pitchFamily="18" charset="0"/>
              </a:rPr>
              <a:t>Consumer goods</a:t>
            </a:r>
          </a:p>
          <a:p>
            <a:pPr algn="just"/>
            <a:r>
              <a:rPr lang="en-US" sz="3600" dirty="0">
                <a:latin typeface="Times New Roman" panose="02020603050405020304" pitchFamily="18" charset="0"/>
                <a:cs typeface="Times New Roman" panose="02020603050405020304" pitchFamily="18" charset="0"/>
              </a:rPr>
              <a:t>Scientific Research</a:t>
            </a:r>
          </a:p>
          <a:p>
            <a:pPr algn="just"/>
            <a:r>
              <a:rPr lang="en-US" sz="3600" dirty="0">
                <a:latin typeface="Times New Roman" panose="02020603050405020304" pitchFamily="18" charset="0"/>
                <a:cs typeface="Times New Roman" panose="02020603050405020304" pitchFamily="18" charset="0"/>
              </a:rPr>
              <a:t>Utilities</a:t>
            </a:r>
            <a:endParaRPr sz="3600" dirty="0">
              <a:latin typeface="Times New Roman" panose="02020603050405020304" pitchFamily="18" charset="0"/>
              <a:cs typeface="Times New Roman" panose="02020603050405020304" pitchFamily="18" charset="0"/>
            </a:endParaRPr>
          </a:p>
        </p:txBody>
      </p:sp>
      <p:sp>
        <p:nvSpPr>
          <p:cNvPr id="120" name="Shape 120"/>
          <p:cNvSpPr/>
          <p:nvPr/>
        </p:nvSpPr>
        <p:spPr>
          <a:xfrm>
            <a:off x="17185781" y="4794884"/>
            <a:ext cx="7877302" cy="70664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3000">
                <a:solidFill>
                  <a:srgbClr val="717172"/>
                </a:solidFill>
              </a:defRPr>
            </a:lvl1pPr>
          </a:lstStyle>
          <a:p>
            <a:r>
              <a:rPr lang="en-US" sz="5400" u="sng" dirty="0">
                <a:latin typeface="Times New Roman" panose="02020603050405020304" pitchFamily="18" charset="0"/>
                <a:cs typeface="Times New Roman" panose="02020603050405020304" pitchFamily="18" charset="0"/>
              </a:rPr>
              <a:t>Application</a:t>
            </a:r>
          </a:p>
          <a:p>
            <a:r>
              <a:rPr lang="en-US" sz="3600" dirty="0">
                <a:latin typeface="Times New Roman" panose="02020603050405020304" pitchFamily="18" charset="0"/>
                <a:cs typeface="Times New Roman" panose="02020603050405020304" pitchFamily="18" charset="0"/>
              </a:rPr>
              <a:t>Credit Card Analysis</a:t>
            </a:r>
          </a:p>
          <a:p>
            <a:r>
              <a:rPr lang="en-US" sz="3600" dirty="0">
                <a:latin typeface="Times New Roman" panose="02020603050405020304" pitchFamily="18" charset="0"/>
                <a:cs typeface="Times New Roman" panose="02020603050405020304" pitchFamily="18" charset="0"/>
              </a:rPr>
              <a:t>Claims, Fraud Analysis</a:t>
            </a:r>
          </a:p>
          <a:p>
            <a:r>
              <a:rPr lang="en-US" sz="3600" dirty="0">
                <a:latin typeface="Times New Roman" panose="02020603050405020304" pitchFamily="18" charset="0"/>
                <a:cs typeface="Times New Roman" panose="02020603050405020304" pitchFamily="18" charset="0"/>
              </a:rPr>
              <a:t>Call record analysis</a:t>
            </a:r>
          </a:p>
          <a:p>
            <a:r>
              <a:rPr lang="en-US" sz="3600" dirty="0">
                <a:latin typeface="Times New Roman" panose="02020603050405020304" pitchFamily="18" charset="0"/>
                <a:cs typeface="Times New Roman" panose="02020603050405020304" pitchFamily="18" charset="0"/>
              </a:rPr>
              <a:t>Logistics Management</a:t>
            </a:r>
          </a:p>
          <a:p>
            <a:r>
              <a:rPr lang="en-US" sz="3600" dirty="0">
                <a:latin typeface="Times New Roman" panose="02020603050405020304" pitchFamily="18" charset="0"/>
                <a:cs typeface="Times New Roman" panose="02020603050405020304" pitchFamily="18" charset="0"/>
              </a:rPr>
              <a:t>Promotion Analysis</a:t>
            </a:r>
          </a:p>
          <a:p>
            <a:r>
              <a:rPr lang="en-US" sz="3600" dirty="0">
                <a:latin typeface="Times New Roman" panose="02020603050405020304" pitchFamily="18" charset="0"/>
                <a:cs typeface="Times New Roman" panose="02020603050405020304" pitchFamily="18" charset="0"/>
              </a:rPr>
              <a:t>Image, Video, Speech</a:t>
            </a:r>
          </a:p>
          <a:p>
            <a:r>
              <a:rPr lang="en-US" sz="3600" dirty="0">
                <a:latin typeface="Times New Roman" panose="02020603050405020304" pitchFamily="18" charset="0"/>
                <a:cs typeface="Times New Roman" panose="02020603050405020304" pitchFamily="18" charset="0"/>
              </a:rPr>
              <a:t>Power usage analysis</a:t>
            </a:r>
            <a:endParaRPr sz="3600" dirty="0">
              <a:latin typeface="Times New Roman" panose="02020603050405020304" pitchFamily="18" charset="0"/>
              <a:cs typeface="Times New Roman" panose="02020603050405020304" pitchFamily="18" charset="0"/>
            </a:endParaRPr>
          </a:p>
        </p:txBody>
      </p:sp>
      <p:sp>
        <p:nvSpPr>
          <p:cNvPr id="121" name="Shape 121"/>
          <p:cNvSpPr/>
          <p:nvPr/>
        </p:nvSpPr>
        <p:spPr>
          <a:xfrm>
            <a:off x="8417734" y="1117153"/>
            <a:ext cx="7548541" cy="287258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9000">
                <a:solidFill>
                  <a:srgbClr val="FFFFFF"/>
                </a:solidFill>
                <a:latin typeface="Open Sans Light"/>
                <a:ea typeface="Open Sans Light"/>
                <a:cs typeface="Open Sans Light"/>
                <a:sym typeface="Open Sans Light"/>
              </a:defRPr>
            </a:pPr>
            <a:r>
              <a:rPr lang="en-US" dirty="0"/>
              <a:t>Application of </a:t>
            </a:r>
          </a:p>
          <a:p>
            <a:pPr>
              <a:defRPr sz="9000">
                <a:solidFill>
                  <a:srgbClr val="FFFFFF"/>
                </a:solidFill>
                <a:latin typeface="Open Sans Light"/>
                <a:ea typeface="Open Sans Light"/>
                <a:cs typeface="Open Sans Light"/>
                <a:sym typeface="Open Sans Light"/>
              </a:defRPr>
            </a:pPr>
            <a:r>
              <a:rPr lang="en-US" dirty="0"/>
              <a:t>Data Mining</a:t>
            </a:r>
            <a:endParaRPr dirty="0"/>
          </a:p>
        </p:txBody>
      </p:sp>
      <p:sp>
        <p:nvSpPr>
          <p:cNvPr id="122" name="Shape 122"/>
          <p:cNvSpPr/>
          <p:nvPr/>
        </p:nvSpPr>
        <p:spPr>
          <a:xfrm flipV="1">
            <a:off x="12192000" y="8443165"/>
            <a:ext cx="0" cy="3679030"/>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Tree>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p:nvPr/>
        </p:nvSpPr>
        <p:spPr>
          <a:xfrm>
            <a:off x="12140671" y="9502859"/>
            <a:ext cx="102657" cy="7091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150000"/>
              </a:lnSpc>
              <a:defRPr sz="3000">
                <a:solidFill>
                  <a:srgbClr val="FFFFFF"/>
                </a:solidFill>
              </a:defRPr>
            </a:pPr>
            <a:endParaRPr dirty="0"/>
          </a:p>
        </p:txBody>
      </p:sp>
      <p:sp>
        <p:nvSpPr>
          <p:cNvPr id="2" name="Rectangle 1">
            <a:extLst>
              <a:ext uri="{FF2B5EF4-FFF2-40B4-BE49-F238E27FC236}">
                <a16:creationId xmlns:a16="http://schemas.microsoft.com/office/drawing/2014/main" id="{FEE67EE7-985D-4EE8-8C75-C44DE499A33A}"/>
              </a:ext>
            </a:extLst>
          </p:cNvPr>
          <p:cNvSpPr/>
          <p:nvPr/>
        </p:nvSpPr>
        <p:spPr>
          <a:xfrm>
            <a:off x="353960" y="710186"/>
            <a:ext cx="8861721" cy="1015663"/>
          </a:xfrm>
          <a:prstGeom prst="rect">
            <a:avLst/>
          </a:prstGeom>
        </p:spPr>
        <p:txBody>
          <a:bodyPr wrap="none">
            <a:spAutoFit/>
          </a:bodyPr>
          <a:lstStyle/>
          <a:p>
            <a:r>
              <a:rPr lang="en-US" sz="6000" dirty="0"/>
              <a:t>AI products and solutions</a:t>
            </a:r>
          </a:p>
        </p:txBody>
      </p:sp>
      <p:sp>
        <p:nvSpPr>
          <p:cNvPr id="24" name="Rectangle 23">
            <a:extLst>
              <a:ext uri="{FF2B5EF4-FFF2-40B4-BE49-F238E27FC236}">
                <a16:creationId xmlns:a16="http://schemas.microsoft.com/office/drawing/2014/main" id="{C97D38B7-6ABA-4FB8-920C-A3BFC973B0D2}"/>
              </a:ext>
            </a:extLst>
          </p:cNvPr>
          <p:cNvSpPr/>
          <p:nvPr/>
        </p:nvSpPr>
        <p:spPr>
          <a:xfrm>
            <a:off x="0" y="6225425"/>
            <a:ext cx="4601497" cy="2677656"/>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AI platform</a:t>
            </a:r>
          </a:p>
          <a:p>
            <a:r>
              <a:rPr lang="en-US" sz="2800" dirty="0">
                <a:solidFill>
                  <a:schemeClr val="bg1"/>
                </a:solidFill>
                <a:latin typeface="Times New Roman" panose="02020603050405020304" pitchFamily="18" charset="0"/>
                <a:cs typeface="Times New Roman" panose="02020603050405020304" pitchFamily="18" charset="0"/>
              </a:rPr>
              <a:t>…………….</a:t>
            </a:r>
          </a:p>
          <a:p>
            <a:pPr algn="l"/>
            <a:r>
              <a:rPr lang="en-US" sz="2800" dirty="0">
                <a:solidFill>
                  <a:schemeClr val="bg1"/>
                </a:solidFill>
                <a:latin typeface="Times New Roman" panose="02020603050405020304" pitchFamily="18" charset="0"/>
                <a:cs typeface="Times New Roman" panose="02020603050405020304" pitchFamily="18" charset="0"/>
              </a:rPr>
              <a:t>Innovate and accelerate with</a:t>
            </a:r>
          </a:p>
          <a:p>
            <a:r>
              <a:rPr lang="en-US" sz="2800" dirty="0">
                <a:solidFill>
                  <a:schemeClr val="bg1"/>
                </a:solidFill>
                <a:latin typeface="Times New Roman" panose="02020603050405020304" pitchFamily="18" charset="0"/>
                <a:cs typeface="Times New Roman" panose="02020603050405020304" pitchFamily="18" charset="0"/>
              </a:rPr>
              <a:t>powerful tools and services that bring AI to every developer.</a:t>
            </a:r>
          </a:p>
        </p:txBody>
      </p:sp>
      <p:sp>
        <p:nvSpPr>
          <p:cNvPr id="30" name="Rectangle 29">
            <a:extLst>
              <a:ext uri="{FF2B5EF4-FFF2-40B4-BE49-F238E27FC236}">
                <a16:creationId xmlns:a16="http://schemas.microsoft.com/office/drawing/2014/main" id="{B911E089-78C3-4DA5-9DFB-5A04DEB36270}"/>
              </a:ext>
            </a:extLst>
          </p:cNvPr>
          <p:cNvSpPr/>
          <p:nvPr/>
        </p:nvSpPr>
        <p:spPr>
          <a:xfrm>
            <a:off x="6425053" y="6179258"/>
            <a:ext cx="5108841" cy="2677656"/>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AI solutions</a:t>
            </a:r>
          </a:p>
          <a:p>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Use AI to drive digital transformation with accelerators, solutions, and practices that empower your organization.</a:t>
            </a:r>
            <a:endParaRPr lang="en-US" sz="2800" dirty="0"/>
          </a:p>
        </p:txBody>
      </p:sp>
      <p:sp>
        <p:nvSpPr>
          <p:cNvPr id="31" name="Rectangle 30">
            <a:extLst>
              <a:ext uri="{FF2B5EF4-FFF2-40B4-BE49-F238E27FC236}">
                <a16:creationId xmlns:a16="http://schemas.microsoft.com/office/drawing/2014/main" id="{C9CA0FF1-CFE2-424E-A542-AD5AD9F1AF87}"/>
              </a:ext>
            </a:extLst>
          </p:cNvPr>
          <p:cNvSpPr/>
          <p:nvPr/>
        </p:nvSpPr>
        <p:spPr>
          <a:xfrm>
            <a:off x="13357450" y="6179258"/>
            <a:ext cx="4601497" cy="2246769"/>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Intelligent applications</a:t>
            </a:r>
          </a:p>
          <a:p>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Experience the intelligence built into Microsoft products </a:t>
            </a:r>
          </a:p>
          <a:p>
            <a:r>
              <a:rPr lang="en-US" sz="2800" dirty="0">
                <a:solidFill>
                  <a:schemeClr val="bg1"/>
                </a:solidFill>
                <a:latin typeface="Times New Roman" panose="02020603050405020304" pitchFamily="18" charset="0"/>
                <a:cs typeface="Times New Roman" panose="02020603050405020304" pitchFamily="18" charset="0"/>
              </a:rPr>
              <a:t>and services you use everyday.</a:t>
            </a:r>
          </a:p>
        </p:txBody>
      </p:sp>
      <p:sp>
        <p:nvSpPr>
          <p:cNvPr id="224" name="Rectangle 223">
            <a:extLst>
              <a:ext uri="{FF2B5EF4-FFF2-40B4-BE49-F238E27FC236}">
                <a16:creationId xmlns:a16="http://schemas.microsoft.com/office/drawing/2014/main" id="{4FAEC82D-D239-42F5-808D-95F36852F6CD}"/>
              </a:ext>
            </a:extLst>
          </p:cNvPr>
          <p:cNvSpPr/>
          <p:nvPr/>
        </p:nvSpPr>
        <p:spPr>
          <a:xfrm>
            <a:off x="19782503" y="6148480"/>
            <a:ext cx="4601497" cy="2677656"/>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Cortana</a:t>
            </a:r>
          </a:p>
          <a:p>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Learn how Cortana is helping you stay on top of it all so you can focus on what matters most</a:t>
            </a:r>
          </a:p>
        </p:txBody>
      </p:sp>
      <p:pic>
        <p:nvPicPr>
          <p:cNvPr id="226" name="Picture 225">
            <a:extLst>
              <a:ext uri="{FF2B5EF4-FFF2-40B4-BE49-F238E27FC236}">
                <a16:creationId xmlns:a16="http://schemas.microsoft.com/office/drawing/2014/main" id="{3981A12B-3F0F-4B0D-8778-11CB9A977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0" y="3174891"/>
            <a:ext cx="3893576" cy="2677656"/>
          </a:xfrm>
          <a:prstGeom prst="rect">
            <a:avLst/>
          </a:prstGeom>
        </p:spPr>
      </p:pic>
      <p:pic>
        <p:nvPicPr>
          <p:cNvPr id="228" name="Picture 227">
            <a:extLst>
              <a:ext uri="{FF2B5EF4-FFF2-40B4-BE49-F238E27FC236}">
                <a16:creationId xmlns:a16="http://schemas.microsoft.com/office/drawing/2014/main" id="{4A1672F9-357D-4879-9FB1-17FADF493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2685" y="3174891"/>
            <a:ext cx="3893576" cy="2677656"/>
          </a:xfrm>
          <a:prstGeom prst="rect">
            <a:avLst/>
          </a:prstGeom>
        </p:spPr>
      </p:pic>
      <p:pic>
        <p:nvPicPr>
          <p:cNvPr id="230" name="Picture 229">
            <a:extLst>
              <a:ext uri="{FF2B5EF4-FFF2-40B4-BE49-F238E27FC236}">
                <a16:creationId xmlns:a16="http://schemas.microsoft.com/office/drawing/2014/main" id="{2D5D8E23-B324-4811-8702-67C5176A34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1410" y="3174891"/>
            <a:ext cx="3893576" cy="2677656"/>
          </a:xfrm>
          <a:prstGeom prst="rect">
            <a:avLst/>
          </a:prstGeom>
        </p:spPr>
      </p:pic>
      <p:pic>
        <p:nvPicPr>
          <p:cNvPr id="232" name="Picture 231">
            <a:extLst>
              <a:ext uri="{FF2B5EF4-FFF2-40B4-BE49-F238E27FC236}">
                <a16:creationId xmlns:a16="http://schemas.microsoft.com/office/drawing/2014/main" id="{FC874253-CBC3-4209-AADB-C46A3B6D09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67638" y="3174891"/>
            <a:ext cx="3893576" cy="26776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Open Sans Semibold"/>
        <a:ea typeface="Open Sans Semibold"/>
        <a:cs typeface="Open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Open Sans Semibold"/>
        <a:ea typeface="Open Sans Semibold"/>
        <a:cs typeface="Open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760</TotalTime>
  <Words>935</Words>
  <Application>Microsoft Office PowerPoint</Application>
  <PresentationFormat>Custom</PresentationFormat>
  <Paragraphs>219</Paragraphs>
  <Slides>22</Slides>
  <Notes>11</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8" baseType="lpstr">
      <vt:lpstr>Arial</vt:lpstr>
      <vt:lpstr>Courier New</vt:lpstr>
      <vt:lpstr>et-line</vt:lpstr>
      <vt:lpstr>FontAwesome</vt:lpstr>
      <vt:lpstr>Helvetica Light</vt:lpstr>
      <vt:lpstr>Helvetica Neue</vt:lpstr>
      <vt:lpstr>Monotype Sorts</vt:lpstr>
      <vt:lpstr>Montserrat-Bold</vt:lpstr>
      <vt:lpstr>Open Sans</vt:lpstr>
      <vt:lpstr>Open Sans Light</vt:lpstr>
      <vt:lpstr>Open Sans Semibold</vt:lpstr>
      <vt:lpstr>Tahoma</vt:lpstr>
      <vt:lpstr>Times New Roman</vt:lpstr>
      <vt:lpstr>Wingdings</vt:lpstr>
      <vt:lpstr>White</vt:lpstr>
      <vt:lpstr>Microsoft Word Document</vt:lpstr>
      <vt:lpstr>PowerPoint Presentation</vt:lpstr>
      <vt:lpstr>Data, Information &amp;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MISSION</vt:lpstr>
      <vt:lpstr>OUR 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Hoang Bao</dc:creator>
  <cp:lastModifiedBy>TRƯƠNG HOÀNG BẢO</cp:lastModifiedBy>
  <cp:revision>216</cp:revision>
  <dcterms:modified xsi:type="dcterms:W3CDTF">2018-04-14T14:42:53Z</dcterms:modified>
</cp:coreProperties>
</file>