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62" r:id="rId4"/>
    <p:sldId id="329" r:id="rId5"/>
    <p:sldId id="260" r:id="rId6"/>
    <p:sldId id="263" r:id="rId7"/>
    <p:sldId id="317" r:id="rId8"/>
    <p:sldId id="264" r:id="rId9"/>
    <p:sldId id="272" r:id="rId10"/>
    <p:sldId id="265" r:id="rId11"/>
    <p:sldId id="330" r:id="rId12"/>
    <p:sldId id="285" r:id="rId13"/>
    <p:sldId id="331" r:id="rId14"/>
    <p:sldId id="332" r:id="rId15"/>
    <p:sldId id="333" r:id="rId16"/>
    <p:sldId id="334" r:id="rId17"/>
    <p:sldId id="336" r:id="rId18"/>
    <p:sldId id="337" r:id="rId19"/>
    <p:sldId id="338" r:id="rId20"/>
    <p:sldId id="339" r:id="rId21"/>
    <p:sldId id="335" r:id="rId22"/>
    <p:sldId id="261" r:id="rId2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Open Sans"/>
        <a:ea typeface="Open Sans"/>
        <a:cs typeface="Open Sans"/>
        <a:sym typeface="Open Sans"/>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Open Sans"/>
        <a:ea typeface="Open Sans"/>
        <a:cs typeface="Open Sans"/>
        <a:sym typeface="Open Sans"/>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Open Sans"/>
        <a:ea typeface="Open Sans"/>
        <a:cs typeface="Open Sans"/>
        <a:sym typeface="Open Sans"/>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Open Sans"/>
        <a:ea typeface="Open Sans"/>
        <a:cs typeface="Open Sans"/>
        <a:sym typeface="Open Sans"/>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Open Sans"/>
        <a:ea typeface="Open Sans"/>
        <a:cs typeface="Open Sans"/>
        <a:sym typeface="Open Sans"/>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Open Sans"/>
        <a:ea typeface="Open Sans"/>
        <a:cs typeface="Open Sans"/>
        <a:sym typeface="Open Sans"/>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Open Sans"/>
        <a:ea typeface="Open Sans"/>
        <a:cs typeface="Open Sans"/>
        <a:sym typeface="Open Sans"/>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Open Sans"/>
        <a:ea typeface="Open Sans"/>
        <a:cs typeface="Open Sans"/>
        <a:sym typeface="Open Sans"/>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Open Sans"/>
        <a:ea typeface="Open Sans"/>
        <a:cs typeface="Open Sans"/>
        <a:sym typeface="Open San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111215"/>
    <a:srgbClr val="191A1E"/>
    <a:srgbClr val="646872"/>
    <a:srgbClr val="2223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5833"/>
  </p:normalViewPr>
  <p:slideViewPr>
    <p:cSldViewPr snapToGrid="0" snapToObjects="1">
      <p:cViewPr varScale="1">
        <p:scale>
          <a:sx n="37" d="100"/>
          <a:sy n="37" d="100"/>
        </p:scale>
        <p:origin x="5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9" name="Shape 49"/>
          <p:cNvSpPr>
            <a:spLocks noGrp="1" noRot="1" noChangeAspect="1"/>
          </p:cNvSpPr>
          <p:nvPr>
            <p:ph type="sldImg"/>
          </p:nvPr>
        </p:nvSpPr>
        <p:spPr>
          <a:xfrm>
            <a:off x="1143000" y="685800"/>
            <a:ext cx="4572000" cy="3429000"/>
          </a:xfrm>
          <a:prstGeom prst="rect">
            <a:avLst/>
          </a:prstGeom>
        </p:spPr>
        <p:txBody>
          <a:bodyPr/>
          <a:lstStyle/>
          <a:p>
            <a:endParaRPr/>
          </a:p>
        </p:txBody>
      </p:sp>
      <p:sp>
        <p:nvSpPr>
          <p:cNvPr id="50" name="Shape 5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47917173"/>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7887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2751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93457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678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91573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61789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08897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90410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3196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54040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33515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Placeholder (1)">
    <p:spTree>
      <p:nvGrpSpPr>
        <p:cNvPr id="1" name=""/>
        <p:cNvGrpSpPr/>
        <p:nvPr/>
      </p:nvGrpSpPr>
      <p:grpSpPr>
        <a:xfrm>
          <a:off x="0" y="0"/>
          <a:ext cx="0" cy="0"/>
          <a:chOff x="0" y="0"/>
          <a:chExt cx="0" cy="0"/>
        </a:xfrm>
      </p:grpSpPr>
      <p:sp>
        <p:nvSpPr>
          <p:cNvPr id="11" name="Shape 11"/>
          <p:cNvSpPr>
            <a:spLocks noGrp="1"/>
          </p:cNvSpPr>
          <p:nvPr>
            <p:ph type="pic" idx="13"/>
          </p:nvPr>
        </p:nvSpPr>
        <p:spPr>
          <a:xfrm>
            <a:off x="0" y="0"/>
            <a:ext cx="24384000" cy="13716000"/>
          </a:xfrm>
          <a:prstGeom prst="rect">
            <a:avLst/>
          </a:prstGeom>
        </p:spPr>
        <p:txBody>
          <a:bodyPr lIns="91439" tIns="45719" rIns="91439" bIns="45719">
            <a:noAutofit/>
          </a:bodyPr>
          <a:lstStyle/>
          <a:p>
            <a:endParaRPr/>
          </a:p>
        </p:txBody>
      </p:sp>
      <p:sp>
        <p:nvSpPr>
          <p:cNvPr id="12" name="Shape 1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Blank">
    <p:bg>
      <p:bgPr>
        <a:solidFill>
          <a:srgbClr val="FFFFFF"/>
        </a:solidFill>
        <a:effectLst/>
      </p:bgPr>
    </p:bg>
    <p:spTree>
      <p:nvGrpSpPr>
        <p:cNvPr id="1" name=""/>
        <p:cNvGrpSpPr/>
        <p:nvPr/>
      </p:nvGrpSpPr>
      <p:grpSpPr>
        <a:xfrm>
          <a:off x="0" y="0"/>
          <a:ext cx="0" cy="0"/>
          <a:chOff x="0" y="0"/>
          <a:chExt cx="0" cy="0"/>
        </a:xfrm>
      </p:grpSpPr>
      <p:sp>
        <p:nvSpPr>
          <p:cNvPr id="36" name="Shape 36"/>
          <p:cNvSpPr>
            <a:spLocks noGrp="1"/>
          </p:cNvSpPr>
          <p:nvPr>
            <p:ph type="sldNum" sz="quarter" idx="2"/>
          </p:nvPr>
        </p:nvSpPr>
        <p:spPr>
          <a:prstGeom prst="rect">
            <a:avLst/>
          </a:prstGeom>
        </p:spPr>
        <p:txBody>
          <a:bodyPr/>
          <a:lstStyle/>
          <a:p>
            <a:fld id="{86CB4B4D-7CA3-9044-876B-883B54F8677D}" type="slidenum">
              <a:t>‹#›</a:t>
            </a:fld>
            <a:endParaRPr/>
          </a:p>
        </p:txBody>
      </p:sp>
      <p:sp>
        <p:nvSpPr>
          <p:cNvPr id="3" name="Shape 134"/>
          <p:cNvSpPr/>
          <p:nvPr userDrawn="1"/>
        </p:nvSpPr>
        <p:spPr>
          <a:xfrm>
            <a:off x="8029686" y="5107"/>
            <a:ext cx="8216901" cy="13710894"/>
          </a:xfrm>
          <a:prstGeom prst="rect">
            <a:avLst/>
          </a:prstGeom>
          <a:solidFill>
            <a:srgbClr val="2C2E2E"/>
          </a:solidFill>
          <a:ln w="12700">
            <a:miter lim="400000"/>
          </a:ln>
        </p:spPr>
        <p:txBody>
          <a:bodyPr lIns="50800" tIns="50800" rIns="50800" bIns="50800" anchor="ctr"/>
          <a:lstStyle/>
          <a:p>
            <a:pPr>
              <a:defRPr sz="3200">
                <a:solidFill>
                  <a:srgbClr val="FFFFFF"/>
                </a:solidFill>
              </a:defRPr>
            </a:pPr>
            <a:endParaRPr/>
          </a:p>
        </p:txBody>
      </p:sp>
      <p:sp>
        <p:nvSpPr>
          <p:cNvPr id="4" name="Shape 135"/>
          <p:cNvSpPr/>
          <p:nvPr userDrawn="1"/>
        </p:nvSpPr>
        <p:spPr>
          <a:xfrm>
            <a:off x="-55233" y="5106"/>
            <a:ext cx="8084919" cy="13727094"/>
          </a:xfrm>
          <a:prstGeom prst="rect">
            <a:avLst/>
          </a:prstGeom>
          <a:solidFill>
            <a:srgbClr val="212223"/>
          </a:solidFill>
          <a:ln w="12700">
            <a:miter lim="400000"/>
          </a:ln>
        </p:spPr>
        <p:txBody>
          <a:bodyPr lIns="50800" tIns="50800" rIns="50800" bIns="50800" anchor="ctr"/>
          <a:lstStyle/>
          <a:p>
            <a:pPr>
              <a:defRPr sz="3200">
                <a:solidFill>
                  <a:srgbClr val="FFFFFF"/>
                </a:solidFill>
              </a:defRPr>
            </a:pPr>
            <a:endParaRPr/>
          </a:p>
        </p:txBody>
      </p:sp>
      <p:sp>
        <p:nvSpPr>
          <p:cNvPr id="5" name="Shape 136"/>
          <p:cNvSpPr/>
          <p:nvPr userDrawn="1"/>
        </p:nvSpPr>
        <p:spPr>
          <a:xfrm>
            <a:off x="16224387" y="-16199"/>
            <a:ext cx="8178801" cy="13748399"/>
          </a:xfrm>
          <a:prstGeom prst="rect">
            <a:avLst/>
          </a:prstGeom>
          <a:solidFill>
            <a:srgbClr val="212223"/>
          </a:solidFill>
          <a:ln w="12700">
            <a:miter lim="400000"/>
          </a:ln>
        </p:spPr>
        <p:txBody>
          <a:bodyPr lIns="50800" tIns="50800" rIns="50800" bIns="50800" anchor="ctr"/>
          <a:lstStyle/>
          <a:p>
            <a:pPr>
              <a:defRPr sz="3200">
                <a:solidFill>
                  <a:srgbClr val="FFFFFF"/>
                </a:solidFill>
              </a:defRPr>
            </a:pPr>
            <a:endParaRPr/>
          </a:p>
        </p:txBody>
      </p:sp>
      <p:sp>
        <p:nvSpPr>
          <p:cNvPr id="6" name="Picture Placeholder 5"/>
          <p:cNvSpPr>
            <a:spLocks noGrp="1"/>
          </p:cNvSpPr>
          <p:nvPr>
            <p:ph type="pic" sz="quarter" idx="10"/>
          </p:nvPr>
        </p:nvSpPr>
        <p:spPr>
          <a:xfrm>
            <a:off x="-55563" y="4763"/>
            <a:ext cx="8198644" cy="13727112"/>
          </a:xfrm>
          <a:noFill/>
          <a:ln>
            <a:noFill/>
          </a:ln>
        </p:spPr>
        <p:txBody>
          <a:bodyPr/>
          <a:lstStyle/>
          <a:p>
            <a:endParaRPr lang="en-US"/>
          </a:p>
        </p:txBody>
      </p:sp>
      <p:sp>
        <p:nvSpPr>
          <p:cNvPr id="8" name="Picture Placeholder 5"/>
          <p:cNvSpPr>
            <a:spLocks noGrp="1"/>
          </p:cNvSpPr>
          <p:nvPr>
            <p:ph type="pic" sz="quarter" idx="11"/>
          </p:nvPr>
        </p:nvSpPr>
        <p:spPr>
          <a:xfrm>
            <a:off x="8143081" y="-16199"/>
            <a:ext cx="8085138" cy="13727112"/>
          </a:xfrm>
          <a:noFill/>
          <a:ln>
            <a:noFill/>
          </a:ln>
        </p:spPr>
        <p:txBody>
          <a:bodyPr/>
          <a:lstStyle/>
          <a:p>
            <a:endParaRPr lang="en-US"/>
          </a:p>
        </p:txBody>
      </p:sp>
      <p:sp>
        <p:nvSpPr>
          <p:cNvPr id="9" name="Picture Placeholder 5"/>
          <p:cNvSpPr>
            <a:spLocks noGrp="1"/>
          </p:cNvSpPr>
          <p:nvPr>
            <p:ph type="pic" sz="quarter" idx="12"/>
          </p:nvPr>
        </p:nvSpPr>
        <p:spPr>
          <a:xfrm>
            <a:off x="16246587" y="-8262"/>
            <a:ext cx="8156601" cy="13727112"/>
          </a:xfrm>
          <a:noFill/>
          <a:ln>
            <a:noFill/>
          </a:ln>
        </p:spPr>
        <p:txBody>
          <a:bodyPr/>
          <a:lstStyle/>
          <a:p>
            <a:endParaRPr lang="en-US"/>
          </a:p>
        </p:txBody>
      </p:sp>
    </p:spTree>
    <p:extLst>
      <p:ext uri="{BB962C8B-B14F-4D97-AF65-F5344CB8AC3E}">
        <p14:creationId xmlns:p14="http://schemas.microsoft.com/office/powerpoint/2010/main" val="1433544301"/>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Blank">
    <p:bg>
      <p:bgPr>
        <a:solidFill>
          <a:srgbClr val="FFFFFF"/>
        </a:solidFill>
        <a:effectLst/>
      </p:bgPr>
    </p:bg>
    <p:spTree>
      <p:nvGrpSpPr>
        <p:cNvPr id="1" name=""/>
        <p:cNvGrpSpPr/>
        <p:nvPr/>
      </p:nvGrpSpPr>
      <p:grpSpPr>
        <a:xfrm>
          <a:off x="0" y="0"/>
          <a:ext cx="0" cy="0"/>
          <a:chOff x="0" y="0"/>
          <a:chExt cx="0" cy="0"/>
        </a:xfrm>
      </p:grpSpPr>
      <p:sp>
        <p:nvSpPr>
          <p:cNvPr id="5" name="Shape 151"/>
          <p:cNvSpPr/>
          <p:nvPr userDrawn="1"/>
        </p:nvSpPr>
        <p:spPr>
          <a:xfrm>
            <a:off x="16227967" y="2540000"/>
            <a:ext cx="8156034" cy="6350000"/>
          </a:xfrm>
          <a:prstGeom prst="rect">
            <a:avLst/>
          </a:prstGeom>
          <a:solidFill>
            <a:srgbClr val="212223"/>
          </a:solidFill>
          <a:ln w="12700">
            <a:miter lim="400000"/>
          </a:ln>
        </p:spPr>
        <p:txBody>
          <a:bodyPr lIns="50800" tIns="50800" rIns="50800" bIns="50800" anchor="ctr"/>
          <a:lstStyle/>
          <a:p>
            <a:pPr>
              <a:defRPr sz="3200">
                <a:solidFill>
                  <a:srgbClr val="FFFFFF"/>
                </a:solidFill>
              </a:defRPr>
            </a:pPr>
            <a:endParaRPr/>
          </a:p>
        </p:txBody>
      </p:sp>
      <p:sp>
        <p:nvSpPr>
          <p:cNvPr id="3" name="Shape 149"/>
          <p:cNvSpPr/>
          <p:nvPr userDrawn="1"/>
        </p:nvSpPr>
        <p:spPr>
          <a:xfrm>
            <a:off x="8114446" y="2540000"/>
            <a:ext cx="8113520" cy="6350000"/>
          </a:xfrm>
          <a:prstGeom prst="rect">
            <a:avLst/>
          </a:prstGeom>
          <a:solidFill>
            <a:srgbClr val="2C2E2E"/>
          </a:solidFill>
          <a:ln w="12700">
            <a:miter lim="400000"/>
          </a:ln>
        </p:spPr>
        <p:txBody>
          <a:bodyPr lIns="50800" tIns="50800" rIns="50800" bIns="50800" anchor="ctr"/>
          <a:lstStyle/>
          <a:p>
            <a:pPr>
              <a:defRPr sz="3200">
                <a:solidFill>
                  <a:srgbClr val="FFFFFF"/>
                </a:solidFill>
              </a:defRPr>
            </a:pPr>
            <a:endParaRPr/>
          </a:p>
        </p:txBody>
      </p:sp>
      <p:sp>
        <p:nvSpPr>
          <p:cNvPr id="4" name="Shape 150"/>
          <p:cNvSpPr/>
          <p:nvPr userDrawn="1"/>
        </p:nvSpPr>
        <p:spPr>
          <a:xfrm>
            <a:off x="0" y="2540000"/>
            <a:ext cx="8114446" cy="6350000"/>
          </a:xfrm>
          <a:prstGeom prst="rect">
            <a:avLst/>
          </a:prstGeom>
          <a:solidFill>
            <a:srgbClr val="212223"/>
          </a:solidFill>
          <a:ln w="12700">
            <a:miter lim="400000"/>
          </a:ln>
        </p:spPr>
        <p:txBody>
          <a:bodyPr lIns="50800" tIns="50800" rIns="50800" bIns="50800" anchor="ctr"/>
          <a:lstStyle/>
          <a:p>
            <a:pPr>
              <a:defRPr sz="3200">
                <a:solidFill>
                  <a:srgbClr val="FFFFFF"/>
                </a:solidFill>
              </a:defRPr>
            </a:pPr>
            <a:endParaRPr/>
          </a:p>
        </p:txBody>
      </p:sp>
      <p:sp>
        <p:nvSpPr>
          <p:cNvPr id="8" name="Picture Placeholder 7"/>
          <p:cNvSpPr>
            <a:spLocks noGrp="1"/>
          </p:cNvSpPr>
          <p:nvPr>
            <p:ph type="pic" sz="quarter" idx="10"/>
          </p:nvPr>
        </p:nvSpPr>
        <p:spPr>
          <a:xfrm>
            <a:off x="0" y="2540000"/>
            <a:ext cx="8113713" cy="6350000"/>
          </a:xfrm>
          <a:noFill/>
          <a:ln>
            <a:noFill/>
          </a:ln>
        </p:spPr>
        <p:txBody>
          <a:bodyPr/>
          <a:lstStyle/>
          <a:p>
            <a:endParaRPr lang="en-US"/>
          </a:p>
        </p:txBody>
      </p:sp>
      <p:sp>
        <p:nvSpPr>
          <p:cNvPr id="10" name="Picture Placeholder 9"/>
          <p:cNvSpPr>
            <a:spLocks noGrp="1"/>
          </p:cNvSpPr>
          <p:nvPr>
            <p:ph type="pic" sz="quarter" idx="11"/>
          </p:nvPr>
        </p:nvSpPr>
        <p:spPr>
          <a:xfrm>
            <a:off x="8113713" y="2540000"/>
            <a:ext cx="8113712" cy="6350000"/>
          </a:xfrm>
          <a:noFill/>
          <a:ln>
            <a:noFill/>
          </a:ln>
        </p:spPr>
        <p:txBody>
          <a:bodyPr/>
          <a:lstStyle/>
          <a:p>
            <a:endParaRPr lang="en-US"/>
          </a:p>
        </p:txBody>
      </p:sp>
      <p:sp>
        <p:nvSpPr>
          <p:cNvPr id="14" name="Picture Placeholder 13"/>
          <p:cNvSpPr>
            <a:spLocks noGrp="1"/>
          </p:cNvSpPr>
          <p:nvPr>
            <p:ph type="pic" sz="quarter" idx="12"/>
          </p:nvPr>
        </p:nvSpPr>
        <p:spPr>
          <a:xfrm>
            <a:off x="16227425" y="2540000"/>
            <a:ext cx="8156575" cy="6350000"/>
          </a:xfrm>
        </p:spPr>
        <p:txBody>
          <a:bodyPr/>
          <a:lstStyle/>
          <a:p>
            <a:endParaRPr lang="en-US"/>
          </a:p>
        </p:txBody>
      </p:sp>
      <p:sp>
        <p:nvSpPr>
          <p:cNvPr id="36" name="Shape 36"/>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874934560"/>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asic (2)">
    <p:bg>
      <p:bgPr>
        <a:solidFill>
          <a:srgbClr val="FFFFFF"/>
        </a:solidFill>
        <a:effectLst/>
      </p:bgPr>
    </p:bg>
    <p:spTree>
      <p:nvGrpSpPr>
        <p:cNvPr id="1" name=""/>
        <p:cNvGrpSpPr/>
        <p:nvPr/>
      </p:nvGrpSpPr>
      <p:grpSpPr>
        <a:xfrm>
          <a:off x="0" y="0"/>
          <a:ext cx="0" cy="0"/>
          <a:chOff x="0" y="0"/>
          <a:chExt cx="0" cy="0"/>
        </a:xfrm>
      </p:grpSpPr>
      <p:sp>
        <p:nvSpPr>
          <p:cNvPr id="28" name="Shape 28"/>
          <p:cNvSpPr>
            <a:spLocks noGrp="1"/>
          </p:cNvSpPr>
          <p:nvPr>
            <p:ph type="title"/>
          </p:nvPr>
        </p:nvSpPr>
        <p:spPr>
          <a:xfrm>
            <a:off x="1354149" y="413783"/>
            <a:ext cx="17665363" cy="1702776"/>
          </a:xfrm>
          <a:prstGeom prst="rect">
            <a:avLst/>
          </a:prstGeom>
        </p:spPr>
        <p:txBody>
          <a:bodyPr anchor="ctr"/>
          <a:lstStyle>
            <a:lvl1pPr algn="l">
              <a:defRPr>
                <a:solidFill>
                  <a:srgbClr val="5D5D5E"/>
                </a:solidFill>
                <a:latin typeface="+mn-lt"/>
                <a:ea typeface="+mn-ea"/>
                <a:cs typeface="+mn-cs"/>
                <a:sym typeface="Open Sans Semibold"/>
              </a:defRPr>
            </a:lvl1pPr>
          </a:lstStyle>
          <a:p>
            <a:r>
              <a:t>Title Text</a:t>
            </a:r>
          </a:p>
        </p:txBody>
      </p:sp>
      <p:sp>
        <p:nvSpPr>
          <p:cNvPr id="29" name="Shape 29"/>
          <p:cNvSpPr>
            <a:spLocks noGrp="1"/>
          </p:cNvSpPr>
          <p:nvPr>
            <p:ph type="sldNum" sz="quarter" idx="2"/>
          </p:nvPr>
        </p:nvSpPr>
        <p:spPr>
          <a:xfrm>
            <a:off x="22562954" y="992120"/>
            <a:ext cx="491258" cy="558801"/>
          </a:xfrm>
          <a:prstGeom prst="rect">
            <a:avLst/>
          </a:prstGeom>
        </p:spPr>
        <p:txBody>
          <a:bodyPr/>
          <a:lstStyle>
            <a:lvl1pPr>
              <a:defRPr sz="2600" b="1">
                <a:solidFill>
                  <a:srgbClr val="9D9C9D"/>
                </a:solidFill>
                <a:latin typeface="Open Sans"/>
                <a:ea typeface="Open Sans"/>
                <a:cs typeface="Open Sans"/>
                <a:sym typeface="Open Sans"/>
              </a:defRPr>
            </a:lvl1pPr>
          </a:lstStyle>
          <a:p>
            <a:fld id="{86CB4B4D-7CA3-9044-876B-883B54F8677D}" type="slidenum">
              <a:t>‹#›</a:t>
            </a:fld>
            <a:endParaRPr/>
          </a:p>
        </p:txBody>
      </p:sp>
      <p:sp>
        <p:nvSpPr>
          <p:cNvPr id="4" name="Shape 234"/>
          <p:cNvSpPr/>
          <p:nvPr userDrawn="1"/>
        </p:nvSpPr>
        <p:spPr>
          <a:xfrm>
            <a:off x="-23266" y="2423491"/>
            <a:ext cx="24430531" cy="9501788"/>
          </a:xfrm>
          <a:prstGeom prst="rect">
            <a:avLst/>
          </a:prstGeom>
          <a:solidFill>
            <a:srgbClr val="212223"/>
          </a:solidFill>
          <a:ln w="12700">
            <a:miter lim="400000"/>
          </a:ln>
        </p:spPr>
        <p:txBody>
          <a:bodyPr lIns="50800" tIns="50800" rIns="50800" bIns="50800" anchor="ctr"/>
          <a:lstStyle/>
          <a:p>
            <a:pPr>
              <a:defRPr sz="3200">
                <a:solidFill>
                  <a:srgbClr val="FFFFFF"/>
                </a:solidFill>
              </a:defRPr>
            </a:pPr>
            <a:endParaRPr/>
          </a:p>
        </p:txBody>
      </p:sp>
      <p:sp>
        <p:nvSpPr>
          <p:cNvPr id="7" name="Picture Placeholder 6"/>
          <p:cNvSpPr>
            <a:spLocks noGrp="1"/>
          </p:cNvSpPr>
          <p:nvPr>
            <p:ph type="pic" sz="quarter" idx="10"/>
          </p:nvPr>
        </p:nvSpPr>
        <p:spPr>
          <a:xfrm>
            <a:off x="-23813" y="2424113"/>
            <a:ext cx="24431626" cy="9499600"/>
          </a:xfrm>
        </p:spPr>
        <p:txBody>
          <a:bodyPr/>
          <a:lstStyle/>
          <a:p>
            <a:endParaRPr lang="en-US"/>
          </a:p>
        </p:txBody>
      </p:sp>
    </p:spTree>
    <p:extLst>
      <p:ext uri="{BB962C8B-B14F-4D97-AF65-F5344CB8AC3E}">
        <p14:creationId xmlns:p14="http://schemas.microsoft.com/office/powerpoint/2010/main" val="566909666"/>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asic (2)">
    <p:bg>
      <p:bgPr>
        <a:solidFill>
          <a:srgbClr val="FFFFFF"/>
        </a:solidFill>
        <a:effectLst/>
      </p:bgPr>
    </p:bg>
    <p:spTree>
      <p:nvGrpSpPr>
        <p:cNvPr id="1" name=""/>
        <p:cNvGrpSpPr/>
        <p:nvPr/>
      </p:nvGrpSpPr>
      <p:grpSpPr>
        <a:xfrm>
          <a:off x="0" y="0"/>
          <a:ext cx="0" cy="0"/>
          <a:chOff x="0" y="0"/>
          <a:chExt cx="0" cy="0"/>
        </a:xfrm>
      </p:grpSpPr>
      <p:sp>
        <p:nvSpPr>
          <p:cNvPr id="16" name="Shape 267"/>
          <p:cNvSpPr/>
          <p:nvPr userDrawn="1"/>
        </p:nvSpPr>
        <p:spPr>
          <a:xfrm>
            <a:off x="18279917" y="3852256"/>
            <a:ext cx="4267428" cy="49276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212223"/>
          </a:solidFill>
          <a:ln w="12700">
            <a:miter lim="400000"/>
          </a:ln>
        </p:spPr>
        <p:txBody>
          <a:bodyPr lIns="50800" tIns="50800" rIns="50800" bIns="50800" anchor="ctr"/>
          <a:lstStyle/>
          <a:p>
            <a:pPr>
              <a:defRPr sz="3200">
                <a:solidFill>
                  <a:srgbClr val="FFFFFF"/>
                </a:solidFill>
              </a:defRPr>
            </a:pPr>
            <a:endParaRPr/>
          </a:p>
        </p:txBody>
      </p:sp>
      <p:sp>
        <p:nvSpPr>
          <p:cNvPr id="17" name="Picture Placeholder 10"/>
          <p:cNvSpPr>
            <a:spLocks noGrp="1"/>
          </p:cNvSpPr>
          <p:nvPr>
            <p:ph type="pic" sz="quarter" idx="12"/>
          </p:nvPr>
        </p:nvSpPr>
        <p:spPr>
          <a:xfrm>
            <a:off x="18261970" y="3821701"/>
            <a:ext cx="4300984" cy="4980979"/>
          </a:xfrm>
          <a:custGeom>
            <a:avLst/>
            <a:gdLst>
              <a:gd name="connsiteX0" fmla="*/ 0 w 4351338"/>
              <a:gd name="connsiteY0" fmla="*/ 2463800 h 4927600"/>
              <a:gd name="connsiteX1" fmla="*/ 1087835 w 4351338"/>
              <a:gd name="connsiteY1" fmla="*/ 1 h 4927600"/>
              <a:gd name="connsiteX2" fmla="*/ 3263504 w 4351338"/>
              <a:gd name="connsiteY2" fmla="*/ 1 h 4927600"/>
              <a:gd name="connsiteX3" fmla="*/ 4351338 w 4351338"/>
              <a:gd name="connsiteY3" fmla="*/ 2463800 h 4927600"/>
              <a:gd name="connsiteX4" fmla="*/ 3263504 w 4351338"/>
              <a:gd name="connsiteY4" fmla="*/ 4927599 h 4927600"/>
              <a:gd name="connsiteX5" fmla="*/ 1087835 w 4351338"/>
              <a:gd name="connsiteY5" fmla="*/ 4927599 h 4927600"/>
              <a:gd name="connsiteX6" fmla="*/ 0 w 4351338"/>
              <a:gd name="connsiteY6" fmla="*/ 2463800 h 4927600"/>
              <a:gd name="connsiteX0" fmla="*/ 0 w 4351338"/>
              <a:gd name="connsiteY0" fmla="*/ 2475830 h 4939629"/>
              <a:gd name="connsiteX1" fmla="*/ 2122551 w 4351338"/>
              <a:gd name="connsiteY1" fmla="*/ 0 h 4939629"/>
              <a:gd name="connsiteX2" fmla="*/ 3263504 w 4351338"/>
              <a:gd name="connsiteY2" fmla="*/ 12031 h 4939629"/>
              <a:gd name="connsiteX3" fmla="*/ 4351338 w 4351338"/>
              <a:gd name="connsiteY3" fmla="*/ 2475830 h 4939629"/>
              <a:gd name="connsiteX4" fmla="*/ 3263504 w 4351338"/>
              <a:gd name="connsiteY4" fmla="*/ 4939629 h 4939629"/>
              <a:gd name="connsiteX5" fmla="*/ 1087835 w 4351338"/>
              <a:gd name="connsiteY5" fmla="*/ 4939629 h 4939629"/>
              <a:gd name="connsiteX6" fmla="*/ 0 w 4351338"/>
              <a:gd name="connsiteY6" fmla="*/ 2475830 h 4939629"/>
              <a:gd name="connsiteX0" fmla="*/ 0 w 4291180"/>
              <a:gd name="connsiteY0" fmla="*/ 2475830 h 4939629"/>
              <a:gd name="connsiteX1" fmla="*/ 2122551 w 4291180"/>
              <a:gd name="connsiteY1" fmla="*/ 0 h 4939629"/>
              <a:gd name="connsiteX2" fmla="*/ 3263504 w 4291180"/>
              <a:gd name="connsiteY2" fmla="*/ 12031 h 4939629"/>
              <a:gd name="connsiteX3" fmla="*/ 4291180 w 4291180"/>
              <a:gd name="connsiteY3" fmla="*/ 1236577 h 4939629"/>
              <a:gd name="connsiteX4" fmla="*/ 3263504 w 4291180"/>
              <a:gd name="connsiteY4" fmla="*/ 4939629 h 4939629"/>
              <a:gd name="connsiteX5" fmla="*/ 1087835 w 4291180"/>
              <a:gd name="connsiteY5" fmla="*/ 4939629 h 4939629"/>
              <a:gd name="connsiteX6" fmla="*/ 0 w 4291180"/>
              <a:gd name="connsiteY6" fmla="*/ 2475830 h 4939629"/>
              <a:gd name="connsiteX0" fmla="*/ 0 w 4243053"/>
              <a:gd name="connsiteY0" fmla="*/ 1236578 h 4939629"/>
              <a:gd name="connsiteX1" fmla="*/ 2074424 w 4243053"/>
              <a:gd name="connsiteY1" fmla="*/ 0 h 4939629"/>
              <a:gd name="connsiteX2" fmla="*/ 3215377 w 4243053"/>
              <a:gd name="connsiteY2" fmla="*/ 12031 h 4939629"/>
              <a:gd name="connsiteX3" fmla="*/ 4243053 w 4243053"/>
              <a:gd name="connsiteY3" fmla="*/ 1236577 h 4939629"/>
              <a:gd name="connsiteX4" fmla="*/ 3215377 w 4243053"/>
              <a:gd name="connsiteY4" fmla="*/ 4939629 h 4939629"/>
              <a:gd name="connsiteX5" fmla="*/ 1039708 w 4243053"/>
              <a:gd name="connsiteY5" fmla="*/ 4939629 h 4939629"/>
              <a:gd name="connsiteX6" fmla="*/ 0 w 4243053"/>
              <a:gd name="connsiteY6" fmla="*/ 1236578 h 4939629"/>
              <a:gd name="connsiteX0" fmla="*/ 0 w 4243053"/>
              <a:gd name="connsiteY0" fmla="*/ 1236578 h 4939629"/>
              <a:gd name="connsiteX1" fmla="*/ 2074424 w 4243053"/>
              <a:gd name="connsiteY1" fmla="*/ 0 h 4939629"/>
              <a:gd name="connsiteX2" fmla="*/ 3215377 w 4243053"/>
              <a:gd name="connsiteY2" fmla="*/ 12031 h 4939629"/>
              <a:gd name="connsiteX3" fmla="*/ 4243053 w 4243053"/>
              <a:gd name="connsiteY3" fmla="*/ 1236577 h 4939629"/>
              <a:gd name="connsiteX4" fmla="*/ 3215377 w 4243053"/>
              <a:gd name="connsiteY4" fmla="*/ 4939629 h 4939629"/>
              <a:gd name="connsiteX5" fmla="*/ 4993 w 4243053"/>
              <a:gd name="connsiteY5" fmla="*/ 3712408 h 4939629"/>
              <a:gd name="connsiteX6" fmla="*/ 0 w 4243053"/>
              <a:gd name="connsiteY6" fmla="*/ 1236578 h 4939629"/>
              <a:gd name="connsiteX0" fmla="*/ 0 w 4243053"/>
              <a:gd name="connsiteY0" fmla="*/ 1236578 h 4927597"/>
              <a:gd name="connsiteX1" fmla="*/ 2074424 w 4243053"/>
              <a:gd name="connsiteY1" fmla="*/ 0 h 4927597"/>
              <a:gd name="connsiteX2" fmla="*/ 3215377 w 4243053"/>
              <a:gd name="connsiteY2" fmla="*/ 12031 h 4927597"/>
              <a:gd name="connsiteX3" fmla="*/ 4243053 w 4243053"/>
              <a:gd name="connsiteY3" fmla="*/ 1236577 h 4927597"/>
              <a:gd name="connsiteX4" fmla="*/ 2144567 w 4243053"/>
              <a:gd name="connsiteY4" fmla="*/ 4927597 h 4927597"/>
              <a:gd name="connsiteX5" fmla="*/ 4993 w 4243053"/>
              <a:gd name="connsiteY5" fmla="*/ 3712408 h 4927597"/>
              <a:gd name="connsiteX6" fmla="*/ 0 w 4243053"/>
              <a:gd name="connsiteY6" fmla="*/ 1236578 h 4927597"/>
              <a:gd name="connsiteX0" fmla="*/ 0 w 4255085"/>
              <a:gd name="connsiteY0" fmla="*/ 1236578 h 4927597"/>
              <a:gd name="connsiteX1" fmla="*/ 2074424 w 4255085"/>
              <a:gd name="connsiteY1" fmla="*/ 0 h 4927597"/>
              <a:gd name="connsiteX2" fmla="*/ 3215377 w 4255085"/>
              <a:gd name="connsiteY2" fmla="*/ 12031 h 4927597"/>
              <a:gd name="connsiteX3" fmla="*/ 4255085 w 4255085"/>
              <a:gd name="connsiteY3" fmla="*/ 3703051 h 4927597"/>
              <a:gd name="connsiteX4" fmla="*/ 2144567 w 4255085"/>
              <a:gd name="connsiteY4" fmla="*/ 4927597 h 4927597"/>
              <a:gd name="connsiteX5" fmla="*/ 4993 w 4255085"/>
              <a:gd name="connsiteY5" fmla="*/ 3712408 h 4927597"/>
              <a:gd name="connsiteX6" fmla="*/ 0 w 4255085"/>
              <a:gd name="connsiteY6" fmla="*/ 1236578 h 4927597"/>
              <a:gd name="connsiteX0" fmla="*/ 0 w 4255085"/>
              <a:gd name="connsiteY0" fmla="*/ 1236578 h 4927597"/>
              <a:gd name="connsiteX1" fmla="*/ 2074424 w 4255085"/>
              <a:gd name="connsiteY1" fmla="*/ 0 h 4927597"/>
              <a:gd name="connsiteX2" fmla="*/ 4238062 w 4255085"/>
              <a:gd name="connsiteY2" fmla="*/ 1227220 h 4927597"/>
              <a:gd name="connsiteX3" fmla="*/ 4255085 w 4255085"/>
              <a:gd name="connsiteY3" fmla="*/ 3703051 h 4927597"/>
              <a:gd name="connsiteX4" fmla="*/ 2144567 w 4255085"/>
              <a:gd name="connsiteY4" fmla="*/ 4927597 h 4927597"/>
              <a:gd name="connsiteX5" fmla="*/ 4993 w 4255085"/>
              <a:gd name="connsiteY5" fmla="*/ 3712408 h 4927597"/>
              <a:gd name="connsiteX6" fmla="*/ 0 w 4255085"/>
              <a:gd name="connsiteY6" fmla="*/ 1236578 h 4927597"/>
              <a:gd name="connsiteX0" fmla="*/ 0 w 4255085"/>
              <a:gd name="connsiteY0" fmla="*/ 1219216 h 4910235"/>
              <a:gd name="connsiteX1" fmla="*/ 2114936 w 4255085"/>
              <a:gd name="connsiteY1" fmla="*/ 0 h 4910235"/>
              <a:gd name="connsiteX2" fmla="*/ 4238062 w 4255085"/>
              <a:gd name="connsiteY2" fmla="*/ 1209858 h 4910235"/>
              <a:gd name="connsiteX3" fmla="*/ 4255085 w 4255085"/>
              <a:gd name="connsiteY3" fmla="*/ 3685689 h 4910235"/>
              <a:gd name="connsiteX4" fmla="*/ 2144567 w 4255085"/>
              <a:gd name="connsiteY4" fmla="*/ 4910235 h 4910235"/>
              <a:gd name="connsiteX5" fmla="*/ 4993 w 4255085"/>
              <a:gd name="connsiteY5" fmla="*/ 3695046 h 4910235"/>
              <a:gd name="connsiteX6" fmla="*/ 0 w 4255085"/>
              <a:gd name="connsiteY6" fmla="*/ 1219216 h 4910235"/>
              <a:gd name="connsiteX0" fmla="*/ 0 w 4261211"/>
              <a:gd name="connsiteY0" fmla="*/ 1219216 h 4910235"/>
              <a:gd name="connsiteX1" fmla="*/ 2114936 w 4261211"/>
              <a:gd name="connsiteY1" fmla="*/ 0 h 4910235"/>
              <a:gd name="connsiteX2" fmla="*/ 4261211 w 4261211"/>
              <a:gd name="connsiteY2" fmla="*/ 1221433 h 4910235"/>
              <a:gd name="connsiteX3" fmla="*/ 4255085 w 4261211"/>
              <a:gd name="connsiteY3" fmla="*/ 3685689 h 4910235"/>
              <a:gd name="connsiteX4" fmla="*/ 2144567 w 4261211"/>
              <a:gd name="connsiteY4" fmla="*/ 4910235 h 4910235"/>
              <a:gd name="connsiteX5" fmla="*/ 4993 w 4261211"/>
              <a:gd name="connsiteY5" fmla="*/ 3695046 h 4910235"/>
              <a:gd name="connsiteX6" fmla="*/ 0 w 4261211"/>
              <a:gd name="connsiteY6" fmla="*/ 1219216 h 4910235"/>
              <a:gd name="connsiteX0" fmla="*/ 0 w 4266998"/>
              <a:gd name="connsiteY0" fmla="*/ 1219216 h 4910235"/>
              <a:gd name="connsiteX1" fmla="*/ 2120723 w 4266998"/>
              <a:gd name="connsiteY1" fmla="*/ 0 h 4910235"/>
              <a:gd name="connsiteX2" fmla="*/ 4266998 w 4266998"/>
              <a:gd name="connsiteY2" fmla="*/ 1221433 h 4910235"/>
              <a:gd name="connsiteX3" fmla="*/ 4260872 w 4266998"/>
              <a:gd name="connsiteY3" fmla="*/ 3685689 h 4910235"/>
              <a:gd name="connsiteX4" fmla="*/ 2150354 w 4266998"/>
              <a:gd name="connsiteY4" fmla="*/ 4910235 h 4910235"/>
              <a:gd name="connsiteX5" fmla="*/ 10780 w 4266998"/>
              <a:gd name="connsiteY5" fmla="*/ 3695046 h 4910235"/>
              <a:gd name="connsiteX6" fmla="*/ 0 w 4266998"/>
              <a:gd name="connsiteY6" fmla="*/ 1219216 h 4910235"/>
              <a:gd name="connsiteX0" fmla="*/ 1198 w 4268196"/>
              <a:gd name="connsiteY0" fmla="*/ 1219216 h 4910235"/>
              <a:gd name="connsiteX1" fmla="*/ 2121921 w 4268196"/>
              <a:gd name="connsiteY1" fmla="*/ 0 h 4910235"/>
              <a:gd name="connsiteX2" fmla="*/ 4268196 w 4268196"/>
              <a:gd name="connsiteY2" fmla="*/ 1221433 h 4910235"/>
              <a:gd name="connsiteX3" fmla="*/ 4262070 w 4268196"/>
              <a:gd name="connsiteY3" fmla="*/ 3685689 h 4910235"/>
              <a:gd name="connsiteX4" fmla="*/ 2151552 w 4268196"/>
              <a:gd name="connsiteY4" fmla="*/ 4910235 h 4910235"/>
              <a:gd name="connsiteX5" fmla="*/ 403 w 4268196"/>
              <a:gd name="connsiteY5" fmla="*/ 3689259 h 4910235"/>
              <a:gd name="connsiteX6" fmla="*/ 1198 w 4268196"/>
              <a:gd name="connsiteY6" fmla="*/ 1219216 h 4910235"/>
              <a:gd name="connsiteX0" fmla="*/ 1198 w 4268196"/>
              <a:gd name="connsiteY0" fmla="*/ 1219216 h 4921810"/>
              <a:gd name="connsiteX1" fmla="*/ 2121921 w 4268196"/>
              <a:gd name="connsiteY1" fmla="*/ 0 h 4921810"/>
              <a:gd name="connsiteX2" fmla="*/ 4268196 w 4268196"/>
              <a:gd name="connsiteY2" fmla="*/ 1221433 h 4921810"/>
              <a:gd name="connsiteX3" fmla="*/ 4262070 w 4268196"/>
              <a:gd name="connsiteY3" fmla="*/ 3685689 h 4921810"/>
              <a:gd name="connsiteX4" fmla="*/ 2134190 w 4268196"/>
              <a:gd name="connsiteY4" fmla="*/ 4921810 h 4921810"/>
              <a:gd name="connsiteX5" fmla="*/ 403 w 4268196"/>
              <a:gd name="connsiteY5" fmla="*/ 3689259 h 4921810"/>
              <a:gd name="connsiteX6" fmla="*/ 1198 w 4268196"/>
              <a:gd name="connsiteY6" fmla="*/ 1219216 h 4921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68196" h="4921810">
                <a:moveTo>
                  <a:pt x="1198" y="1219216"/>
                </a:moveTo>
                <a:lnTo>
                  <a:pt x="2121921" y="0"/>
                </a:lnTo>
                <a:lnTo>
                  <a:pt x="4268196" y="1221433"/>
                </a:lnTo>
                <a:lnTo>
                  <a:pt x="4262070" y="3685689"/>
                </a:lnTo>
                <a:lnTo>
                  <a:pt x="2134190" y="4921810"/>
                </a:lnTo>
                <a:lnTo>
                  <a:pt x="403" y="3689259"/>
                </a:lnTo>
                <a:cubicBezTo>
                  <a:pt x="-1261" y="2863982"/>
                  <a:pt x="2862" y="2044493"/>
                  <a:pt x="1198" y="1219216"/>
                </a:cubicBezTo>
                <a:close/>
              </a:path>
            </a:pathLst>
          </a:custGeom>
          <a:ln w="12700">
            <a:miter lim="400000"/>
          </a:ln>
          <a:extLst>
            <a:ext uri="{C572A759-6A51-4108-AA02-DFA0A04FC94B}">
              <ma14:wrappingTextBoxFlag xmlns="" xmlns:ma14="http://schemas.microsoft.com/office/mac/drawingml/2011/main" val="1"/>
            </a:ext>
          </a:extLst>
        </p:spPr>
        <p:txBody>
          <a:bodyPr/>
          <a:lstStyle/>
          <a:p>
            <a:endParaRPr lang="en-US"/>
          </a:p>
        </p:txBody>
      </p:sp>
      <p:sp>
        <p:nvSpPr>
          <p:cNvPr id="9" name="Shape 267"/>
          <p:cNvSpPr/>
          <p:nvPr userDrawn="1"/>
        </p:nvSpPr>
        <p:spPr>
          <a:xfrm>
            <a:off x="10162049" y="3835400"/>
            <a:ext cx="4267428" cy="49276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212223"/>
          </a:solidFill>
          <a:ln w="12700">
            <a:miter lim="400000"/>
          </a:ln>
        </p:spPr>
        <p:txBody>
          <a:bodyPr lIns="50800" tIns="50800" rIns="50800" bIns="50800" anchor="ctr"/>
          <a:lstStyle/>
          <a:p>
            <a:pPr>
              <a:defRPr sz="3200">
                <a:solidFill>
                  <a:srgbClr val="FFFFFF"/>
                </a:solidFill>
              </a:defRPr>
            </a:pPr>
            <a:endParaRPr/>
          </a:p>
        </p:txBody>
      </p:sp>
      <p:sp>
        <p:nvSpPr>
          <p:cNvPr id="11" name="Picture Placeholder 10"/>
          <p:cNvSpPr>
            <a:spLocks noGrp="1"/>
          </p:cNvSpPr>
          <p:nvPr>
            <p:ph type="pic" sz="quarter" idx="10"/>
          </p:nvPr>
        </p:nvSpPr>
        <p:spPr>
          <a:xfrm>
            <a:off x="10144102" y="3804845"/>
            <a:ext cx="4300984" cy="4980979"/>
          </a:xfrm>
          <a:custGeom>
            <a:avLst/>
            <a:gdLst>
              <a:gd name="connsiteX0" fmla="*/ 0 w 4351338"/>
              <a:gd name="connsiteY0" fmla="*/ 2463800 h 4927600"/>
              <a:gd name="connsiteX1" fmla="*/ 1087835 w 4351338"/>
              <a:gd name="connsiteY1" fmla="*/ 1 h 4927600"/>
              <a:gd name="connsiteX2" fmla="*/ 3263504 w 4351338"/>
              <a:gd name="connsiteY2" fmla="*/ 1 h 4927600"/>
              <a:gd name="connsiteX3" fmla="*/ 4351338 w 4351338"/>
              <a:gd name="connsiteY3" fmla="*/ 2463800 h 4927600"/>
              <a:gd name="connsiteX4" fmla="*/ 3263504 w 4351338"/>
              <a:gd name="connsiteY4" fmla="*/ 4927599 h 4927600"/>
              <a:gd name="connsiteX5" fmla="*/ 1087835 w 4351338"/>
              <a:gd name="connsiteY5" fmla="*/ 4927599 h 4927600"/>
              <a:gd name="connsiteX6" fmla="*/ 0 w 4351338"/>
              <a:gd name="connsiteY6" fmla="*/ 2463800 h 4927600"/>
              <a:gd name="connsiteX0" fmla="*/ 0 w 4351338"/>
              <a:gd name="connsiteY0" fmla="*/ 2475830 h 4939629"/>
              <a:gd name="connsiteX1" fmla="*/ 2122551 w 4351338"/>
              <a:gd name="connsiteY1" fmla="*/ 0 h 4939629"/>
              <a:gd name="connsiteX2" fmla="*/ 3263504 w 4351338"/>
              <a:gd name="connsiteY2" fmla="*/ 12031 h 4939629"/>
              <a:gd name="connsiteX3" fmla="*/ 4351338 w 4351338"/>
              <a:gd name="connsiteY3" fmla="*/ 2475830 h 4939629"/>
              <a:gd name="connsiteX4" fmla="*/ 3263504 w 4351338"/>
              <a:gd name="connsiteY4" fmla="*/ 4939629 h 4939629"/>
              <a:gd name="connsiteX5" fmla="*/ 1087835 w 4351338"/>
              <a:gd name="connsiteY5" fmla="*/ 4939629 h 4939629"/>
              <a:gd name="connsiteX6" fmla="*/ 0 w 4351338"/>
              <a:gd name="connsiteY6" fmla="*/ 2475830 h 4939629"/>
              <a:gd name="connsiteX0" fmla="*/ 0 w 4291180"/>
              <a:gd name="connsiteY0" fmla="*/ 2475830 h 4939629"/>
              <a:gd name="connsiteX1" fmla="*/ 2122551 w 4291180"/>
              <a:gd name="connsiteY1" fmla="*/ 0 h 4939629"/>
              <a:gd name="connsiteX2" fmla="*/ 3263504 w 4291180"/>
              <a:gd name="connsiteY2" fmla="*/ 12031 h 4939629"/>
              <a:gd name="connsiteX3" fmla="*/ 4291180 w 4291180"/>
              <a:gd name="connsiteY3" fmla="*/ 1236577 h 4939629"/>
              <a:gd name="connsiteX4" fmla="*/ 3263504 w 4291180"/>
              <a:gd name="connsiteY4" fmla="*/ 4939629 h 4939629"/>
              <a:gd name="connsiteX5" fmla="*/ 1087835 w 4291180"/>
              <a:gd name="connsiteY5" fmla="*/ 4939629 h 4939629"/>
              <a:gd name="connsiteX6" fmla="*/ 0 w 4291180"/>
              <a:gd name="connsiteY6" fmla="*/ 2475830 h 4939629"/>
              <a:gd name="connsiteX0" fmla="*/ 0 w 4243053"/>
              <a:gd name="connsiteY0" fmla="*/ 1236578 h 4939629"/>
              <a:gd name="connsiteX1" fmla="*/ 2074424 w 4243053"/>
              <a:gd name="connsiteY1" fmla="*/ 0 h 4939629"/>
              <a:gd name="connsiteX2" fmla="*/ 3215377 w 4243053"/>
              <a:gd name="connsiteY2" fmla="*/ 12031 h 4939629"/>
              <a:gd name="connsiteX3" fmla="*/ 4243053 w 4243053"/>
              <a:gd name="connsiteY3" fmla="*/ 1236577 h 4939629"/>
              <a:gd name="connsiteX4" fmla="*/ 3215377 w 4243053"/>
              <a:gd name="connsiteY4" fmla="*/ 4939629 h 4939629"/>
              <a:gd name="connsiteX5" fmla="*/ 1039708 w 4243053"/>
              <a:gd name="connsiteY5" fmla="*/ 4939629 h 4939629"/>
              <a:gd name="connsiteX6" fmla="*/ 0 w 4243053"/>
              <a:gd name="connsiteY6" fmla="*/ 1236578 h 4939629"/>
              <a:gd name="connsiteX0" fmla="*/ 0 w 4243053"/>
              <a:gd name="connsiteY0" fmla="*/ 1236578 h 4939629"/>
              <a:gd name="connsiteX1" fmla="*/ 2074424 w 4243053"/>
              <a:gd name="connsiteY1" fmla="*/ 0 h 4939629"/>
              <a:gd name="connsiteX2" fmla="*/ 3215377 w 4243053"/>
              <a:gd name="connsiteY2" fmla="*/ 12031 h 4939629"/>
              <a:gd name="connsiteX3" fmla="*/ 4243053 w 4243053"/>
              <a:gd name="connsiteY3" fmla="*/ 1236577 h 4939629"/>
              <a:gd name="connsiteX4" fmla="*/ 3215377 w 4243053"/>
              <a:gd name="connsiteY4" fmla="*/ 4939629 h 4939629"/>
              <a:gd name="connsiteX5" fmla="*/ 4993 w 4243053"/>
              <a:gd name="connsiteY5" fmla="*/ 3712408 h 4939629"/>
              <a:gd name="connsiteX6" fmla="*/ 0 w 4243053"/>
              <a:gd name="connsiteY6" fmla="*/ 1236578 h 4939629"/>
              <a:gd name="connsiteX0" fmla="*/ 0 w 4243053"/>
              <a:gd name="connsiteY0" fmla="*/ 1236578 h 4927597"/>
              <a:gd name="connsiteX1" fmla="*/ 2074424 w 4243053"/>
              <a:gd name="connsiteY1" fmla="*/ 0 h 4927597"/>
              <a:gd name="connsiteX2" fmla="*/ 3215377 w 4243053"/>
              <a:gd name="connsiteY2" fmla="*/ 12031 h 4927597"/>
              <a:gd name="connsiteX3" fmla="*/ 4243053 w 4243053"/>
              <a:gd name="connsiteY3" fmla="*/ 1236577 h 4927597"/>
              <a:gd name="connsiteX4" fmla="*/ 2144567 w 4243053"/>
              <a:gd name="connsiteY4" fmla="*/ 4927597 h 4927597"/>
              <a:gd name="connsiteX5" fmla="*/ 4993 w 4243053"/>
              <a:gd name="connsiteY5" fmla="*/ 3712408 h 4927597"/>
              <a:gd name="connsiteX6" fmla="*/ 0 w 4243053"/>
              <a:gd name="connsiteY6" fmla="*/ 1236578 h 4927597"/>
              <a:gd name="connsiteX0" fmla="*/ 0 w 4255085"/>
              <a:gd name="connsiteY0" fmla="*/ 1236578 h 4927597"/>
              <a:gd name="connsiteX1" fmla="*/ 2074424 w 4255085"/>
              <a:gd name="connsiteY1" fmla="*/ 0 h 4927597"/>
              <a:gd name="connsiteX2" fmla="*/ 3215377 w 4255085"/>
              <a:gd name="connsiteY2" fmla="*/ 12031 h 4927597"/>
              <a:gd name="connsiteX3" fmla="*/ 4255085 w 4255085"/>
              <a:gd name="connsiteY3" fmla="*/ 3703051 h 4927597"/>
              <a:gd name="connsiteX4" fmla="*/ 2144567 w 4255085"/>
              <a:gd name="connsiteY4" fmla="*/ 4927597 h 4927597"/>
              <a:gd name="connsiteX5" fmla="*/ 4993 w 4255085"/>
              <a:gd name="connsiteY5" fmla="*/ 3712408 h 4927597"/>
              <a:gd name="connsiteX6" fmla="*/ 0 w 4255085"/>
              <a:gd name="connsiteY6" fmla="*/ 1236578 h 4927597"/>
              <a:gd name="connsiteX0" fmla="*/ 0 w 4255085"/>
              <a:gd name="connsiteY0" fmla="*/ 1236578 h 4927597"/>
              <a:gd name="connsiteX1" fmla="*/ 2074424 w 4255085"/>
              <a:gd name="connsiteY1" fmla="*/ 0 h 4927597"/>
              <a:gd name="connsiteX2" fmla="*/ 4238062 w 4255085"/>
              <a:gd name="connsiteY2" fmla="*/ 1227220 h 4927597"/>
              <a:gd name="connsiteX3" fmla="*/ 4255085 w 4255085"/>
              <a:gd name="connsiteY3" fmla="*/ 3703051 h 4927597"/>
              <a:gd name="connsiteX4" fmla="*/ 2144567 w 4255085"/>
              <a:gd name="connsiteY4" fmla="*/ 4927597 h 4927597"/>
              <a:gd name="connsiteX5" fmla="*/ 4993 w 4255085"/>
              <a:gd name="connsiteY5" fmla="*/ 3712408 h 4927597"/>
              <a:gd name="connsiteX6" fmla="*/ 0 w 4255085"/>
              <a:gd name="connsiteY6" fmla="*/ 1236578 h 4927597"/>
              <a:gd name="connsiteX0" fmla="*/ 0 w 4255085"/>
              <a:gd name="connsiteY0" fmla="*/ 1219216 h 4910235"/>
              <a:gd name="connsiteX1" fmla="*/ 2114936 w 4255085"/>
              <a:gd name="connsiteY1" fmla="*/ 0 h 4910235"/>
              <a:gd name="connsiteX2" fmla="*/ 4238062 w 4255085"/>
              <a:gd name="connsiteY2" fmla="*/ 1209858 h 4910235"/>
              <a:gd name="connsiteX3" fmla="*/ 4255085 w 4255085"/>
              <a:gd name="connsiteY3" fmla="*/ 3685689 h 4910235"/>
              <a:gd name="connsiteX4" fmla="*/ 2144567 w 4255085"/>
              <a:gd name="connsiteY4" fmla="*/ 4910235 h 4910235"/>
              <a:gd name="connsiteX5" fmla="*/ 4993 w 4255085"/>
              <a:gd name="connsiteY5" fmla="*/ 3695046 h 4910235"/>
              <a:gd name="connsiteX6" fmla="*/ 0 w 4255085"/>
              <a:gd name="connsiteY6" fmla="*/ 1219216 h 4910235"/>
              <a:gd name="connsiteX0" fmla="*/ 0 w 4261211"/>
              <a:gd name="connsiteY0" fmla="*/ 1219216 h 4910235"/>
              <a:gd name="connsiteX1" fmla="*/ 2114936 w 4261211"/>
              <a:gd name="connsiteY1" fmla="*/ 0 h 4910235"/>
              <a:gd name="connsiteX2" fmla="*/ 4261211 w 4261211"/>
              <a:gd name="connsiteY2" fmla="*/ 1221433 h 4910235"/>
              <a:gd name="connsiteX3" fmla="*/ 4255085 w 4261211"/>
              <a:gd name="connsiteY3" fmla="*/ 3685689 h 4910235"/>
              <a:gd name="connsiteX4" fmla="*/ 2144567 w 4261211"/>
              <a:gd name="connsiteY4" fmla="*/ 4910235 h 4910235"/>
              <a:gd name="connsiteX5" fmla="*/ 4993 w 4261211"/>
              <a:gd name="connsiteY5" fmla="*/ 3695046 h 4910235"/>
              <a:gd name="connsiteX6" fmla="*/ 0 w 4261211"/>
              <a:gd name="connsiteY6" fmla="*/ 1219216 h 4910235"/>
              <a:gd name="connsiteX0" fmla="*/ 0 w 4266998"/>
              <a:gd name="connsiteY0" fmla="*/ 1219216 h 4910235"/>
              <a:gd name="connsiteX1" fmla="*/ 2120723 w 4266998"/>
              <a:gd name="connsiteY1" fmla="*/ 0 h 4910235"/>
              <a:gd name="connsiteX2" fmla="*/ 4266998 w 4266998"/>
              <a:gd name="connsiteY2" fmla="*/ 1221433 h 4910235"/>
              <a:gd name="connsiteX3" fmla="*/ 4260872 w 4266998"/>
              <a:gd name="connsiteY3" fmla="*/ 3685689 h 4910235"/>
              <a:gd name="connsiteX4" fmla="*/ 2150354 w 4266998"/>
              <a:gd name="connsiteY4" fmla="*/ 4910235 h 4910235"/>
              <a:gd name="connsiteX5" fmla="*/ 10780 w 4266998"/>
              <a:gd name="connsiteY5" fmla="*/ 3695046 h 4910235"/>
              <a:gd name="connsiteX6" fmla="*/ 0 w 4266998"/>
              <a:gd name="connsiteY6" fmla="*/ 1219216 h 4910235"/>
              <a:gd name="connsiteX0" fmla="*/ 1198 w 4268196"/>
              <a:gd name="connsiteY0" fmla="*/ 1219216 h 4910235"/>
              <a:gd name="connsiteX1" fmla="*/ 2121921 w 4268196"/>
              <a:gd name="connsiteY1" fmla="*/ 0 h 4910235"/>
              <a:gd name="connsiteX2" fmla="*/ 4268196 w 4268196"/>
              <a:gd name="connsiteY2" fmla="*/ 1221433 h 4910235"/>
              <a:gd name="connsiteX3" fmla="*/ 4262070 w 4268196"/>
              <a:gd name="connsiteY3" fmla="*/ 3685689 h 4910235"/>
              <a:gd name="connsiteX4" fmla="*/ 2151552 w 4268196"/>
              <a:gd name="connsiteY4" fmla="*/ 4910235 h 4910235"/>
              <a:gd name="connsiteX5" fmla="*/ 403 w 4268196"/>
              <a:gd name="connsiteY5" fmla="*/ 3689259 h 4910235"/>
              <a:gd name="connsiteX6" fmla="*/ 1198 w 4268196"/>
              <a:gd name="connsiteY6" fmla="*/ 1219216 h 4910235"/>
              <a:gd name="connsiteX0" fmla="*/ 1198 w 4268196"/>
              <a:gd name="connsiteY0" fmla="*/ 1219216 h 4921810"/>
              <a:gd name="connsiteX1" fmla="*/ 2121921 w 4268196"/>
              <a:gd name="connsiteY1" fmla="*/ 0 h 4921810"/>
              <a:gd name="connsiteX2" fmla="*/ 4268196 w 4268196"/>
              <a:gd name="connsiteY2" fmla="*/ 1221433 h 4921810"/>
              <a:gd name="connsiteX3" fmla="*/ 4262070 w 4268196"/>
              <a:gd name="connsiteY3" fmla="*/ 3685689 h 4921810"/>
              <a:gd name="connsiteX4" fmla="*/ 2134190 w 4268196"/>
              <a:gd name="connsiteY4" fmla="*/ 4921810 h 4921810"/>
              <a:gd name="connsiteX5" fmla="*/ 403 w 4268196"/>
              <a:gd name="connsiteY5" fmla="*/ 3689259 h 4921810"/>
              <a:gd name="connsiteX6" fmla="*/ 1198 w 4268196"/>
              <a:gd name="connsiteY6" fmla="*/ 1219216 h 4921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68196" h="4921810">
                <a:moveTo>
                  <a:pt x="1198" y="1219216"/>
                </a:moveTo>
                <a:lnTo>
                  <a:pt x="2121921" y="0"/>
                </a:lnTo>
                <a:lnTo>
                  <a:pt x="4268196" y="1221433"/>
                </a:lnTo>
                <a:lnTo>
                  <a:pt x="4262070" y="3685689"/>
                </a:lnTo>
                <a:lnTo>
                  <a:pt x="2134190" y="4921810"/>
                </a:lnTo>
                <a:lnTo>
                  <a:pt x="403" y="3689259"/>
                </a:lnTo>
                <a:cubicBezTo>
                  <a:pt x="-1261" y="2863982"/>
                  <a:pt x="2862" y="2044493"/>
                  <a:pt x="1198" y="1219216"/>
                </a:cubicBezTo>
                <a:close/>
              </a:path>
            </a:pathLst>
          </a:custGeom>
          <a:ln w="12700">
            <a:miter lim="400000"/>
          </a:ln>
          <a:extLst>
            <a:ext uri="{C572A759-6A51-4108-AA02-DFA0A04FC94B}">
              <ma14:wrappingTextBoxFlag xmlns="" xmlns:ma14="http://schemas.microsoft.com/office/mac/drawingml/2011/main" val="1"/>
            </a:ext>
          </a:extLst>
        </p:spPr>
        <p:txBody>
          <a:bodyPr/>
          <a:lstStyle/>
          <a:p>
            <a:endParaRPr lang="en-US"/>
          </a:p>
        </p:txBody>
      </p:sp>
      <p:sp>
        <p:nvSpPr>
          <p:cNvPr id="14" name="Shape 267"/>
          <p:cNvSpPr/>
          <p:nvPr userDrawn="1"/>
        </p:nvSpPr>
        <p:spPr>
          <a:xfrm>
            <a:off x="1762771" y="3852256"/>
            <a:ext cx="4267428" cy="49276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212223"/>
          </a:solidFill>
          <a:ln w="12700">
            <a:miter lim="400000"/>
          </a:ln>
        </p:spPr>
        <p:txBody>
          <a:bodyPr lIns="50800" tIns="50800" rIns="50800" bIns="50800" anchor="ctr"/>
          <a:lstStyle/>
          <a:p>
            <a:pPr>
              <a:defRPr sz="3200">
                <a:solidFill>
                  <a:srgbClr val="FFFFFF"/>
                </a:solidFill>
              </a:defRPr>
            </a:pPr>
            <a:endParaRPr/>
          </a:p>
        </p:txBody>
      </p:sp>
      <p:sp>
        <p:nvSpPr>
          <p:cNvPr id="15" name="Picture Placeholder 10"/>
          <p:cNvSpPr>
            <a:spLocks noGrp="1"/>
          </p:cNvSpPr>
          <p:nvPr>
            <p:ph type="pic" sz="quarter" idx="11"/>
          </p:nvPr>
        </p:nvSpPr>
        <p:spPr>
          <a:xfrm>
            <a:off x="1744824" y="3821701"/>
            <a:ext cx="4300984" cy="4980979"/>
          </a:xfrm>
          <a:custGeom>
            <a:avLst/>
            <a:gdLst>
              <a:gd name="connsiteX0" fmla="*/ 0 w 4351338"/>
              <a:gd name="connsiteY0" fmla="*/ 2463800 h 4927600"/>
              <a:gd name="connsiteX1" fmla="*/ 1087835 w 4351338"/>
              <a:gd name="connsiteY1" fmla="*/ 1 h 4927600"/>
              <a:gd name="connsiteX2" fmla="*/ 3263504 w 4351338"/>
              <a:gd name="connsiteY2" fmla="*/ 1 h 4927600"/>
              <a:gd name="connsiteX3" fmla="*/ 4351338 w 4351338"/>
              <a:gd name="connsiteY3" fmla="*/ 2463800 h 4927600"/>
              <a:gd name="connsiteX4" fmla="*/ 3263504 w 4351338"/>
              <a:gd name="connsiteY4" fmla="*/ 4927599 h 4927600"/>
              <a:gd name="connsiteX5" fmla="*/ 1087835 w 4351338"/>
              <a:gd name="connsiteY5" fmla="*/ 4927599 h 4927600"/>
              <a:gd name="connsiteX6" fmla="*/ 0 w 4351338"/>
              <a:gd name="connsiteY6" fmla="*/ 2463800 h 4927600"/>
              <a:gd name="connsiteX0" fmla="*/ 0 w 4351338"/>
              <a:gd name="connsiteY0" fmla="*/ 2475830 h 4939629"/>
              <a:gd name="connsiteX1" fmla="*/ 2122551 w 4351338"/>
              <a:gd name="connsiteY1" fmla="*/ 0 h 4939629"/>
              <a:gd name="connsiteX2" fmla="*/ 3263504 w 4351338"/>
              <a:gd name="connsiteY2" fmla="*/ 12031 h 4939629"/>
              <a:gd name="connsiteX3" fmla="*/ 4351338 w 4351338"/>
              <a:gd name="connsiteY3" fmla="*/ 2475830 h 4939629"/>
              <a:gd name="connsiteX4" fmla="*/ 3263504 w 4351338"/>
              <a:gd name="connsiteY4" fmla="*/ 4939629 h 4939629"/>
              <a:gd name="connsiteX5" fmla="*/ 1087835 w 4351338"/>
              <a:gd name="connsiteY5" fmla="*/ 4939629 h 4939629"/>
              <a:gd name="connsiteX6" fmla="*/ 0 w 4351338"/>
              <a:gd name="connsiteY6" fmla="*/ 2475830 h 4939629"/>
              <a:gd name="connsiteX0" fmla="*/ 0 w 4291180"/>
              <a:gd name="connsiteY0" fmla="*/ 2475830 h 4939629"/>
              <a:gd name="connsiteX1" fmla="*/ 2122551 w 4291180"/>
              <a:gd name="connsiteY1" fmla="*/ 0 h 4939629"/>
              <a:gd name="connsiteX2" fmla="*/ 3263504 w 4291180"/>
              <a:gd name="connsiteY2" fmla="*/ 12031 h 4939629"/>
              <a:gd name="connsiteX3" fmla="*/ 4291180 w 4291180"/>
              <a:gd name="connsiteY3" fmla="*/ 1236577 h 4939629"/>
              <a:gd name="connsiteX4" fmla="*/ 3263504 w 4291180"/>
              <a:gd name="connsiteY4" fmla="*/ 4939629 h 4939629"/>
              <a:gd name="connsiteX5" fmla="*/ 1087835 w 4291180"/>
              <a:gd name="connsiteY5" fmla="*/ 4939629 h 4939629"/>
              <a:gd name="connsiteX6" fmla="*/ 0 w 4291180"/>
              <a:gd name="connsiteY6" fmla="*/ 2475830 h 4939629"/>
              <a:gd name="connsiteX0" fmla="*/ 0 w 4243053"/>
              <a:gd name="connsiteY0" fmla="*/ 1236578 h 4939629"/>
              <a:gd name="connsiteX1" fmla="*/ 2074424 w 4243053"/>
              <a:gd name="connsiteY1" fmla="*/ 0 h 4939629"/>
              <a:gd name="connsiteX2" fmla="*/ 3215377 w 4243053"/>
              <a:gd name="connsiteY2" fmla="*/ 12031 h 4939629"/>
              <a:gd name="connsiteX3" fmla="*/ 4243053 w 4243053"/>
              <a:gd name="connsiteY3" fmla="*/ 1236577 h 4939629"/>
              <a:gd name="connsiteX4" fmla="*/ 3215377 w 4243053"/>
              <a:gd name="connsiteY4" fmla="*/ 4939629 h 4939629"/>
              <a:gd name="connsiteX5" fmla="*/ 1039708 w 4243053"/>
              <a:gd name="connsiteY5" fmla="*/ 4939629 h 4939629"/>
              <a:gd name="connsiteX6" fmla="*/ 0 w 4243053"/>
              <a:gd name="connsiteY6" fmla="*/ 1236578 h 4939629"/>
              <a:gd name="connsiteX0" fmla="*/ 0 w 4243053"/>
              <a:gd name="connsiteY0" fmla="*/ 1236578 h 4939629"/>
              <a:gd name="connsiteX1" fmla="*/ 2074424 w 4243053"/>
              <a:gd name="connsiteY1" fmla="*/ 0 h 4939629"/>
              <a:gd name="connsiteX2" fmla="*/ 3215377 w 4243053"/>
              <a:gd name="connsiteY2" fmla="*/ 12031 h 4939629"/>
              <a:gd name="connsiteX3" fmla="*/ 4243053 w 4243053"/>
              <a:gd name="connsiteY3" fmla="*/ 1236577 h 4939629"/>
              <a:gd name="connsiteX4" fmla="*/ 3215377 w 4243053"/>
              <a:gd name="connsiteY4" fmla="*/ 4939629 h 4939629"/>
              <a:gd name="connsiteX5" fmla="*/ 4993 w 4243053"/>
              <a:gd name="connsiteY5" fmla="*/ 3712408 h 4939629"/>
              <a:gd name="connsiteX6" fmla="*/ 0 w 4243053"/>
              <a:gd name="connsiteY6" fmla="*/ 1236578 h 4939629"/>
              <a:gd name="connsiteX0" fmla="*/ 0 w 4243053"/>
              <a:gd name="connsiteY0" fmla="*/ 1236578 h 4927597"/>
              <a:gd name="connsiteX1" fmla="*/ 2074424 w 4243053"/>
              <a:gd name="connsiteY1" fmla="*/ 0 h 4927597"/>
              <a:gd name="connsiteX2" fmla="*/ 3215377 w 4243053"/>
              <a:gd name="connsiteY2" fmla="*/ 12031 h 4927597"/>
              <a:gd name="connsiteX3" fmla="*/ 4243053 w 4243053"/>
              <a:gd name="connsiteY3" fmla="*/ 1236577 h 4927597"/>
              <a:gd name="connsiteX4" fmla="*/ 2144567 w 4243053"/>
              <a:gd name="connsiteY4" fmla="*/ 4927597 h 4927597"/>
              <a:gd name="connsiteX5" fmla="*/ 4993 w 4243053"/>
              <a:gd name="connsiteY5" fmla="*/ 3712408 h 4927597"/>
              <a:gd name="connsiteX6" fmla="*/ 0 w 4243053"/>
              <a:gd name="connsiteY6" fmla="*/ 1236578 h 4927597"/>
              <a:gd name="connsiteX0" fmla="*/ 0 w 4255085"/>
              <a:gd name="connsiteY0" fmla="*/ 1236578 h 4927597"/>
              <a:gd name="connsiteX1" fmla="*/ 2074424 w 4255085"/>
              <a:gd name="connsiteY1" fmla="*/ 0 h 4927597"/>
              <a:gd name="connsiteX2" fmla="*/ 3215377 w 4255085"/>
              <a:gd name="connsiteY2" fmla="*/ 12031 h 4927597"/>
              <a:gd name="connsiteX3" fmla="*/ 4255085 w 4255085"/>
              <a:gd name="connsiteY3" fmla="*/ 3703051 h 4927597"/>
              <a:gd name="connsiteX4" fmla="*/ 2144567 w 4255085"/>
              <a:gd name="connsiteY4" fmla="*/ 4927597 h 4927597"/>
              <a:gd name="connsiteX5" fmla="*/ 4993 w 4255085"/>
              <a:gd name="connsiteY5" fmla="*/ 3712408 h 4927597"/>
              <a:gd name="connsiteX6" fmla="*/ 0 w 4255085"/>
              <a:gd name="connsiteY6" fmla="*/ 1236578 h 4927597"/>
              <a:gd name="connsiteX0" fmla="*/ 0 w 4255085"/>
              <a:gd name="connsiteY0" fmla="*/ 1236578 h 4927597"/>
              <a:gd name="connsiteX1" fmla="*/ 2074424 w 4255085"/>
              <a:gd name="connsiteY1" fmla="*/ 0 h 4927597"/>
              <a:gd name="connsiteX2" fmla="*/ 4238062 w 4255085"/>
              <a:gd name="connsiteY2" fmla="*/ 1227220 h 4927597"/>
              <a:gd name="connsiteX3" fmla="*/ 4255085 w 4255085"/>
              <a:gd name="connsiteY3" fmla="*/ 3703051 h 4927597"/>
              <a:gd name="connsiteX4" fmla="*/ 2144567 w 4255085"/>
              <a:gd name="connsiteY4" fmla="*/ 4927597 h 4927597"/>
              <a:gd name="connsiteX5" fmla="*/ 4993 w 4255085"/>
              <a:gd name="connsiteY5" fmla="*/ 3712408 h 4927597"/>
              <a:gd name="connsiteX6" fmla="*/ 0 w 4255085"/>
              <a:gd name="connsiteY6" fmla="*/ 1236578 h 4927597"/>
              <a:gd name="connsiteX0" fmla="*/ 0 w 4255085"/>
              <a:gd name="connsiteY0" fmla="*/ 1219216 h 4910235"/>
              <a:gd name="connsiteX1" fmla="*/ 2114936 w 4255085"/>
              <a:gd name="connsiteY1" fmla="*/ 0 h 4910235"/>
              <a:gd name="connsiteX2" fmla="*/ 4238062 w 4255085"/>
              <a:gd name="connsiteY2" fmla="*/ 1209858 h 4910235"/>
              <a:gd name="connsiteX3" fmla="*/ 4255085 w 4255085"/>
              <a:gd name="connsiteY3" fmla="*/ 3685689 h 4910235"/>
              <a:gd name="connsiteX4" fmla="*/ 2144567 w 4255085"/>
              <a:gd name="connsiteY4" fmla="*/ 4910235 h 4910235"/>
              <a:gd name="connsiteX5" fmla="*/ 4993 w 4255085"/>
              <a:gd name="connsiteY5" fmla="*/ 3695046 h 4910235"/>
              <a:gd name="connsiteX6" fmla="*/ 0 w 4255085"/>
              <a:gd name="connsiteY6" fmla="*/ 1219216 h 4910235"/>
              <a:gd name="connsiteX0" fmla="*/ 0 w 4261211"/>
              <a:gd name="connsiteY0" fmla="*/ 1219216 h 4910235"/>
              <a:gd name="connsiteX1" fmla="*/ 2114936 w 4261211"/>
              <a:gd name="connsiteY1" fmla="*/ 0 h 4910235"/>
              <a:gd name="connsiteX2" fmla="*/ 4261211 w 4261211"/>
              <a:gd name="connsiteY2" fmla="*/ 1221433 h 4910235"/>
              <a:gd name="connsiteX3" fmla="*/ 4255085 w 4261211"/>
              <a:gd name="connsiteY3" fmla="*/ 3685689 h 4910235"/>
              <a:gd name="connsiteX4" fmla="*/ 2144567 w 4261211"/>
              <a:gd name="connsiteY4" fmla="*/ 4910235 h 4910235"/>
              <a:gd name="connsiteX5" fmla="*/ 4993 w 4261211"/>
              <a:gd name="connsiteY5" fmla="*/ 3695046 h 4910235"/>
              <a:gd name="connsiteX6" fmla="*/ 0 w 4261211"/>
              <a:gd name="connsiteY6" fmla="*/ 1219216 h 4910235"/>
              <a:gd name="connsiteX0" fmla="*/ 0 w 4266998"/>
              <a:gd name="connsiteY0" fmla="*/ 1219216 h 4910235"/>
              <a:gd name="connsiteX1" fmla="*/ 2120723 w 4266998"/>
              <a:gd name="connsiteY1" fmla="*/ 0 h 4910235"/>
              <a:gd name="connsiteX2" fmla="*/ 4266998 w 4266998"/>
              <a:gd name="connsiteY2" fmla="*/ 1221433 h 4910235"/>
              <a:gd name="connsiteX3" fmla="*/ 4260872 w 4266998"/>
              <a:gd name="connsiteY3" fmla="*/ 3685689 h 4910235"/>
              <a:gd name="connsiteX4" fmla="*/ 2150354 w 4266998"/>
              <a:gd name="connsiteY4" fmla="*/ 4910235 h 4910235"/>
              <a:gd name="connsiteX5" fmla="*/ 10780 w 4266998"/>
              <a:gd name="connsiteY5" fmla="*/ 3695046 h 4910235"/>
              <a:gd name="connsiteX6" fmla="*/ 0 w 4266998"/>
              <a:gd name="connsiteY6" fmla="*/ 1219216 h 4910235"/>
              <a:gd name="connsiteX0" fmla="*/ 1198 w 4268196"/>
              <a:gd name="connsiteY0" fmla="*/ 1219216 h 4910235"/>
              <a:gd name="connsiteX1" fmla="*/ 2121921 w 4268196"/>
              <a:gd name="connsiteY1" fmla="*/ 0 h 4910235"/>
              <a:gd name="connsiteX2" fmla="*/ 4268196 w 4268196"/>
              <a:gd name="connsiteY2" fmla="*/ 1221433 h 4910235"/>
              <a:gd name="connsiteX3" fmla="*/ 4262070 w 4268196"/>
              <a:gd name="connsiteY3" fmla="*/ 3685689 h 4910235"/>
              <a:gd name="connsiteX4" fmla="*/ 2151552 w 4268196"/>
              <a:gd name="connsiteY4" fmla="*/ 4910235 h 4910235"/>
              <a:gd name="connsiteX5" fmla="*/ 403 w 4268196"/>
              <a:gd name="connsiteY5" fmla="*/ 3689259 h 4910235"/>
              <a:gd name="connsiteX6" fmla="*/ 1198 w 4268196"/>
              <a:gd name="connsiteY6" fmla="*/ 1219216 h 4910235"/>
              <a:gd name="connsiteX0" fmla="*/ 1198 w 4268196"/>
              <a:gd name="connsiteY0" fmla="*/ 1219216 h 4921810"/>
              <a:gd name="connsiteX1" fmla="*/ 2121921 w 4268196"/>
              <a:gd name="connsiteY1" fmla="*/ 0 h 4921810"/>
              <a:gd name="connsiteX2" fmla="*/ 4268196 w 4268196"/>
              <a:gd name="connsiteY2" fmla="*/ 1221433 h 4921810"/>
              <a:gd name="connsiteX3" fmla="*/ 4262070 w 4268196"/>
              <a:gd name="connsiteY3" fmla="*/ 3685689 h 4921810"/>
              <a:gd name="connsiteX4" fmla="*/ 2134190 w 4268196"/>
              <a:gd name="connsiteY4" fmla="*/ 4921810 h 4921810"/>
              <a:gd name="connsiteX5" fmla="*/ 403 w 4268196"/>
              <a:gd name="connsiteY5" fmla="*/ 3689259 h 4921810"/>
              <a:gd name="connsiteX6" fmla="*/ 1198 w 4268196"/>
              <a:gd name="connsiteY6" fmla="*/ 1219216 h 4921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68196" h="4921810">
                <a:moveTo>
                  <a:pt x="1198" y="1219216"/>
                </a:moveTo>
                <a:lnTo>
                  <a:pt x="2121921" y="0"/>
                </a:lnTo>
                <a:lnTo>
                  <a:pt x="4268196" y="1221433"/>
                </a:lnTo>
                <a:lnTo>
                  <a:pt x="4262070" y="3685689"/>
                </a:lnTo>
                <a:lnTo>
                  <a:pt x="2134190" y="4921810"/>
                </a:lnTo>
                <a:lnTo>
                  <a:pt x="403" y="3689259"/>
                </a:lnTo>
                <a:cubicBezTo>
                  <a:pt x="-1261" y="2863982"/>
                  <a:pt x="2862" y="2044493"/>
                  <a:pt x="1198" y="1219216"/>
                </a:cubicBezTo>
                <a:close/>
              </a:path>
            </a:pathLst>
          </a:custGeom>
          <a:ln w="12700">
            <a:miter lim="400000"/>
          </a:ln>
          <a:extLst>
            <a:ext uri="{C572A759-6A51-4108-AA02-DFA0A04FC94B}">
              <ma14:wrappingTextBoxFlag xmlns="" xmlns:ma14="http://schemas.microsoft.com/office/mac/drawingml/2011/main" val="1"/>
            </a:ext>
          </a:extLst>
        </p:spPr>
        <p:txBody>
          <a:bodyPr/>
          <a:lstStyle/>
          <a:p>
            <a:endParaRPr lang="en-US"/>
          </a:p>
        </p:txBody>
      </p:sp>
      <p:sp>
        <p:nvSpPr>
          <p:cNvPr id="28" name="Shape 28"/>
          <p:cNvSpPr>
            <a:spLocks noGrp="1"/>
          </p:cNvSpPr>
          <p:nvPr>
            <p:ph type="title"/>
          </p:nvPr>
        </p:nvSpPr>
        <p:spPr>
          <a:xfrm>
            <a:off x="1354149" y="413783"/>
            <a:ext cx="17665363" cy="1702776"/>
          </a:xfrm>
          <a:prstGeom prst="rect">
            <a:avLst/>
          </a:prstGeom>
        </p:spPr>
        <p:txBody>
          <a:bodyPr anchor="ctr"/>
          <a:lstStyle>
            <a:lvl1pPr algn="l">
              <a:defRPr>
                <a:solidFill>
                  <a:srgbClr val="5D5D5E"/>
                </a:solidFill>
                <a:latin typeface="+mn-lt"/>
                <a:ea typeface="+mn-ea"/>
                <a:cs typeface="+mn-cs"/>
                <a:sym typeface="Open Sans Semibold"/>
              </a:defRPr>
            </a:lvl1pPr>
          </a:lstStyle>
          <a:p>
            <a:r>
              <a:t>Title Text</a:t>
            </a:r>
          </a:p>
        </p:txBody>
      </p:sp>
      <p:sp>
        <p:nvSpPr>
          <p:cNvPr id="29" name="Shape 29"/>
          <p:cNvSpPr>
            <a:spLocks noGrp="1"/>
          </p:cNvSpPr>
          <p:nvPr>
            <p:ph type="sldNum" sz="quarter" idx="2"/>
          </p:nvPr>
        </p:nvSpPr>
        <p:spPr>
          <a:xfrm>
            <a:off x="22562954" y="992120"/>
            <a:ext cx="491258" cy="558801"/>
          </a:xfrm>
          <a:prstGeom prst="rect">
            <a:avLst/>
          </a:prstGeom>
        </p:spPr>
        <p:txBody>
          <a:bodyPr/>
          <a:lstStyle>
            <a:lvl1pPr>
              <a:defRPr sz="2600" b="1">
                <a:solidFill>
                  <a:srgbClr val="9D9C9D"/>
                </a:solidFill>
                <a:latin typeface="Open Sans"/>
                <a:ea typeface="Open Sans"/>
                <a:cs typeface="Open Sans"/>
                <a:sym typeface="Open Sans"/>
              </a:defRPr>
            </a:lvl1pPr>
          </a:lstStyle>
          <a:p>
            <a:fld id="{86CB4B4D-7CA3-9044-876B-883B54F8677D}" type="slidenum">
              <a:t>‹#›</a:t>
            </a:fld>
            <a:endParaRPr/>
          </a:p>
        </p:txBody>
      </p:sp>
    </p:spTree>
    <p:extLst>
      <p:ext uri="{BB962C8B-B14F-4D97-AF65-F5344CB8AC3E}">
        <p14:creationId xmlns:p14="http://schemas.microsoft.com/office/powerpoint/2010/main" val="203928872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Blank">
    <p:bg>
      <p:bgPr>
        <a:solidFill>
          <a:srgbClr val="FFFFFF"/>
        </a:solidFill>
        <a:effectLst/>
      </p:bgPr>
    </p:bg>
    <p:spTree>
      <p:nvGrpSpPr>
        <p:cNvPr id="1" name=""/>
        <p:cNvGrpSpPr/>
        <p:nvPr/>
      </p:nvGrpSpPr>
      <p:grpSpPr>
        <a:xfrm>
          <a:off x="0" y="0"/>
          <a:ext cx="0" cy="0"/>
          <a:chOff x="0" y="0"/>
          <a:chExt cx="0" cy="0"/>
        </a:xfrm>
      </p:grpSpPr>
      <p:sp>
        <p:nvSpPr>
          <p:cNvPr id="5" name="Shape 439"/>
          <p:cNvSpPr/>
          <p:nvPr userDrawn="1"/>
        </p:nvSpPr>
        <p:spPr>
          <a:xfrm>
            <a:off x="17576800" y="1784350"/>
            <a:ext cx="5334000" cy="5334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8437" y="3163"/>
                </a:lnTo>
                <a:lnTo>
                  <a:pt x="21600" y="10800"/>
                </a:lnTo>
                <a:lnTo>
                  <a:pt x="18437" y="18437"/>
                </a:lnTo>
                <a:lnTo>
                  <a:pt x="10800" y="21600"/>
                </a:lnTo>
                <a:lnTo>
                  <a:pt x="3163" y="18437"/>
                </a:lnTo>
                <a:lnTo>
                  <a:pt x="0" y="10800"/>
                </a:lnTo>
                <a:lnTo>
                  <a:pt x="3163" y="3163"/>
                </a:lnTo>
                <a:close/>
              </a:path>
            </a:pathLst>
          </a:custGeom>
          <a:solidFill>
            <a:srgbClr val="212223"/>
          </a:solidFill>
          <a:ln w="12700">
            <a:miter lim="400000"/>
          </a:ln>
        </p:spPr>
        <p:txBody>
          <a:bodyPr lIns="50800" tIns="50800" rIns="50800" bIns="50800" anchor="ctr"/>
          <a:lstStyle/>
          <a:p>
            <a:pPr>
              <a:defRPr sz="3200">
                <a:solidFill>
                  <a:srgbClr val="FFFFFF"/>
                </a:solidFill>
              </a:defRPr>
            </a:pPr>
            <a:endParaRPr/>
          </a:p>
        </p:txBody>
      </p:sp>
      <p:sp>
        <p:nvSpPr>
          <p:cNvPr id="3" name="Shape 437"/>
          <p:cNvSpPr/>
          <p:nvPr userDrawn="1"/>
        </p:nvSpPr>
        <p:spPr>
          <a:xfrm>
            <a:off x="1447800" y="1797050"/>
            <a:ext cx="5334000" cy="53316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8437" y="3163"/>
                </a:lnTo>
                <a:lnTo>
                  <a:pt x="21600" y="10800"/>
                </a:lnTo>
                <a:lnTo>
                  <a:pt x="18437" y="18437"/>
                </a:lnTo>
                <a:lnTo>
                  <a:pt x="10800" y="21600"/>
                </a:lnTo>
                <a:lnTo>
                  <a:pt x="3163" y="18437"/>
                </a:lnTo>
                <a:lnTo>
                  <a:pt x="0" y="10800"/>
                </a:lnTo>
                <a:lnTo>
                  <a:pt x="3163" y="3163"/>
                </a:lnTo>
                <a:close/>
              </a:path>
            </a:pathLst>
          </a:custGeom>
          <a:solidFill>
            <a:srgbClr val="212223"/>
          </a:solidFill>
          <a:ln w="12700">
            <a:miter lim="400000"/>
          </a:ln>
        </p:spPr>
        <p:txBody>
          <a:bodyPr lIns="50800" tIns="50800" rIns="50800" bIns="50800" anchor="ctr"/>
          <a:lstStyle/>
          <a:p>
            <a:pPr>
              <a:defRPr sz="3200">
                <a:solidFill>
                  <a:srgbClr val="FFFFFF"/>
                </a:solidFill>
              </a:defRPr>
            </a:pPr>
            <a:endParaRPr/>
          </a:p>
        </p:txBody>
      </p:sp>
      <p:sp>
        <p:nvSpPr>
          <p:cNvPr id="10" name="Picture Placeholder 8"/>
          <p:cNvSpPr>
            <a:spLocks noGrp="1"/>
          </p:cNvSpPr>
          <p:nvPr>
            <p:ph type="pic" sz="quarter" idx="13"/>
          </p:nvPr>
        </p:nvSpPr>
        <p:spPr>
          <a:xfrm>
            <a:off x="17559785" y="1750556"/>
            <a:ext cx="5359400" cy="5384193"/>
          </a:xfrm>
          <a:custGeom>
            <a:avLst/>
            <a:gdLst>
              <a:gd name="connsiteX0" fmla="*/ 0 w 28119600"/>
              <a:gd name="connsiteY0" fmla="*/ 8235950 h 28119600"/>
              <a:gd name="connsiteX1" fmla="*/ 8235950 w 28119600"/>
              <a:gd name="connsiteY1" fmla="*/ 0 h 28119600"/>
              <a:gd name="connsiteX2" fmla="*/ 19883650 w 28119600"/>
              <a:gd name="connsiteY2" fmla="*/ 0 h 28119600"/>
              <a:gd name="connsiteX3" fmla="*/ 28119600 w 28119600"/>
              <a:gd name="connsiteY3" fmla="*/ 8235950 h 28119600"/>
              <a:gd name="connsiteX4" fmla="*/ 28119600 w 28119600"/>
              <a:gd name="connsiteY4" fmla="*/ 19883650 h 28119600"/>
              <a:gd name="connsiteX5" fmla="*/ 19883650 w 28119600"/>
              <a:gd name="connsiteY5" fmla="*/ 28119600 h 28119600"/>
              <a:gd name="connsiteX6" fmla="*/ 8235950 w 28119600"/>
              <a:gd name="connsiteY6" fmla="*/ 28119600 h 28119600"/>
              <a:gd name="connsiteX7" fmla="*/ 0 w 28119600"/>
              <a:gd name="connsiteY7" fmla="*/ 19883650 h 28119600"/>
              <a:gd name="connsiteX8" fmla="*/ 0 w 28119600"/>
              <a:gd name="connsiteY8" fmla="*/ 8235950 h 28119600"/>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9883650 h 28135365"/>
              <a:gd name="connsiteX5" fmla="*/ 19883650 w 28119600"/>
              <a:gd name="connsiteY5" fmla="*/ 28119600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9883650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4020566 w 28119600"/>
              <a:gd name="connsiteY3" fmla="*/ 4168447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4097705 w 28119600"/>
              <a:gd name="connsiteY2" fmla="*/ 15766 h 28135365"/>
              <a:gd name="connsiteX3" fmla="*/ 24020566 w 28119600"/>
              <a:gd name="connsiteY3" fmla="*/ 4168447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20184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0 w 28119600"/>
              <a:gd name="connsiteY7" fmla="*/ 19867884 h 28119599"/>
              <a:gd name="connsiteX8" fmla="*/ 0 w 28119600"/>
              <a:gd name="connsiteY8" fmla="*/ 8220184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0 w 28119600"/>
              <a:gd name="connsiteY7" fmla="*/ 19867884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96512 w 28119600"/>
              <a:gd name="connsiteY7" fmla="*/ 23982684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56755 w 28119600"/>
              <a:gd name="connsiteY7" fmla="*/ 24141710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96512 w 28119600"/>
              <a:gd name="connsiteY7" fmla="*/ 23982684 h 28119599"/>
              <a:gd name="connsiteX8" fmla="*/ 0 w 28119600"/>
              <a:gd name="connsiteY8" fmla="*/ 13974598 h 28119599"/>
              <a:gd name="connsiteX0" fmla="*/ 0 w 28119600"/>
              <a:gd name="connsiteY0" fmla="*/ 13974598 h 28238869"/>
              <a:gd name="connsiteX1" fmla="*/ 4136915 w 28119600"/>
              <a:gd name="connsiteY1" fmla="*/ 4083268 h 28238869"/>
              <a:gd name="connsiteX2" fmla="*/ 14097705 w 28119600"/>
              <a:gd name="connsiteY2" fmla="*/ 0 h 28238869"/>
              <a:gd name="connsiteX3" fmla="*/ 24020566 w 28119600"/>
              <a:gd name="connsiteY3" fmla="*/ 4152681 h 28238869"/>
              <a:gd name="connsiteX4" fmla="*/ 28119600 w 28119600"/>
              <a:gd name="connsiteY4" fmla="*/ 14050408 h 28238869"/>
              <a:gd name="connsiteX5" fmla="*/ 23982685 w 28119600"/>
              <a:gd name="connsiteY5" fmla="*/ 23973269 h 28238869"/>
              <a:gd name="connsiteX6" fmla="*/ 14037661 w 28119600"/>
              <a:gd name="connsiteY6" fmla="*/ 28238869 h 28238869"/>
              <a:gd name="connsiteX7" fmla="*/ 4096512 w 28119600"/>
              <a:gd name="connsiteY7" fmla="*/ 23982684 h 28238869"/>
              <a:gd name="connsiteX8" fmla="*/ 0 w 28119600"/>
              <a:gd name="connsiteY8" fmla="*/ 13974598 h 28238869"/>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3982685 w 28119600"/>
              <a:gd name="connsiteY5" fmla="*/ 23973269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4062197 w 28119600"/>
              <a:gd name="connsiteY5" fmla="*/ 24052781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4002561 w 28119600"/>
              <a:gd name="connsiteY5" fmla="*/ 23953389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99113"/>
              <a:gd name="connsiteY0" fmla="*/ 13974598 h 28099720"/>
              <a:gd name="connsiteX1" fmla="*/ 4136915 w 28199113"/>
              <a:gd name="connsiteY1" fmla="*/ 4083268 h 28099720"/>
              <a:gd name="connsiteX2" fmla="*/ 14097705 w 28199113"/>
              <a:gd name="connsiteY2" fmla="*/ 0 h 28099720"/>
              <a:gd name="connsiteX3" fmla="*/ 24020566 w 28199113"/>
              <a:gd name="connsiteY3" fmla="*/ 4152681 h 28099720"/>
              <a:gd name="connsiteX4" fmla="*/ 28199113 w 28199113"/>
              <a:gd name="connsiteY4" fmla="*/ 14050408 h 28099720"/>
              <a:gd name="connsiteX5" fmla="*/ 24002561 w 28199113"/>
              <a:gd name="connsiteY5" fmla="*/ 23953389 h 28099720"/>
              <a:gd name="connsiteX6" fmla="*/ 14057539 w 28199113"/>
              <a:gd name="connsiteY6" fmla="*/ 28099720 h 28099720"/>
              <a:gd name="connsiteX7" fmla="*/ 4096512 w 28199113"/>
              <a:gd name="connsiteY7" fmla="*/ 23982684 h 28099720"/>
              <a:gd name="connsiteX8" fmla="*/ 0 w 28199113"/>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020566 w 28139477"/>
              <a:gd name="connsiteY3" fmla="*/ 4152681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020566 w 28139477"/>
              <a:gd name="connsiteY3" fmla="*/ 4073168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159713 w 28139477"/>
              <a:gd name="connsiteY3" fmla="*/ 3973776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4113746 h 28238868"/>
              <a:gd name="connsiteX1" fmla="*/ 4136915 w 28139477"/>
              <a:gd name="connsiteY1" fmla="*/ 4222416 h 28238868"/>
              <a:gd name="connsiteX2" fmla="*/ 14097705 w 28139477"/>
              <a:gd name="connsiteY2" fmla="*/ 0 h 28238868"/>
              <a:gd name="connsiteX3" fmla="*/ 23980808 w 28139477"/>
              <a:gd name="connsiteY3" fmla="*/ 4212315 h 28238868"/>
              <a:gd name="connsiteX4" fmla="*/ 28139477 w 28139477"/>
              <a:gd name="connsiteY4" fmla="*/ 14189556 h 28238868"/>
              <a:gd name="connsiteX5" fmla="*/ 24002561 w 28139477"/>
              <a:gd name="connsiteY5" fmla="*/ 24092537 h 28238868"/>
              <a:gd name="connsiteX6" fmla="*/ 14057539 w 28139477"/>
              <a:gd name="connsiteY6" fmla="*/ 28238868 h 28238868"/>
              <a:gd name="connsiteX7" fmla="*/ 4096512 w 28139477"/>
              <a:gd name="connsiteY7" fmla="*/ 24121832 h 28238868"/>
              <a:gd name="connsiteX8" fmla="*/ 0 w 28139477"/>
              <a:gd name="connsiteY8" fmla="*/ 14113746 h 28238868"/>
              <a:gd name="connsiteX0" fmla="*/ 0 w 28139477"/>
              <a:gd name="connsiteY0" fmla="*/ 13974598 h 28099720"/>
              <a:gd name="connsiteX1" fmla="*/ 4136915 w 28139477"/>
              <a:gd name="connsiteY1" fmla="*/ 4083268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097158 w 28139477"/>
              <a:gd name="connsiteY1" fmla="*/ 4063390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3958010 w 28139477"/>
              <a:gd name="connsiteY1" fmla="*/ 3884485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097158 w 28139477"/>
              <a:gd name="connsiteY1" fmla="*/ 4103146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258747"/>
              <a:gd name="connsiteY0" fmla="*/ 13974598 h 28099720"/>
              <a:gd name="connsiteX1" fmla="*/ 4216428 w 28258747"/>
              <a:gd name="connsiteY1" fmla="*/ 4103146 h 28099720"/>
              <a:gd name="connsiteX2" fmla="*/ 14157340 w 28258747"/>
              <a:gd name="connsiteY2" fmla="*/ 0 h 28099720"/>
              <a:gd name="connsiteX3" fmla="*/ 24100078 w 28258747"/>
              <a:gd name="connsiteY3" fmla="*/ 4073167 h 28099720"/>
              <a:gd name="connsiteX4" fmla="*/ 28258747 w 28258747"/>
              <a:gd name="connsiteY4" fmla="*/ 14050408 h 28099720"/>
              <a:gd name="connsiteX5" fmla="*/ 24121831 w 28258747"/>
              <a:gd name="connsiteY5" fmla="*/ 23953389 h 28099720"/>
              <a:gd name="connsiteX6" fmla="*/ 14176809 w 28258747"/>
              <a:gd name="connsiteY6" fmla="*/ 28099720 h 28099720"/>
              <a:gd name="connsiteX7" fmla="*/ 4215782 w 28258747"/>
              <a:gd name="connsiteY7" fmla="*/ 23982684 h 28099720"/>
              <a:gd name="connsiteX8" fmla="*/ 0 w 28258747"/>
              <a:gd name="connsiteY8" fmla="*/ 13974598 h 28099720"/>
              <a:gd name="connsiteX0" fmla="*/ 0 w 28159356"/>
              <a:gd name="connsiteY0" fmla="*/ 14054111 h 28099720"/>
              <a:gd name="connsiteX1" fmla="*/ 4117037 w 28159356"/>
              <a:gd name="connsiteY1" fmla="*/ 4103146 h 28099720"/>
              <a:gd name="connsiteX2" fmla="*/ 14057949 w 28159356"/>
              <a:gd name="connsiteY2" fmla="*/ 0 h 28099720"/>
              <a:gd name="connsiteX3" fmla="*/ 24000687 w 28159356"/>
              <a:gd name="connsiteY3" fmla="*/ 4073167 h 28099720"/>
              <a:gd name="connsiteX4" fmla="*/ 28159356 w 28159356"/>
              <a:gd name="connsiteY4" fmla="*/ 14050408 h 28099720"/>
              <a:gd name="connsiteX5" fmla="*/ 24022440 w 28159356"/>
              <a:gd name="connsiteY5" fmla="*/ 23953389 h 28099720"/>
              <a:gd name="connsiteX6" fmla="*/ 14077418 w 28159356"/>
              <a:gd name="connsiteY6" fmla="*/ 28099720 h 28099720"/>
              <a:gd name="connsiteX7" fmla="*/ 4116391 w 28159356"/>
              <a:gd name="connsiteY7" fmla="*/ 23982684 h 28099720"/>
              <a:gd name="connsiteX8" fmla="*/ 0 w 28159356"/>
              <a:gd name="connsiteY8" fmla="*/ 14054111 h 28099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159356" h="28099720">
                <a:moveTo>
                  <a:pt x="0" y="14054111"/>
                </a:moveTo>
                <a:lnTo>
                  <a:pt x="4117037" y="4103146"/>
                </a:lnTo>
                <a:lnTo>
                  <a:pt x="14057949" y="0"/>
                </a:lnTo>
                <a:lnTo>
                  <a:pt x="24000687" y="4073167"/>
                </a:lnTo>
                <a:lnTo>
                  <a:pt x="28159356" y="14050408"/>
                </a:lnTo>
                <a:lnTo>
                  <a:pt x="24022440" y="23953389"/>
                </a:lnTo>
                <a:lnTo>
                  <a:pt x="14077418" y="28099720"/>
                </a:lnTo>
                <a:lnTo>
                  <a:pt x="4116391" y="23982684"/>
                </a:lnTo>
                <a:lnTo>
                  <a:pt x="0" y="14054111"/>
                </a:lnTo>
                <a:close/>
              </a:path>
            </a:pathLst>
          </a:custGeom>
          <a:ln w="12700">
            <a:miter lim="400000"/>
          </a:ln>
          <a:extLst>
            <a:ext uri="{C572A759-6A51-4108-AA02-DFA0A04FC94B}">
              <ma14:wrappingTextBoxFlag xmlns="" xmlns:ma14="http://schemas.microsoft.com/office/mac/drawingml/2011/main" val="1"/>
            </a:ext>
          </a:extLst>
        </p:spPr>
        <p:txBody>
          <a:bodyPr/>
          <a:lstStyle/>
          <a:p>
            <a:endParaRPr lang="en-US"/>
          </a:p>
        </p:txBody>
      </p:sp>
      <p:sp>
        <p:nvSpPr>
          <p:cNvPr id="7" name="Picture Placeholder 8"/>
          <p:cNvSpPr>
            <a:spLocks noGrp="1"/>
          </p:cNvSpPr>
          <p:nvPr>
            <p:ph type="pic" sz="quarter" idx="10"/>
          </p:nvPr>
        </p:nvSpPr>
        <p:spPr>
          <a:xfrm>
            <a:off x="1428224" y="1779577"/>
            <a:ext cx="5359400" cy="5384193"/>
          </a:xfrm>
          <a:custGeom>
            <a:avLst/>
            <a:gdLst>
              <a:gd name="connsiteX0" fmla="*/ 0 w 28119600"/>
              <a:gd name="connsiteY0" fmla="*/ 8235950 h 28119600"/>
              <a:gd name="connsiteX1" fmla="*/ 8235950 w 28119600"/>
              <a:gd name="connsiteY1" fmla="*/ 0 h 28119600"/>
              <a:gd name="connsiteX2" fmla="*/ 19883650 w 28119600"/>
              <a:gd name="connsiteY2" fmla="*/ 0 h 28119600"/>
              <a:gd name="connsiteX3" fmla="*/ 28119600 w 28119600"/>
              <a:gd name="connsiteY3" fmla="*/ 8235950 h 28119600"/>
              <a:gd name="connsiteX4" fmla="*/ 28119600 w 28119600"/>
              <a:gd name="connsiteY4" fmla="*/ 19883650 h 28119600"/>
              <a:gd name="connsiteX5" fmla="*/ 19883650 w 28119600"/>
              <a:gd name="connsiteY5" fmla="*/ 28119600 h 28119600"/>
              <a:gd name="connsiteX6" fmla="*/ 8235950 w 28119600"/>
              <a:gd name="connsiteY6" fmla="*/ 28119600 h 28119600"/>
              <a:gd name="connsiteX7" fmla="*/ 0 w 28119600"/>
              <a:gd name="connsiteY7" fmla="*/ 19883650 h 28119600"/>
              <a:gd name="connsiteX8" fmla="*/ 0 w 28119600"/>
              <a:gd name="connsiteY8" fmla="*/ 8235950 h 28119600"/>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9883650 h 28135365"/>
              <a:gd name="connsiteX5" fmla="*/ 19883650 w 28119600"/>
              <a:gd name="connsiteY5" fmla="*/ 28119600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9883650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4020566 w 28119600"/>
              <a:gd name="connsiteY3" fmla="*/ 4168447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4097705 w 28119600"/>
              <a:gd name="connsiteY2" fmla="*/ 15766 h 28135365"/>
              <a:gd name="connsiteX3" fmla="*/ 24020566 w 28119600"/>
              <a:gd name="connsiteY3" fmla="*/ 4168447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20184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0 w 28119600"/>
              <a:gd name="connsiteY7" fmla="*/ 19867884 h 28119599"/>
              <a:gd name="connsiteX8" fmla="*/ 0 w 28119600"/>
              <a:gd name="connsiteY8" fmla="*/ 8220184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0 w 28119600"/>
              <a:gd name="connsiteY7" fmla="*/ 19867884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96512 w 28119600"/>
              <a:gd name="connsiteY7" fmla="*/ 23982684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56755 w 28119600"/>
              <a:gd name="connsiteY7" fmla="*/ 24141710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96512 w 28119600"/>
              <a:gd name="connsiteY7" fmla="*/ 23982684 h 28119599"/>
              <a:gd name="connsiteX8" fmla="*/ 0 w 28119600"/>
              <a:gd name="connsiteY8" fmla="*/ 13974598 h 28119599"/>
              <a:gd name="connsiteX0" fmla="*/ 0 w 28119600"/>
              <a:gd name="connsiteY0" fmla="*/ 13974598 h 28238869"/>
              <a:gd name="connsiteX1" fmla="*/ 4136915 w 28119600"/>
              <a:gd name="connsiteY1" fmla="*/ 4083268 h 28238869"/>
              <a:gd name="connsiteX2" fmla="*/ 14097705 w 28119600"/>
              <a:gd name="connsiteY2" fmla="*/ 0 h 28238869"/>
              <a:gd name="connsiteX3" fmla="*/ 24020566 w 28119600"/>
              <a:gd name="connsiteY3" fmla="*/ 4152681 h 28238869"/>
              <a:gd name="connsiteX4" fmla="*/ 28119600 w 28119600"/>
              <a:gd name="connsiteY4" fmla="*/ 14050408 h 28238869"/>
              <a:gd name="connsiteX5" fmla="*/ 23982685 w 28119600"/>
              <a:gd name="connsiteY5" fmla="*/ 23973269 h 28238869"/>
              <a:gd name="connsiteX6" fmla="*/ 14037661 w 28119600"/>
              <a:gd name="connsiteY6" fmla="*/ 28238869 h 28238869"/>
              <a:gd name="connsiteX7" fmla="*/ 4096512 w 28119600"/>
              <a:gd name="connsiteY7" fmla="*/ 23982684 h 28238869"/>
              <a:gd name="connsiteX8" fmla="*/ 0 w 28119600"/>
              <a:gd name="connsiteY8" fmla="*/ 13974598 h 28238869"/>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3982685 w 28119600"/>
              <a:gd name="connsiteY5" fmla="*/ 23973269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4062197 w 28119600"/>
              <a:gd name="connsiteY5" fmla="*/ 24052781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4002561 w 28119600"/>
              <a:gd name="connsiteY5" fmla="*/ 23953389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99113"/>
              <a:gd name="connsiteY0" fmla="*/ 13974598 h 28099720"/>
              <a:gd name="connsiteX1" fmla="*/ 4136915 w 28199113"/>
              <a:gd name="connsiteY1" fmla="*/ 4083268 h 28099720"/>
              <a:gd name="connsiteX2" fmla="*/ 14097705 w 28199113"/>
              <a:gd name="connsiteY2" fmla="*/ 0 h 28099720"/>
              <a:gd name="connsiteX3" fmla="*/ 24020566 w 28199113"/>
              <a:gd name="connsiteY3" fmla="*/ 4152681 h 28099720"/>
              <a:gd name="connsiteX4" fmla="*/ 28199113 w 28199113"/>
              <a:gd name="connsiteY4" fmla="*/ 14050408 h 28099720"/>
              <a:gd name="connsiteX5" fmla="*/ 24002561 w 28199113"/>
              <a:gd name="connsiteY5" fmla="*/ 23953389 h 28099720"/>
              <a:gd name="connsiteX6" fmla="*/ 14057539 w 28199113"/>
              <a:gd name="connsiteY6" fmla="*/ 28099720 h 28099720"/>
              <a:gd name="connsiteX7" fmla="*/ 4096512 w 28199113"/>
              <a:gd name="connsiteY7" fmla="*/ 23982684 h 28099720"/>
              <a:gd name="connsiteX8" fmla="*/ 0 w 28199113"/>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020566 w 28139477"/>
              <a:gd name="connsiteY3" fmla="*/ 4152681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020566 w 28139477"/>
              <a:gd name="connsiteY3" fmla="*/ 4073168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159713 w 28139477"/>
              <a:gd name="connsiteY3" fmla="*/ 3973776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4113746 h 28238868"/>
              <a:gd name="connsiteX1" fmla="*/ 4136915 w 28139477"/>
              <a:gd name="connsiteY1" fmla="*/ 4222416 h 28238868"/>
              <a:gd name="connsiteX2" fmla="*/ 14097705 w 28139477"/>
              <a:gd name="connsiteY2" fmla="*/ 0 h 28238868"/>
              <a:gd name="connsiteX3" fmla="*/ 23980808 w 28139477"/>
              <a:gd name="connsiteY3" fmla="*/ 4212315 h 28238868"/>
              <a:gd name="connsiteX4" fmla="*/ 28139477 w 28139477"/>
              <a:gd name="connsiteY4" fmla="*/ 14189556 h 28238868"/>
              <a:gd name="connsiteX5" fmla="*/ 24002561 w 28139477"/>
              <a:gd name="connsiteY5" fmla="*/ 24092537 h 28238868"/>
              <a:gd name="connsiteX6" fmla="*/ 14057539 w 28139477"/>
              <a:gd name="connsiteY6" fmla="*/ 28238868 h 28238868"/>
              <a:gd name="connsiteX7" fmla="*/ 4096512 w 28139477"/>
              <a:gd name="connsiteY7" fmla="*/ 24121832 h 28238868"/>
              <a:gd name="connsiteX8" fmla="*/ 0 w 28139477"/>
              <a:gd name="connsiteY8" fmla="*/ 14113746 h 28238868"/>
              <a:gd name="connsiteX0" fmla="*/ 0 w 28139477"/>
              <a:gd name="connsiteY0" fmla="*/ 13974598 h 28099720"/>
              <a:gd name="connsiteX1" fmla="*/ 4136915 w 28139477"/>
              <a:gd name="connsiteY1" fmla="*/ 4083268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097158 w 28139477"/>
              <a:gd name="connsiteY1" fmla="*/ 4063390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3958010 w 28139477"/>
              <a:gd name="connsiteY1" fmla="*/ 3884485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097158 w 28139477"/>
              <a:gd name="connsiteY1" fmla="*/ 4103146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258747"/>
              <a:gd name="connsiteY0" fmla="*/ 13974598 h 28099720"/>
              <a:gd name="connsiteX1" fmla="*/ 4216428 w 28258747"/>
              <a:gd name="connsiteY1" fmla="*/ 4103146 h 28099720"/>
              <a:gd name="connsiteX2" fmla="*/ 14157340 w 28258747"/>
              <a:gd name="connsiteY2" fmla="*/ 0 h 28099720"/>
              <a:gd name="connsiteX3" fmla="*/ 24100078 w 28258747"/>
              <a:gd name="connsiteY3" fmla="*/ 4073167 h 28099720"/>
              <a:gd name="connsiteX4" fmla="*/ 28258747 w 28258747"/>
              <a:gd name="connsiteY4" fmla="*/ 14050408 h 28099720"/>
              <a:gd name="connsiteX5" fmla="*/ 24121831 w 28258747"/>
              <a:gd name="connsiteY5" fmla="*/ 23953389 h 28099720"/>
              <a:gd name="connsiteX6" fmla="*/ 14176809 w 28258747"/>
              <a:gd name="connsiteY6" fmla="*/ 28099720 h 28099720"/>
              <a:gd name="connsiteX7" fmla="*/ 4215782 w 28258747"/>
              <a:gd name="connsiteY7" fmla="*/ 23982684 h 28099720"/>
              <a:gd name="connsiteX8" fmla="*/ 0 w 28258747"/>
              <a:gd name="connsiteY8" fmla="*/ 13974598 h 28099720"/>
              <a:gd name="connsiteX0" fmla="*/ 0 w 28159356"/>
              <a:gd name="connsiteY0" fmla="*/ 14054111 h 28099720"/>
              <a:gd name="connsiteX1" fmla="*/ 4117037 w 28159356"/>
              <a:gd name="connsiteY1" fmla="*/ 4103146 h 28099720"/>
              <a:gd name="connsiteX2" fmla="*/ 14057949 w 28159356"/>
              <a:gd name="connsiteY2" fmla="*/ 0 h 28099720"/>
              <a:gd name="connsiteX3" fmla="*/ 24000687 w 28159356"/>
              <a:gd name="connsiteY3" fmla="*/ 4073167 h 28099720"/>
              <a:gd name="connsiteX4" fmla="*/ 28159356 w 28159356"/>
              <a:gd name="connsiteY4" fmla="*/ 14050408 h 28099720"/>
              <a:gd name="connsiteX5" fmla="*/ 24022440 w 28159356"/>
              <a:gd name="connsiteY5" fmla="*/ 23953389 h 28099720"/>
              <a:gd name="connsiteX6" fmla="*/ 14077418 w 28159356"/>
              <a:gd name="connsiteY6" fmla="*/ 28099720 h 28099720"/>
              <a:gd name="connsiteX7" fmla="*/ 4116391 w 28159356"/>
              <a:gd name="connsiteY7" fmla="*/ 23982684 h 28099720"/>
              <a:gd name="connsiteX8" fmla="*/ 0 w 28159356"/>
              <a:gd name="connsiteY8" fmla="*/ 14054111 h 28099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159356" h="28099720">
                <a:moveTo>
                  <a:pt x="0" y="14054111"/>
                </a:moveTo>
                <a:lnTo>
                  <a:pt x="4117037" y="4103146"/>
                </a:lnTo>
                <a:lnTo>
                  <a:pt x="14057949" y="0"/>
                </a:lnTo>
                <a:lnTo>
                  <a:pt x="24000687" y="4073167"/>
                </a:lnTo>
                <a:lnTo>
                  <a:pt x="28159356" y="14050408"/>
                </a:lnTo>
                <a:lnTo>
                  <a:pt x="24022440" y="23953389"/>
                </a:lnTo>
                <a:lnTo>
                  <a:pt x="14077418" y="28099720"/>
                </a:lnTo>
                <a:lnTo>
                  <a:pt x="4116391" y="23982684"/>
                </a:lnTo>
                <a:lnTo>
                  <a:pt x="0" y="14054111"/>
                </a:lnTo>
                <a:close/>
              </a:path>
            </a:pathLst>
          </a:custGeom>
          <a:ln w="12700">
            <a:miter lim="400000"/>
          </a:ln>
          <a:extLst>
            <a:ext uri="{C572A759-6A51-4108-AA02-DFA0A04FC94B}">
              <ma14:wrappingTextBoxFlag xmlns="" xmlns:ma14="http://schemas.microsoft.com/office/mac/drawingml/2011/main" val="1"/>
            </a:ext>
          </a:extLst>
        </p:spPr>
        <p:txBody>
          <a:bodyPr/>
          <a:lstStyle/>
          <a:p>
            <a:endParaRPr lang="en-US"/>
          </a:p>
        </p:txBody>
      </p:sp>
      <p:sp>
        <p:nvSpPr>
          <p:cNvPr id="36" name="Shape 36"/>
          <p:cNvSpPr>
            <a:spLocks noGrp="1"/>
          </p:cNvSpPr>
          <p:nvPr>
            <p:ph type="sldNum" sz="quarter" idx="2"/>
          </p:nvPr>
        </p:nvSpPr>
        <p:spPr>
          <a:prstGeom prst="rect">
            <a:avLst/>
          </a:prstGeom>
        </p:spPr>
        <p:txBody>
          <a:bodyPr/>
          <a:lstStyle/>
          <a:p>
            <a:fld id="{86CB4B4D-7CA3-9044-876B-883B54F8677D}" type="slidenum">
              <a:t>‹#›</a:t>
            </a:fld>
            <a:endParaRPr/>
          </a:p>
        </p:txBody>
      </p:sp>
      <p:sp>
        <p:nvSpPr>
          <p:cNvPr id="6" name="Shape 440"/>
          <p:cNvSpPr/>
          <p:nvPr userDrawn="1"/>
        </p:nvSpPr>
        <p:spPr>
          <a:xfrm>
            <a:off x="5181600" y="1771650"/>
            <a:ext cx="5334000" cy="5334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8437" y="3163"/>
                </a:lnTo>
                <a:lnTo>
                  <a:pt x="21600" y="10800"/>
                </a:lnTo>
                <a:lnTo>
                  <a:pt x="18437" y="18437"/>
                </a:lnTo>
                <a:lnTo>
                  <a:pt x="10800" y="21600"/>
                </a:lnTo>
                <a:lnTo>
                  <a:pt x="3163" y="18437"/>
                </a:lnTo>
                <a:lnTo>
                  <a:pt x="0" y="10800"/>
                </a:lnTo>
                <a:lnTo>
                  <a:pt x="3163" y="3163"/>
                </a:lnTo>
                <a:close/>
              </a:path>
            </a:pathLst>
          </a:custGeom>
          <a:solidFill>
            <a:srgbClr val="212223"/>
          </a:solidFill>
          <a:ln w="12700">
            <a:miter lim="400000"/>
          </a:ln>
        </p:spPr>
        <p:txBody>
          <a:bodyPr lIns="50800" tIns="50800" rIns="50800" bIns="50800" anchor="ctr"/>
          <a:lstStyle/>
          <a:p>
            <a:pPr>
              <a:defRPr sz="3200">
                <a:solidFill>
                  <a:srgbClr val="FFFFFF"/>
                </a:solidFill>
              </a:defRPr>
            </a:pPr>
            <a:endParaRPr/>
          </a:p>
        </p:txBody>
      </p:sp>
      <p:sp>
        <p:nvSpPr>
          <p:cNvPr id="8" name="Picture Placeholder 8"/>
          <p:cNvSpPr>
            <a:spLocks noGrp="1"/>
          </p:cNvSpPr>
          <p:nvPr>
            <p:ph type="pic" sz="quarter" idx="11"/>
          </p:nvPr>
        </p:nvSpPr>
        <p:spPr>
          <a:xfrm>
            <a:off x="5168900" y="1750556"/>
            <a:ext cx="5359400" cy="5384193"/>
          </a:xfrm>
          <a:custGeom>
            <a:avLst/>
            <a:gdLst>
              <a:gd name="connsiteX0" fmla="*/ 0 w 28119600"/>
              <a:gd name="connsiteY0" fmla="*/ 8235950 h 28119600"/>
              <a:gd name="connsiteX1" fmla="*/ 8235950 w 28119600"/>
              <a:gd name="connsiteY1" fmla="*/ 0 h 28119600"/>
              <a:gd name="connsiteX2" fmla="*/ 19883650 w 28119600"/>
              <a:gd name="connsiteY2" fmla="*/ 0 h 28119600"/>
              <a:gd name="connsiteX3" fmla="*/ 28119600 w 28119600"/>
              <a:gd name="connsiteY3" fmla="*/ 8235950 h 28119600"/>
              <a:gd name="connsiteX4" fmla="*/ 28119600 w 28119600"/>
              <a:gd name="connsiteY4" fmla="*/ 19883650 h 28119600"/>
              <a:gd name="connsiteX5" fmla="*/ 19883650 w 28119600"/>
              <a:gd name="connsiteY5" fmla="*/ 28119600 h 28119600"/>
              <a:gd name="connsiteX6" fmla="*/ 8235950 w 28119600"/>
              <a:gd name="connsiteY6" fmla="*/ 28119600 h 28119600"/>
              <a:gd name="connsiteX7" fmla="*/ 0 w 28119600"/>
              <a:gd name="connsiteY7" fmla="*/ 19883650 h 28119600"/>
              <a:gd name="connsiteX8" fmla="*/ 0 w 28119600"/>
              <a:gd name="connsiteY8" fmla="*/ 8235950 h 28119600"/>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9883650 h 28135365"/>
              <a:gd name="connsiteX5" fmla="*/ 19883650 w 28119600"/>
              <a:gd name="connsiteY5" fmla="*/ 28119600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9883650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4020566 w 28119600"/>
              <a:gd name="connsiteY3" fmla="*/ 4168447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4097705 w 28119600"/>
              <a:gd name="connsiteY2" fmla="*/ 15766 h 28135365"/>
              <a:gd name="connsiteX3" fmla="*/ 24020566 w 28119600"/>
              <a:gd name="connsiteY3" fmla="*/ 4168447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20184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0 w 28119600"/>
              <a:gd name="connsiteY7" fmla="*/ 19867884 h 28119599"/>
              <a:gd name="connsiteX8" fmla="*/ 0 w 28119600"/>
              <a:gd name="connsiteY8" fmla="*/ 8220184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0 w 28119600"/>
              <a:gd name="connsiteY7" fmla="*/ 19867884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96512 w 28119600"/>
              <a:gd name="connsiteY7" fmla="*/ 23982684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56755 w 28119600"/>
              <a:gd name="connsiteY7" fmla="*/ 24141710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96512 w 28119600"/>
              <a:gd name="connsiteY7" fmla="*/ 23982684 h 28119599"/>
              <a:gd name="connsiteX8" fmla="*/ 0 w 28119600"/>
              <a:gd name="connsiteY8" fmla="*/ 13974598 h 28119599"/>
              <a:gd name="connsiteX0" fmla="*/ 0 w 28119600"/>
              <a:gd name="connsiteY0" fmla="*/ 13974598 h 28238869"/>
              <a:gd name="connsiteX1" fmla="*/ 4136915 w 28119600"/>
              <a:gd name="connsiteY1" fmla="*/ 4083268 h 28238869"/>
              <a:gd name="connsiteX2" fmla="*/ 14097705 w 28119600"/>
              <a:gd name="connsiteY2" fmla="*/ 0 h 28238869"/>
              <a:gd name="connsiteX3" fmla="*/ 24020566 w 28119600"/>
              <a:gd name="connsiteY3" fmla="*/ 4152681 h 28238869"/>
              <a:gd name="connsiteX4" fmla="*/ 28119600 w 28119600"/>
              <a:gd name="connsiteY4" fmla="*/ 14050408 h 28238869"/>
              <a:gd name="connsiteX5" fmla="*/ 23982685 w 28119600"/>
              <a:gd name="connsiteY5" fmla="*/ 23973269 h 28238869"/>
              <a:gd name="connsiteX6" fmla="*/ 14037661 w 28119600"/>
              <a:gd name="connsiteY6" fmla="*/ 28238869 h 28238869"/>
              <a:gd name="connsiteX7" fmla="*/ 4096512 w 28119600"/>
              <a:gd name="connsiteY7" fmla="*/ 23982684 h 28238869"/>
              <a:gd name="connsiteX8" fmla="*/ 0 w 28119600"/>
              <a:gd name="connsiteY8" fmla="*/ 13974598 h 28238869"/>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3982685 w 28119600"/>
              <a:gd name="connsiteY5" fmla="*/ 23973269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4062197 w 28119600"/>
              <a:gd name="connsiteY5" fmla="*/ 24052781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4002561 w 28119600"/>
              <a:gd name="connsiteY5" fmla="*/ 23953389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99113"/>
              <a:gd name="connsiteY0" fmla="*/ 13974598 h 28099720"/>
              <a:gd name="connsiteX1" fmla="*/ 4136915 w 28199113"/>
              <a:gd name="connsiteY1" fmla="*/ 4083268 h 28099720"/>
              <a:gd name="connsiteX2" fmla="*/ 14097705 w 28199113"/>
              <a:gd name="connsiteY2" fmla="*/ 0 h 28099720"/>
              <a:gd name="connsiteX3" fmla="*/ 24020566 w 28199113"/>
              <a:gd name="connsiteY3" fmla="*/ 4152681 h 28099720"/>
              <a:gd name="connsiteX4" fmla="*/ 28199113 w 28199113"/>
              <a:gd name="connsiteY4" fmla="*/ 14050408 h 28099720"/>
              <a:gd name="connsiteX5" fmla="*/ 24002561 w 28199113"/>
              <a:gd name="connsiteY5" fmla="*/ 23953389 h 28099720"/>
              <a:gd name="connsiteX6" fmla="*/ 14057539 w 28199113"/>
              <a:gd name="connsiteY6" fmla="*/ 28099720 h 28099720"/>
              <a:gd name="connsiteX7" fmla="*/ 4096512 w 28199113"/>
              <a:gd name="connsiteY7" fmla="*/ 23982684 h 28099720"/>
              <a:gd name="connsiteX8" fmla="*/ 0 w 28199113"/>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020566 w 28139477"/>
              <a:gd name="connsiteY3" fmla="*/ 4152681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020566 w 28139477"/>
              <a:gd name="connsiteY3" fmla="*/ 4073168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159713 w 28139477"/>
              <a:gd name="connsiteY3" fmla="*/ 3973776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4113746 h 28238868"/>
              <a:gd name="connsiteX1" fmla="*/ 4136915 w 28139477"/>
              <a:gd name="connsiteY1" fmla="*/ 4222416 h 28238868"/>
              <a:gd name="connsiteX2" fmla="*/ 14097705 w 28139477"/>
              <a:gd name="connsiteY2" fmla="*/ 0 h 28238868"/>
              <a:gd name="connsiteX3" fmla="*/ 23980808 w 28139477"/>
              <a:gd name="connsiteY3" fmla="*/ 4212315 h 28238868"/>
              <a:gd name="connsiteX4" fmla="*/ 28139477 w 28139477"/>
              <a:gd name="connsiteY4" fmla="*/ 14189556 h 28238868"/>
              <a:gd name="connsiteX5" fmla="*/ 24002561 w 28139477"/>
              <a:gd name="connsiteY5" fmla="*/ 24092537 h 28238868"/>
              <a:gd name="connsiteX6" fmla="*/ 14057539 w 28139477"/>
              <a:gd name="connsiteY6" fmla="*/ 28238868 h 28238868"/>
              <a:gd name="connsiteX7" fmla="*/ 4096512 w 28139477"/>
              <a:gd name="connsiteY7" fmla="*/ 24121832 h 28238868"/>
              <a:gd name="connsiteX8" fmla="*/ 0 w 28139477"/>
              <a:gd name="connsiteY8" fmla="*/ 14113746 h 28238868"/>
              <a:gd name="connsiteX0" fmla="*/ 0 w 28139477"/>
              <a:gd name="connsiteY0" fmla="*/ 13974598 h 28099720"/>
              <a:gd name="connsiteX1" fmla="*/ 4136915 w 28139477"/>
              <a:gd name="connsiteY1" fmla="*/ 4083268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097158 w 28139477"/>
              <a:gd name="connsiteY1" fmla="*/ 4063390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3958010 w 28139477"/>
              <a:gd name="connsiteY1" fmla="*/ 3884485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097158 w 28139477"/>
              <a:gd name="connsiteY1" fmla="*/ 4103146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258747"/>
              <a:gd name="connsiteY0" fmla="*/ 13974598 h 28099720"/>
              <a:gd name="connsiteX1" fmla="*/ 4216428 w 28258747"/>
              <a:gd name="connsiteY1" fmla="*/ 4103146 h 28099720"/>
              <a:gd name="connsiteX2" fmla="*/ 14157340 w 28258747"/>
              <a:gd name="connsiteY2" fmla="*/ 0 h 28099720"/>
              <a:gd name="connsiteX3" fmla="*/ 24100078 w 28258747"/>
              <a:gd name="connsiteY3" fmla="*/ 4073167 h 28099720"/>
              <a:gd name="connsiteX4" fmla="*/ 28258747 w 28258747"/>
              <a:gd name="connsiteY4" fmla="*/ 14050408 h 28099720"/>
              <a:gd name="connsiteX5" fmla="*/ 24121831 w 28258747"/>
              <a:gd name="connsiteY5" fmla="*/ 23953389 h 28099720"/>
              <a:gd name="connsiteX6" fmla="*/ 14176809 w 28258747"/>
              <a:gd name="connsiteY6" fmla="*/ 28099720 h 28099720"/>
              <a:gd name="connsiteX7" fmla="*/ 4215782 w 28258747"/>
              <a:gd name="connsiteY7" fmla="*/ 23982684 h 28099720"/>
              <a:gd name="connsiteX8" fmla="*/ 0 w 28258747"/>
              <a:gd name="connsiteY8" fmla="*/ 13974598 h 28099720"/>
              <a:gd name="connsiteX0" fmla="*/ 0 w 28159356"/>
              <a:gd name="connsiteY0" fmla="*/ 14054111 h 28099720"/>
              <a:gd name="connsiteX1" fmla="*/ 4117037 w 28159356"/>
              <a:gd name="connsiteY1" fmla="*/ 4103146 h 28099720"/>
              <a:gd name="connsiteX2" fmla="*/ 14057949 w 28159356"/>
              <a:gd name="connsiteY2" fmla="*/ 0 h 28099720"/>
              <a:gd name="connsiteX3" fmla="*/ 24000687 w 28159356"/>
              <a:gd name="connsiteY3" fmla="*/ 4073167 h 28099720"/>
              <a:gd name="connsiteX4" fmla="*/ 28159356 w 28159356"/>
              <a:gd name="connsiteY4" fmla="*/ 14050408 h 28099720"/>
              <a:gd name="connsiteX5" fmla="*/ 24022440 w 28159356"/>
              <a:gd name="connsiteY5" fmla="*/ 23953389 h 28099720"/>
              <a:gd name="connsiteX6" fmla="*/ 14077418 w 28159356"/>
              <a:gd name="connsiteY6" fmla="*/ 28099720 h 28099720"/>
              <a:gd name="connsiteX7" fmla="*/ 4116391 w 28159356"/>
              <a:gd name="connsiteY7" fmla="*/ 23982684 h 28099720"/>
              <a:gd name="connsiteX8" fmla="*/ 0 w 28159356"/>
              <a:gd name="connsiteY8" fmla="*/ 14054111 h 28099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159356" h="28099720">
                <a:moveTo>
                  <a:pt x="0" y="14054111"/>
                </a:moveTo>
                <a:lnTo>
                  <a:pt x="4117037" y="4103146"/>
                </a:lnTo>
                <a:lnTo>
                  <a:pt x="14057949" y="0"/>
                </a:lnTo>
                <a:lnTo>
                  <a:pt x="24000687" y="4073167"/>
                </a:lnTo>
                <a:lnTo>
                  <a:pt x="28159356" y="14050408"/>
                </a:lnTo>
                <a:lnTo>
                  <a:pt x="24022440" y="23953389"/>
                </a:lnTo>
                <a:lnTo>
                  <a:pt x="14077418" y="28099720"/>
                </a:lnTo>
                <a:lnTo>
                  <a:pt x="4116391" y="23982684"/>
                </a:lnTo>
                <a:lnTo>
                  <a:pt x="0" y="14054111"/>
                </a:lnTo>
                <a:close/>
              </a:path>
            </a:pathLst>
          </a:custGeom>
          <a:ln w="12700">
            <a:miter lim="400000"/>
          </a:ln>
          <a:extLst>
            <a:ext uri="{C572A759-6A51-4108-AA02-DFA0A04FC94B}">
              <ma14:wrappingTextBoxFlag xmlns="" xmlns:ma14="http://schemas.microsoft.com/office/mac/drawingml/2011/main" val="1"/>
            </a:ext>
          </a:extLst>
        </p:spPr>
        <p:txBody>
          <a:bodyPr/>
          <a:lstStyle/>
          <a:p>
            <a:endParaRPr lang="en-US"/>
          </a:p>
        </p:txBody>
      </p:sp>
      <p:sp>
        <p:nvSpPr>
          <p:cNvPr id="4" name="Shape 438"/>
          <p:cNvSpPr/>
          <p:nvPr userDrawn="1"/>
        </p:nvSpPr>
        <p:spPr>
          <a:xfrm>
            <a:off x="13817600" y="1771650"/>
            <a:ext cx="5334000" cy="5334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8437" y="3163"/>
                </a:lnTo>
                <a:lnTo>
                  <a:pt x="21600" y="10800"/>
                </a:lnTo>
                <a:lnTo>
                  <a:pt x="18437" y="18437"/>
                </a:lnTo>
                <a:lnTo>
                  <a:pt x="10800" y="21600"/>
                </a:lnTo>
                <a:lnTo>
                  <a:pt x="3163" y="18437"/>
                </a:lnTo>
                <a:lnTo>
                  <a:pt x="0" y="10800"/>
                </a:lnTo>
                <a:lnTo>
                  <a:pt x="3163" y="3163"/>
                </a:lnTo>
                <a:close/>
              </a:path>
            </a:pathLst>
          </a:custGeom>
          <a:solidFill>
            <a:srgbClr val="212223"/>
          </a:solidFill>
          <a:ln w="12700">
            <a:miter lim="400000"/>
          </a:ln>
        </p:spPr>
        <p:txBody>
          <a:bodyPr lIns="50800" tIns="50800" rIns="50800" bIns="50800" anchor="ctr"/>
          <a:lstStyle/>
          <a:p>
            <a:pPr>
              <a:defRPr sz="3200">
                <a:solidFill>
                  <a:srgbClr val="FFFFFF"/>
                </a:solidFill>
              </a:defRPr>
            </a:pPr>
            <a:endParaRPr/>
          </a:p>
        </p:txBody>
      </p:sp>
      <p:sp>
        <p:nvSpPr>
          <p:cNvPr id="9" name="Picture Placeholder 8"/>
          <p:cNvSpPr>
            <a:spLocks noGrp="1"/>
          </p:cNvSpPr>
          <p:nvPr>
            <p:ph type="pic" sz="quarter" idx="12"/>
          </p:nvPr>
        </p:nvSpPr>
        <p:spPr>
          <a:xfrm>
            <a:off x="13788059" y="1750556"/>
            <a:ext cx="5359400" cy="5384193"/>
          </a:xfrm>
          <a:custGeom>
            <a:avLst/>
            <a:gdLst>
              <a:gd name="connsiteX0" fmla="*/ 0 w 28119600"/>
              <a:gd name="connsiteY0" fmla="*/ 8235950 h 28119600"/>
              <a:gd name="connsiteX1" fmla="*/ 8235950 w 28119600"/>
              <a:gd name="connsiteY1" fmla="*/ 0 h 28119600"/>
              <a:gd name="connsiteX2" fmla="*/ 19883650 w 28119600"/>
              <a:gd name="connsiteY2" fmla="*/ 0 h 28119600"/>
              <a:gd name="connsiteX3" fmla="*/ 28119600 w 28119600"/>
              <a:gd name="connsiteY3" fmla="*/ 8235950 h 28119600"/>
              <a:gd name="connsiteX4" fmla="*/ 28119600 w 28119600"/>
              <a:gd name="connsiteY4" fmla="*/ 19883650 h 28119600"/>
              <a:gd name="connsiteX5" fmla="*/ 19883650 w 28119600"/>
              <a:gd name="connsiteY5" fmla="*/ 28119600 h 28119600"/>
              <a:gd name="connsiteX6" fmla="*/ 8235950 w 28119600"/>
              <a:gd name="connsiteY6" fmla="*/ 28119600 h 28119600"/>
              <a:gd name="connsiteX7" fmla="*/ 0 w 28119600"/>
              <a:gd name="connsiteY7" fmla="*/ 19883650 h 28119600"/>
              <a:gd name="connsiteX8" fmla="*/ 0 w 28119600"/>
              <a:gd name="connsiteY8" fmla="*/ 8235950 h 28119600"/>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9883650 h 28135365"/>
              <a:gd name="connsiteX5" fmla="*/ 19883650 w 28119600"/>
              <a:gd name="connsiteY5" fmla="*/ 28119600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9883650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4020566 w 28119600"/>
              <a:gd name="connsiteY3" fmla="*/ 4168447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4097705 w 28119600"/>
              <a:gd name="connsiteY2" fmla="*/ 15766 h 28135365"/>
              <a:gd name="connsiteX3" fmla="*/ 24020566 w 28119600"/>
              <a:gd name="connsiteY3" fmla="*/ 4168447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20184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0 w 28119600"/>
              <a:gd name="connsiteY7" fmla="*/ 19867884 h 28119599"/>
              <a:gd name="connsiteX8" fmla="*/ 0 w 28119600"/>
              <a:gd name="connsiteY8" fmla="*/ 8220184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0 w 28119600"/>
              <a:gd name="connsiteY7" fmla="*/ 19867884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96512 w 28119600"/>
              <a:gd name="connsiteY7" fmla="*/ 23982684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56755 w 28119600"/>
              <a:gd name="connsiteY7" fmla="*/ 24141710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96512 w 28119600"/>
              <a:gd name="connsiteY7" fmla="*/ 23982684 h 28119599"/>
              <a:gd name="connsiteX8" fmla="*/ 0 w 28119600"/>
              <a:gd name="connsiteY8" fmla="*/ 13974598 h 28119599"/>
              <a:gd name="connsiteX0" fmla="*/ 0 w 28119600"/>
              <a:gd name="connsiteY0" fmla="*/ 13974598 h 28238869"/>
              <a:gd name="connsiteX1" fmla="*/ 4136915 w 28119600"/>
              <a:gd name="connsiteY1" fmla="*/ 4083268 h 28238869"/>
              <a:gd name="connsiteX2" fmla="*/ 14097705 w 28119600"/>
              <a:gd name="connsiteY2" fmla="*/ 0 h 28238869"/>
              <a:gd name="connsiteX3" fmla="*/ 24020566 w 28119600"/>
              <a:gd name="connsiteY3" fmla="*/ 4152681 h 28238869"/>
              <a:gd name="connsiteX4" fmla="*/ 28119600 w 28119600"/>
              <a:gd name="connsiteY4" fmla="*/ 14050408 h 28238869"/>
              <a:gd name="connsiteX5" fmla="*/ 23982685 w 28119600"/>
              <a:gd name="connsiteY5" fmla="*/ 23973269 h 28238869"/>
              <a:gd name="connsiteX6" fmla="*/ 14037661 w 28119600"/>
              <a:gd name="connsiteY6" fmla="*/ 28238869 h 28238869"/>
              <a:gd name="connsiteX7" fmla="*/ 4096512 w 28119600"/>
              <a:gd name="connsiteY7" fmla="*/ 23982684 h 28238869"/>
              <a:gd name="connsiteX8" fmla="*/ 0 w 28119600"/>
              <a:gd name="connsiteY8" fmla="*/ 13974598 h 28238869"/>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3982685 w 28119600"/>
              <a:gd name="connsiteY5" fmla="*/ 23973269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4062197 w 28119600"/>
              <a:gd name="connsiteY5" fmla="*/ 24052781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4002561 w 28119600"/>
              <a:gd name="connsiteY5" fmla="*/ 23953389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99113"/>
              <a:gd name="connsiteY0" fmla="*/ 13974598 h 28099720"/>
              <a:gd name="connsiteX1" fmla="*/ 4136915 w 28199113"/>
              <a:gd name="connsiteY1" fmla="*/ 4083268 h 28099720"/>
              <a:gd name="connsiteX2" fmla="*/ 14097705 w 28199113"/>
              <a:gd name="connsiteY2" fmla="*/ 0 h 28099720"/>
              <a:gd name="connsiteX3" fmla="*/ 24020566 w 28199113"/>
              <a:gd name="connsiteY3" fmla="*/ 4152681 h 28099720"/>
              <a:gd name="connsiteX4" fmla="*/ 28199113 w 28199113"/>
              <a:gd name="connsiteY4" fmla="*/ 14050408 h 28099720"/>
              <a:gd name="connsiteX5" fmla="*/ 24002561 w 28199113"/>
              <a:gd name="connsiteY5" fmla="*/ 23953389 h 28099720"/>
              <a:gd name="connsiteX6" fmla="*/ 14057539 w 28199113"/>
              <a:gd name="connsiteY6" fmla="*/ 28099720 h 28099720"/>
              <a:gd name="connsiteX7" fmla="*/ 4096512 w 28199113"/>
              <a:gd name="connsiteY7" fmla="*/ 23982684 h 28099720"/>
              <a:gd name="connsiteX8" fmla="*/ 0 w 28199113"/>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020566 w 28139477"/>
              <a:gd name="connsiteY3" fmla="*/ 4152681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020566 w 28139477"/>
              <a:gd name="connsiteY3" fmla="*/ 4073168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159713 w 28139477"/>
              <a:gd name="connsiteY3" fmla="*/ 3973776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4113746 h 28238868"/>
              <a:gd name="connsiteX1" fmla="*/ 4136915 w 28139477"/>
              <a:gd name="connsiteY1" fmla="*/ 4222416 h 28238868"/>
              <a:gd name="connsiteX2" fmla="*/ 14097705 w 28139477"/>
              <a:gd name="connsiteY2" fmla="*/ 0 h 28238868"/>
              <a:gd name="connsiteX3" fmla="*/ 23980808 w 28139477"/>
              <a:gd name="connsiteY3" fmla="*/ 4212315 h 28238868"/>
              <a:gd name="connsiteX4" fmla="*/ 28139477 w 28139477"/>
              <a:gd name="connsiteY4" fmla="*/ 14189556 h 28238868"/>
              <a:gd name="connsiteX5" fmla="*/ 24002561 w 28139477"/>
              <a:gd name="connsiteY5" fmla="*/ 24092537 h 28238868"/>
              <a:gd name="connsiteX6" fmla="*/ 14057539 w 28139477"/>
              <a:gd name="connsiteY6" fmla="*/ 28238868 h 28238868"/>
              <a:gd name="connsiteX7" fmla="*/ 4096512 w 28139477"/>
              <a:gd name="connsiteY7" fmla="*/ 24121832 h 28238868"/>
              <a:gd name="connsiteX8" fmla="*/ 0 w 28139477"/>
              <a:gd name="connsiteY8" fmla="*/ 14113746 h 28238868"/>
              <a:gd name="connsiteX0" fmla="*/ 0 w 28139477"/>
              <a:gd name="connsiteY0" fmla="*/ 13974598 h 28099720"/>
              <a:gd name="connsiteX1" fmla="*/ 4136915 w 28139477"/>
              <a:gd name="connsiteY1" fmla="*/ 4083268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097158 w 28139477"/>
              <a:gd name="connsiteY1" fmla="*/ 4063390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3958010 w 28139477"/>
              <a:gd name="connsiteY1" fmla="*/ 3884485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097158 w 28139477"/>
              <a:gd name="connsiteY1" fmla="*/ 4103146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258747"/>
              <a:gd name="connsiteY0" fmla="*/ 13974598 h 28099720"/>
              <a:gd name="connsiteX1" fmla="*/ 4216428 w 28258747"/>
              <a:gd name="connsiteY1" fmla="*/ 4103146 h 28099720"/>
              <a:gd name="connsiteX2" fmla="*/ 14157340 w 28258747"/>
              <a:gd name="connsiteY2" fmla="*/ 0 h 28099720"/>
              <a:gd name="connsiteX3" fmla="*/ 24100078 w 28258747"/>
              <a:gd name="connsiteY3" fmla="*/ 4073167 h 28099720"/>
              <a:gd name="connsiteX4" fmla="*/ 28258747 w 28258747"/>
              <a:gd name="connsiteY4" fmla="*/ 14050408 h 28099720"/>
              <a:gd name="connsiteX5" fmla="*/ 24121831 w 28258747"/>
              <a:gd name="connsiteY5" fmla="*/ 23953389 h 28099720"/>
              <a:gd name="connsiteX6" fmla="*/ 14176809 w 28258747"/>
              <a:gd name="connsiteY6" fmla="*/ 28099720 h 28099720"/>
              <a:gd name="connsiteX7" fmla="*/ 4215782 w 28258747"/>
              <a:gd name="connsiteY7" fmla="*/ 23982684 h 28099720"/>
              <a:gd name="connsiteX8" fmla="*/ 0 w 28258747"/>
              <a:gd name="connsiteY8" fmla="*/ 13974598 h 28099720"/>
              <a:gd name="connsiteX0" fmla="*/ 0 w 28159356"/>
              <a:gd name="connsiteY0" fmla="*/ 14054111 h 28099720"/>
              <a:gd name="connsiteX1" fmla="*/ 4117037 w 28159356"/>
              <a:gd name="connsiteY1" fmla="*/ 4103146 h 28099720"/>
              <a:gd name="connsiteX2" fmla="*/ 14057949 w 28159356"/>
              <a:gd name="connsiteY2" fmla="*/ 0 h 28099720"/>
              <a:gd name="connsiteX3" fmla="*/ 24000687 w 28159356"/>
              <a:gd name="connsiteY3" fmla="*/ 4073167 h 28099720"/>
              <a:gd name="connsiteX4" fmla="*/ 28159356 w 28159356"/>
              <a:gd name="connsiteY4" fmla="*/ 14050408 h 28099720"/>
              <a:gd name="connsiteX5" fmla="*/ 24022440 w 28159356"/>
              <a:gd name="connsiteY5" fmla="*/ 23953389 h 28099720"/>
              <a:gd name="connsiteX6" fmla="*/ 14077418 w 28159356"/>
              <a:gd name="connsiteY6" fmla="*/ 28099720 h 28099720"/>
              <a:gd name="connsiteX7" fmla="*/ 4116391 w 28159356"/>
              <a:gd name="connsiteY7" fmla="*/ 23982684 h 28099720"/>
              <a:gd name="connsiteX8" fmla="*/ 0 w 28159356"/>
              <a:gd name="connsiteY8" fmla="*/ 14054111 h 28099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159356" h="28099720">
                <a:moveTo>
                  <a:pt x="0" y="14054111"/>
                </a:moveTo>
                <a:lnTo>
                  <a:pt x="4117037" y="4103146"/>
                </a:lnTo>
                <a:lnTo>
                  <a:pt x="14057949" y="0"/>
                </a:lnTo>
                <a:lnTo>
                  <a:pt x="24000687" y="4073167"/>
                </a:lnTo>
                <a:lnTo>
                  <a:pt x="28159356" y="14050408"/>
                </a:lnTo>
                <a:lnTo>
                  <a:pt x="24022440" y="23953389"/>
                </a:lnTo>
                <a:lnTo>
                  <a:pt x="14077418" y="28099720"/>
                </a:lnTo>
                <a:lnTo>
                  <a:pt x="4116391" y="23982684"/>
                </a:lnTo>
                <a:lnTo>
                  <a:pt x="0" y="14054111"/>
                </a:lnTo>
                <a:close/>
              </a:path>
            </a:pathLst>
          </a:custGeom>
          <a:ln w="12700">
            <a:miter lim="400000"/>
          </a:ln>
          <a:extLst>
            <a:ext uri="{C572A759-6A51-4108-AA02-DFA0A04FC94B}">
              <ma14:wrappingTextBoxFlag xmlns="" xmlns:ma14="http://schemas.microsoft.com/office/mac/drawingml/2011/main" val="1"/>
            </a:ext>
          </a:extLst>
        </p:spPr>
        <p:txBody>
          <a:bodyPr/>
          <a:lstStyle/>
          <a:p>
            <a:endParaRPr lang="en-US"/>
          </a:p>
        </p:txBody>
      </p:sp>
    </p:spTree>
    <p:extLst>
      <p:ext uri="{BB962C8B-B14F-4D97-AF65-F5344CB8AC3E}">
        <p14:creationId xmlns:p14="http://schemas.microsoft.com/office/powerpoint/2010/main" val="2107092711"/>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asic (2)">
    <p:bg>
      <p:bgPr>
        <a:solidFill>
          <a:srgbClr val="FFFFFF"/>
        </a:solidFill>
        <a:effectLst/>
      </p:bgPr>
    </p:bg>
    <p:spTree>
      <p:nvGrpSpPr>
        <p:cNvPr id="1" name=""/>
        <p:cNvGrpSpPr/>
        <p:nvPr/>
      </p:nvGrpSpPr>
      <p:grpSpPr>
        <a:xfrm>
          <a:off x="0" y="0"/>
          <a:ext cx="0" cy="0"/>
          <a:chOff x="0" y="0"/>
          <a:chExt cx="0" cy="0"/>
        </a:xfrm>
      </p:grpSpPr>
      <p:sp>
        <p:nvSpPr>
          <p:cNvPr id="28" name="Shape 28"/>
          <p:cNvSpPr>
            <a:spLocks noGrp="1"/>
          </p:cNvSpPr>
          <p:nvPr>
            <p:ph type="title"/>
          </p:nvPr>
        </p:nvSpPr>
        <p:spPr>
          <a:xfrm>
            <a:off x="1354149" y="413783"/>
            <a:ext cx="17665363" cy="1702776"/>
          </a:xfrm>
          <a:prstGeom prst="rect">
            <a:avLst/>
          </a:prstGeom>
        </p:spPr>
        <p:txBody>
          <a:bodyPr anchor="ctr"/>
          <a:lstStyle>
            <a:lvl1pPr algn="l">
              <a:defRPr>
                <a:solidFill>
                  <a:srgbClr val="5D5D5E"/>
                </a:solidFill>
                <a:latin typeface="+mn-lt"/>
                <a:ea typeface="+mn-ea"/>
                <a:cs typeface="+mn-cs"/>
                <a:sym typeface="Open Sans Semibold"/>
              </a:defRPr>
            </a:lvl1pPr>
          </a:lstStyle>
          <a:p>
            <a:r>
              <a:t>Title Text</a:t>
            </a:r>
          </a:p>
        </p:txBody>
      </p:sp>
      <p:sp>
        <p:nvSpPr>
          <p:cNvPr id="29" name="Shape 29"/>
          <p:cNvSpPr>
            <a:spLocks noGrp="1"/>
          </p:cNvSpPr>
          <p:nvPr>
            <p:ph type="sldNum" sz="quarter" idx="2"/>
          </p:nvPr>
        </p:nvSpPr>
        <p:spPr>
          <a:xfrm>
            <a:off x="22562954" y="992120"/>
            <a:ext cx="491258" cy="558801"/>
          </a:xfrm>
          <a:prstGeom prst="rect">
            <a:avLst/>
          </a:prstGeom>
        </p:spPr>
        <p:txBody>
          <a:bodyPr/>
          <a:lstStyle>
            <a:lvl1pPr>
              <a:defRPr sz="2600" b="1">
                <a:solidFill>
                  <a:srgbClr val="9D9C9D"/>
                </a:solidFill>
                <a:latin typeface="Open Sans"/>
                <a:ea typeface="Open Sans"/>
                <a:cs typeface="Open Sans"/>
                <a:sym typeface="Open Sans"/>
              </a:defRPr>
            </a:lvl1pPr>
          </a:lstStyle>
          <a:p>
            <a:fld id="{86CB4B4D-7CA3-9044-876B-883B54F8677D}" type="slidenum">
              <a:t>‹#›</a:t>
            </a:fld>
            <a:endParaRPr/>
          </a:p>
        </p:txBody>
      </p:sp>
      <p:sp>
        <p:nvSpPr>
          <p:cNvPr id="8" name="Shape 437"/>
          <p:cNvSpPr/>
          <p:nvPr userDrawn="1"/>
        </p:nvSpPr>
        <p:spPr>
          <a:xfrm>
            <a:off x="1482094" y="3927888"/>
            <a:ext cx="3466800" cy="34668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8437" y="3163"/>
                </a:lnTo>
                <a:lnTo>
                  <a:pt x="21600" y="10800"/>
                </a:lnTo>
                <a:lnTo>
                  <a:pt x="18437" y="18437"/>
                </a:lnTo>
                <a:lnTo>
                  <a:pt x="10800" y="21600"/>
                </a:lnTo>
                <a:lnTo>
                  <a:pt x="3163" y="18437"/>
                </a:lnTo>
                <a:lnTo>
                  <a:pt x="0" y="10800"/>
                </a:lnTo>
                <a:lnTo>
                  <a:pt x="3163" y="3163"/>
                </a:lnTo>
                <a:close/>
              </a:path>
            </a:pathLst>
          </a:custGeom>
          <a:solidFill>
            <a:srgbClr val="212223"/>
          </a:solidFill>
          <a:ln w="12700">
            <a:miter lim="400000"/>
          </a:ln>
        </p:spPr>
        <p:txBody>
          <a:bodyPr lIns="50800" tIns="50800" rIns="50800" bIns="50800" anchor="ctr"/>
          <a:lstStyle/>
          <a:p>
            <a:pPr>
              <a:defRPr sz="3200">
                <a:solidFill>
                  <a:srgbClr val="FFFFFF"/>
                </a:solidFill>
              </a:defRPr>
            </a:pPr>
            <a:endParaRPr/>
          </a:p>
        </p:txBody>
      </p:sp>
      <p:sp>
        <p:nvSpPr>
          <p:cNvPr id="9" name="Picture Placeholder 8"/>
          <p:cNvSpPr>
            <a:spLocks noGrp="1"/>
          </p:cNvSpPr>
          <p:nvPr>
            <p:ph type="pic" sz="quarter" idx="10"/>
          </p:nvPr>
        </p:nvSpPr>
        <p:spPr>
          <a:xfrm>
            <a:off x="1457113" y="3895301"/>
            <a:ext cx="3504905" cy="3514501"/>
          </a:xfrm>
          <a:custGeom>
            <a:avLst/>
            <a:gdLst>
              <a:gd name="connsiteX0" fmla="*/ 0 w 28119600"/>
              <a:gd name="connsiteY0" fmla="*/ 8235950 h 28119600"/>
              <a:gd name="connsiteX1" fmla="*/ 8235950 w 28119600"/>
              <a:gd name="connsiteY1" fmla="*/ 0 h 28119600"/>
              <a:gd name="connsiteX2" fmla="*/ 19883650 w 28119600"/>
              <a:gd name="connsiteY2" fmla="*/ 0 h 28119600"/>
              <a:gd name="connsiteX3" fmla="*/ 28119600 w 28119600"/>
              <a:gd name="connsiteY3" fmla="*/ 8235950 h 28119600"/>
              <a:gd name="connsiteX4" fmla="*/ 28119600 w 28119600"/>
              <a:gd name="connsiteY4" fmla="*/ 19883650 h 28119600"/>
              <a:gd name="connsiteX5" fmla="*/ 19883650 w 28119600"/>
              <a:gd name="connsiteY5" fmla="*/ 28119600 h 28119600"/>
              <a:gd name="connsiteX6" fmla="*/ 8235950 w 28119600"/>
              <a:gd name="connsiteY6" fmla="*/ 28119600 h 28119600"/>
              <a:gd name="connsiteX7" fmla="*/ 0 w 28119600"/>
              <a:gd name="connsiteY7" fmla="*/ 19883650 h 28119600"/>
              <a:gd name="connsiteX8" fmla="*/ 0 w 28119600"/>
              <a:gd name="connsiteY8" fmla="*/ 8235950 h 28119600"/>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9883650 h 28135365"/>
              <a:gd name="connsiteX5" fmla="*/ 19883650 w 28119600"/>
              <a:gd name="connsiteY5" fmla="*/ 28119600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9883650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4020566 w 28119600"/>
              <a:gd name="connsiteY3" fmla="*/ 4168447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4097705 w 28119600"/>
              <a:gd name="connsiteY2" fmla="*/ 15766 h 28135365"/>
              <a:gd name="connsiteX3" fmla="*/ 24020566 w 28119600"/>
              <a:gd name="connsiteY3" fmla="*/ 4168447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20184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0 w 28119600"/>
              <a:gd name="connsiteY7" fmla="*/ 19867884 h 28119599"/>
              <a:gd name="connsiteX8" fmla="*/ 0 w 28119600"/>
              <a:gd name="connsiteY8" fmla="*/ 8220184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0 w 28119600"/>
              <a:gd name="connsiteY7" fmla="*/ 19867884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96512 w 28119600"/>
              <a:gd name="connsiteY7" fmla="*/ 23982684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56755 w 28119600"/>
              <a:gd name="connsiteY7" fmla="*/ 24141710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96512 w 28119600"/>
              <a:gd name="connsiteY7" fmla="*/ 23982684 h 28119599"/>
              <a:gd name="connsiteX8" fmla="*/ 0 w 28119600"/>
              <a:gd name="connsiteY8" fmla="*/ 13974598 h 28119599"/>
              <a:gd name="connsiteX0" fmla="*/ 0 w 28119600"/>
              <a:gd name="connsiteY0" fmla="*/ 13974598 h 28238869"/>
              <a:gd name="connsiteX1" fmla="*/ 4136915 w 28119600"/>
              <a:gd name="connsiteY1" fmla="*/ 4083268 h 28238869"/>
              <a:gd name="connsiteX2" fmla="*/ 14097705 w 28119600"/>
              <a:gd name="connsiteY2" fmla="*/ 0 h 28238869"/>
              <a:gd name="connsiteX3" fmla="*/ 24020566 w 28119600"/>
              <a:gd name="connsiteY3" fmla="*/ 4152681 h 28238869"/>
              <a:gd name="connsiteX4" fmla="*/ 28119600 w 28119600"/>
              <a:gd name="connsiteY4" fmla="*/ 14050408 h 28238869"/>
              <a:gd name="connsiteX5" fmla="*/ 23982685 w 28119600"/>
              <a:gd name="connsiteY5" fmla="*/ 23973269 h 28238869"/>
              <a:gd name="connsiteX6" fmla="*/ 14037661 w 28119600"/>
              <a:gd name="connsiteY6" fmla="*/ 28238869 h 28238869"/>
              <a:gd name="connsiteX7" fmla="*/ 4096512 w 28119600"/>
              <a:gd name="connsiteY7" fmla="*/ 23982684 h 28238869"/>
              <a:gd name="connsiteX8" fmla="*/ 0 w 28119600"/>
              <a:gd name="connsiteY8" fmla="*/ 13974598 h 28238869"/>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3982685 w 28119600"/>
              <a:gd name="connsiteY5" fmla="*/ 23973269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4062197 w 28119600"/>
              <a:gd name="connsiteY5" fmla="*/ 24052781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4002561 w 28119600"/>
              <a:gd name="connsiteY5" fmla="*/ 23953389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99113"/>
              <a:gd name="connsiteY0" fmla="*/ 13974598 h 28099720"/>
              <a:gd name="connsiteX1" fmla="*/ 4136915 w 28199113"/>
              <a:gd name="connsiteY1" fmla="*/ 4083268 h 28099720"/>
              <a:gd name="connsiteX2" fmla="*/ 14097705 w 28199113"/>
              <a:gd name="connsiteY2" fmla="*/ 0 h 28099720"/>
              <a:gd name="connsiteX3" fmla="*/ 24020566 w 28199113"/>
              <a:gd name="connsiteY3" fmla="*/ 4152681 h 28099720"/>
              <a:gd name="connsiteX4" fmla="*/ 28199113 w 28199113"/>
              <a:gd name="connsiteY4" fmla="*/ 14050408 h 28099720"/>
              <a:gd name="connsiteX5" fmla="*/ 24002561 w 28199113"/>
              <a:gd name="connsiteY5" fmla="*/ 23953389 h 28099720"/>
              <a:gd name="connsiteX6" fmla="*/ 14057539 w 28199113"/>
              <a:gd name="connsiteY6" fmla="*/ 28099720 h 28099720"/>
              <a:gd name="connsiteX7" fmla="*/ 4096512 w 28199113"/>
              <a:gd name="connsiteY7" fmla="*/ 23982684 h 28099720"/>
              <a:gd name="connsiteX8" fmla="*/ 0 w 28199113"/>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020566 w 28139477"/>
              <a:gd name="connsiteY3" fmla="*/ 4152681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020566 w 28139477"/>
              <a:gd name="connsiteY3" fmla="*/ 4073168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159713 w 28139477"/>
              <a:gd name="connsiteY3" fmla="*/ 3973776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4113746 h 28238868"/>
              <a:gd name="connsiteX1" fmla="*/ 4136915 w 28139477"/>
              <a:gd name="connsiteY1" fmla="*/ 4222416 h 28238868"/>
              <a:gd name="connsiteX2" fmla="*/ 14097705 w 28139477"/>
              <a:gd name="connsiteY2" fmla="*/ 0 h 28238868"/>
              <a:gd name="connsiteX3" fmla="*/ 23980808 w 28139477"/>
              <a:gd name="connsiteY3" fmla="*/ 4212315 h 28238868"/>
              <a:gd name="connsiteX4" fmla="*/ 28139477 w 28139477"/>
              <a:gd name="connsiteY4" fmla="*/ 14189556 h 28238868"/>
              <a:gd name="connsiteX5" fmla="*/ 24002561 w 28139477"/>
              <a:gd name="connsiteY5" fmla="*/ 24092537 h 28238868"/>
              <a:gd name="connsiteX6" fmla="*/ 14057539 w 28139477"/>
              <a:gd name="connsiteY6" fmla="*/ 28238868 h 28238868"/>
              <a:gd name="connsiteX7" fmla="*/ 4096512 w 28139477"/>
              <a:gd name="connsiteY7" fmla="*/ 24121832 h 28238868"/>
              <a:gd name="connsiteX8" fmla="*/ 0 w 28139477"/>
              <a:gd name="connsiteY8" fmla="*/ 14113746 h 28238868"/>
              <a:gd name="connsiteX0" fmla="*/ 0 w 28139477"/>
              <a:gd name="connsiteY0" fmla="*/ 13974598 h 28099720"/>
              <a:gd name="connsiteX1" fmla="*/ 4136915 w 28139477"/>
              <a:gd name="connsiteY1" fmla="*/ 4083268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097158 w 28139477"/>
              <a:gd name="connsiteY1" fmla="*/ 4063390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3958010 w 28139477"/>
              <a:gd name="connsiteY1" fmla="*/ 3884485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097158 w 28139477"/>
              <a:gd name="connsiteY1" fmla="*/ 4103146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258747"/>
              <a:gd name="connsiteY0" fmla="*/ 13974598 h 28099720"/>
              <a:gd name="connsiteX1" fmla="*/ 4216428 w 28258747"/>
              <a:gd name="connsiteY1" fmla="*/ 4103146 h 28099720"/>
              <a:gd name="connsiteX2" fmla="*/ 14157340 w 28258747"/>
              <a:gd name="connsiteY2" fmla="*/ 0 h 28099720"/>
              <a:gd name="connsiteX3" fmla="*/ 24100078 w 28258747"/>
              <a:gd name="connsiteY3" fmla="*/ 4073167 h 28099720"/>
              <a:gd name="connsiteX4" fmla="*/ 28258747 w 28258747"/>
              <a:gd name="connsiteY4" fmla="*/ 14050408 h 28099720"/>
              <a:gd name="connsiteX5" fmla="*/ 24121831 w 28258747"/>
              <a:gd name="connsiteY5" fmla="*/ 23953389 h 28099720"/>
              <a:gd name="connsiteX6" fmla="*/ 14176809 w 28258747"/>
              <a:gd name="connsiteY6" fmla="*/ 28099720 h 28099720"/>
              <a:gd name="connsiteX7" fmla="*/ 4215782 w 28258747"/>
              <a:gd name="connsiteY7" fmla="*/ 23982684 h 28099720"/>
              <a:gd name="connsiteX8" fmla="*/ 0 w 28258747"/>
              <a:gd name="connsiteY8" fmla="*/ 13974598 h 28099720"/>
              <a:gd name="connsiteX0" fmla="*/ 0 w 28159356"/>
              <a:gd name="connsiteY0" fmla="*/ 14054111 h 28099720"/>
              <a:gd name="connsiteX1" fmla="*/ 4117037 w 28159356"/>
              <a:gd name="connsiteY1" fmla="*/ 4103146 h 28099720"/>
              <a:gd name="connsiteX2" fmla="*/ 14057949 w 28159356"/>
              <a:gd name="connsiteY2" fmla="*/ 0 h 28099720"/>
              <a:gd name="connsiteX3" fmla="*/ 24000687 w 28159356"/>
              <a:gd name="connsiteY3" fmla="*/ 4073167 h 28099720"/>
              <a:gd name="connsiteX4" fmla="*/ 28159356 w 28159356"/>
              <a:gd name="connsiteY4" fmla="*/ 14050408 h 28099720"/>
              <a:gd name="connsiteX5" fmla="*/ 24022440 w 28159356"/>
              <a:gd name="connsiteY5" fmla="*/ 23953389 h 28099720"/>
              <a:gd name="connsiteX6" fmla="*/ 14077418 w 28159356"/>
              <a:gd name="connsiteY6" fmla="*/ 28099720 h 28099720"/>
              <a:gd name="connsiteX7" fmla="*/ 4116391 w 28159356"/>
              <a:gd name="connsiteY7" fmla="*/ 23982684 h 28099720"/>
              <a:gd name="connsiteX8" fmla="*/ 0 w 28159356"/>
              <a:gd name="connsiteY8" fmla="*/ 14054111 h 28099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159356" h="28099720">
                <a:moveTo>
                  <a:pt x="0" y="14054111"/>
                </a:moveTo>
                <a:lnTo>
                  <a:pt x="4117037" y="4103146"/>
                </a:lnTo>
                <a:lnTo>
                  <a:pt x="14057949" y="0"/>
                </a:lnTo>
                <a:lnTo>
                  <a:pt x="24000687" y="4073167"/>
                </a:lnTo>
                <a:lnTo>
                  <a:pt x="28159356" y="14050408"/>
                </a:lnTo>
                <a:lnTo>
                  <a:pt x="24022440" y="23953389"/>
                </a:lnTo>
                <a:lnTo>
                  <a:pt x="14077418" y="28099720"/>
                </a:lnTo>
                <a:lnTo>
                  <a:pt x="4116391" y="23982684"/>
                </a:lnTo>
                <a:lnTo>
                  <a:pt x="0" y="14054111"/>
                </a:lnTo>
                <a:close/>
              </a:path>
            </a:pathLst>
          </a:custGeom>
          <a:ln w="12700">
            <a:miter lim="400000"/>
          </a:ln>
          <a:extLst>
            <a:ext uri="{C572A759-6A51-4108-AA02-DFA0A04FC94B}">
              <ma14:wrappingTextBoxFlag xmlns="" xmlns:ma14="http://schemas.microsoft.com/office/mac/drawingml/2011/main" val="1"/>
            </a:ext>
          </a:extLst>
        </p:spPr>
        <p:txBody>
          <a:bodyPr/>
          <a:lstStyle/>
          <a:p>
            <a:endParaRPr lang="en-US"/>
          </a:p>
        </p:txBody>
      </p:sp>
      <p:sp>
        <p:nvSpPr>
          <p:cNvPr id="10" name="Shape 437"/>
          <p:cNvSpPr/>
          <p:nvPr userDrawn="1"/>
        </p:nvSpPr>
        <p:spPr>
          <a:xfrm>
            <a:off x="7417222" y="3927888"/>
            <a:ext cx="3466800" cy="34668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8437" y="3163"/>
                </a:lnTo>
                <a:lnTo>
                  <a:pt x="21600" y="10800"/>
                </a:lnTo>
                <a:lnTo>
                  <a:pt x="18437" y="18437"/>
                </a:lnTo>
                <a:lnTo>
                  <a:pt x="10800" y="21600"/>
                </a:lnTo>
                <a:lnTo>
                  <a:pt x="3163" y="18437"/>
                </a:lnTo>
                <a:lnTo>
                  <a:pt x="0" y="10800"/>
                </a:lnTo>
                <a:lnTo>
                  <a:pt x="3163" y="3163"/>
                </a:lnTo>
                <a:close/>
              </a:path>
            </a:pathLst>
          </a:custGeom>
          <a:solidFill>
            <a:srgbClr val="212223"/>
          </a:solidFill>
          <a:ln w="12700">
            <a:miter lim="400000"/>
          </a:ln>
        </p:spPr>
        <p:txBody>
          <a:bodyPr lIns="50800" tIns="50800" rIns="50800" bIns="50800" anchor="ctr"/>
          <a:lstStyle/>
          <a:p>
            <a:pPr>
              <a:defRPr sz="3200">
                <a:solidFill>
                  <a:srgbClr val="FFFFFF"/>
                </a:solidFill>
              </a:defRPr>
            </a:pPr>
            <a:endParaRPr/>
          </a:p>
        </p:txBody>
      </p:sp>
      <p:sp>
        <p:nvSpPr>
          <p:cNvPr id="11" name="Picture Placeholder 8"/>
          <p:cNvSpPr>
            <a:spLocks noGrp="1"/>
          </p:cNvSpPr>
          <p:nvPr>
            <p:ph type="pic" sz="quarter" idx="11"/>
          </p:nvPr>
        </p:nvSpPr>
        <p:spPr>
          <a:xfrm>
            <a:off x="7392241" y="3895301"/>
            <a:ext cx="3504905" cy="3514501"/>
          </a:xfrm>
          <a:custGeom>
            <a:avLst/>
            <a:gdLst>
              <a:gd name="connsiteX0" fmla="*/ 0 w 28119600"/>
              <a:gd name="connsiteY0" fmla="*/ 8235950 h 28119600"/>
              <a:gd name="connsiteX1" fmla="*/ 8235950 w 28119600"/>
              <a:gd name="connsiteY1" fmla="*/ 0 h 28119600"/>
              <a:gd name="connsiteX2" fmla="*/ 19883650 w 28119600"/>
              <a:gd name="connsiteY2" fmla="*/ 0 h 28119600"/>
              <a:gd name="connsiteX3" fmla="*/ 28119600 w 28119600"/>
              <a:gd name="connsiteY3" fmla="*/ 8235950 h 28119600"/>
              <a:gd name="connsiteX4" fmla="*/ 28119600 w 28119600"/>
              <a:gd name="connsiteY4" fmla="*/ 19883650 h 28119600"/>
              <a:gd name="connsiteX5" fmla="*/ 19883650 w 28119600"/>
              <a:gd name="connsiteY5" fmla="*/ 28119600 h 28119600"/>
              <a:gd name="connsiteX6" fmla="*/ 8235950 w 28119600"/>
              <a:gd name="connsiteY6" fmla="*/ 28119600 h 28119600"/>
              <a:gd name="connsiteX7" fmla="*/ 0 w 28119600"/>
              <a:gd name="connsiteY7" fmla="*/ 19883650 h 28119600"/>
              <a:gd name="connsiteX8" fmla="*/ 0 w 28119600"/>
              <a:gd name="connsiteY8" fmla="*/ 8235950 h 28119600"/>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9883650 h 28135365"/>
              <a:gd name="connsiteX5" fmla="*/ 19883650 w 28119600"/>
              <a:gd name="connsiteY5" fmla="*/ 28119600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9883650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4020566 w 28119600"/>
              <a:gd name="connsiteY3" fmla="*/ 4168447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4097705 w 28119600"/>
              <a:gd name="connsiteY2" fmla="*/ 15766 h 28135365"/>
              <a:gd name="connsiteX3" fmla="*/ 24020566 w 28119600"/>
              <a:gd name="connsiteY3" fmla="*/ 4168447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20184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0 w 28119600"/>
              <a:gd name="connsiteY7" fmla="*/ 19867884 h 28119599"/>
              <a:gd name="connsiteX8" fmla="*/ 0 w 28119600"/>
              <a:gd name="connsiteY8" fmla="*/ 8220184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0 w 28119600"/>
              <a:gd name="connsiteY7" fmla="*/ 19867884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96512 w 28119600"/>
              <a:gd name="connsiteY7" fmla="*/ 23982684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56755 w 28119600"/>
              <a:gd name="connsiteY7" fmla="*/ 24141710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96512 w 28119600"/>
              <a:gd name="connsiteY7" fmla="*/ 23982684 h 28119599"/>
              <a:gd name="connsiteX8" fmla="*/ 0 w 28119600"/>
              <a:gd name="connsiteY8" fmla="*/ 13974598 h 28119599"/>
              <a:gd name="connsiteX0" fmla="*/ 0 w 28119600"/>
              <a:gd name="connsiteY0" fmla="*/ 13974598 h 28238869"/>
              <a:gd name="connsiteX1" fmla="*/ 4136915 w 28119600"/>
              <a:gd name="connsiteY1" fmla="*/ 4083268 h 28238869"/>
              <a:gd name="connsiteX2" fmla="*/ 14097705 w 28119600"/>
              <a:gd name="connsiteY2" fmla="*/ 0 h 28238869"/>
              <a:gd name="connsiteX3" fmla="*/ 24020566 w 28119600"/>
              <a:gd name="connsiteY3" fmla="*/ 4152681 h 28238869"/>
              <a:gd name="connsiteX4" fmla="*/ 28119600 w 28119600"/>
              <a:gd name="connsiteY4" fmla="*/ 14050408 h 28238869"/>
              <a:gd name="connsiteX5" fmla="*/ 23982685 w 28119600"/>
              <a:gd name="connsiteY5" fmla="*/ 23973269 h 28238869"/>
              <a:gd name="connsiteX6" fmla="*/ 14037661 w 28119600"/>
              <a:gd name="connsiteY6" fmla="*/ 28238869 h 28238869"/>
              <a:gd name="connsiteX7" fmla="*/ 4096512 w 28119600"/>
              <a:gd name="connsiteY7" fmla="*/ 23982684 h 28238869"/>
              <a:gd name="connsiteX8" fmla="*/ 0 w 28119600"/>
              <a:gd name="connsiteY8" fmla="*/ 13974598 h 28238869"/>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3982685 w 28119600"/>
              <a:gd name="connsiteY5" fmla="*/ 23973269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4062197 w 28119600"/>
              <a:gd name="connsiteY5" fmla="*/ 24052781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4002561 w 28119600"/>
              <a:gd name="connsiteY5" fmla="*/ 23953389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99113"/>
              <a:gd name="connsiteY0" fmla="*/ 13974598 h 28099720"/>
              <a:gd name="connsiteX1" fmla="*/ 4136915 w 28199113"/>
              <a:gd name="connsiteY1" fmla="*/ 4083268 h 28099720"/>
              <a:gd name="connsiteX2" fmla="*/ 14097705 w 28199113"/>
              <a:gd name="connsiteY2" fmla="*/ 0 h 28099720"/>
              <a:gd name="connsiteX3" fmla="*/ 24020566 w 28199113"/>
              <a:gd name="connsiteY3" fmla="*/ 4152681 h 28099720"/>
              <a:gd name="connsiteX4" fmla="*/ 28199113 w 28199113"/>
              <a:gd name="connsiteY4" fmla="*/ 14050408 h 28099720"/>
              <a:gd name="connsiteX5" fmla="*/ 24002561 w 28199113"/>
              <a:gd name="connsiteY5" fmla="*/ 23953389 h 28099720"/>
              <a:gd name="connsiteX6" fmla="*/ 14057539 w 28199113"/>
              <a:gd name="connsiteY6" fmla="*/ 28099720 h 28099720"/>
              <a:gd name="connsiteX7" fmla="*/ 4096512 w 28199113"/>
              <a:gd name="connsiteY7" fmla="*/ 23982684 h 28099720"/>
              <a:gd name="connsiteX8" fmla="*/ 0 w 28199113"/>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020566 w 28139477"/>
              <a:gd name="connsiteY3" fmla="*/ 4152681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020566 w 28139477"/>
              <a:gd name="connsiteY3" fmla="*/ 4073168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159713 w 28139477"/>
              <a:gd name="connsiteY3" fmla="*/ 3973776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4113746 h 28238868"/>
              <a:gd name="connsiteX1" fmla="*/ 4136915 w 28139477"/>
              <a:gd name="connsiteY1" fmla="*/ 4222416 h 28238868"/>
              <a:gd name="connsiteX2" fmla="*/ 14097705 w 28139477"/>
              <a:gd name="connsiteY2" fmla="*/ 0 h 28238868"/>
              <a:gd name="connsiteX3" fmla="*/ 23980808 w 28139477"/>
              <a:gd name="connsiteY3" fmla="*/ 4212315 h 28238868"/>
              <a:gd name="connsiteX4" fmla="*/ 28139477 w 28139477"/>
              <a:gd name="connsiteY4" fmla="*/ 14189556 h 28238868"/>
              <a:gd name="connsiteX5" fmla="*/ 24002561 w 28139477"/>
              <a:gd name="connsiteY5" fmla="*/ 24092537 h 28238868"/>
              <a:gd name="connsiteX6" fmla="*/ 14057539 w 28139477"/>
              <a:gd name="connsiteY6" fmla="*/ 28238868 h 28238868"/>
              <a:gd name="connsiteX7" fmla="*/ 4096512 w 28139477"/>
              <a:gd name="connsiteY7" fmla="*/ 24121832 h 28238868"/>
              <a:gd name="connsiteX8" fmla="*/ 0 w 28139477"/>
              <a:gd name="connsiteY8" fmla="*/ 14113746 h 28238868"/>
              <a:gd name="connsiteX0" fmla="*/ 0 w 28139477"/>
              <a:gd name="connsiteY0" fmla="*/ 13974598 h 28099720"/>
              <a:gd name="connsiteX1" fmla="*/ 4136915 w 28139477"/>
              <a:gd name="connsiteY1" fmla="*/ 4083268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097158 w 28139477"/>
              <a:gd name="connsiteY1" fmla="*/ 4063390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3958010 w 28139477"/>
              <a:gd name="connsiteY1" fmla="*/ 3884485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097158 w 28139477"/>
              <a:gd name="connsiteY1" fmla="*/ 4103146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258747"/>
              <a:gd name="connsiteY0" fmla="*/ 13974598 h 28099720"/>
              <a:gd name="connsiteX1" fmla="*/ 4216428 w 28258747"/>
              <a:gd name="connsiteY1" fmla="*/ 4103146 h 28099720"/>
              <a:gd name="connsiteX2" fmla="*/ 14157340 w 28258747"/>
              <a:gd name="connsiteY2" fmla="*/ 0 h 28099720"/>
              <a:gd name="connsiteX3" fmla="*/ 24100078 w 28258747"/>
              <a:gd name="connsiteY3" fmla="*/ 4073167 h 28099720"/>
              <a:gd name="connsiteX4" fmla="*/ 28258747 w 28258747"/>
              <a:gd name="connsiteY4" fmla="*/ 14050408 h 28099720"/>
              <a:gd name="connsiteX5" fmla="*/ 24121831 w 28258747"/>
              <a:gd name="connsiteY5" fmla="*/ 23953389 h 28099720"/>
              <a:gd name="connsiteX6" fmla="*/ 14176809 w 28258747"/>
              <a:gd name="connsiteY6" fmla="*/ 28099720 h 28099720"/>
              <a:gd name="connsiteX7" fmla="*/ 4215782 w 28258747"/>
              <a:gd name="connsiteY7" fmla="*/ 23982684 h 28099720"/>
              <a:gd name="connsiteX8" fmla="*/ 0 w 28258747"/>
              <a:gd name="connsiteY8" fmla="*/ 13974598 h 28099720"/>
              <a:gd name="connsiteX0" fmla="*/ 0 w 28159356"/>
              <a:gd name="connsiteY0" fmla="*/ 14054111 h 28099720"/>
              <a:gd name="connsiteX1" fmla="*/ 4117037 w 28159356"/>
              <a:gd name="connsiteY1" fmla="*/ 4103146 h 28099720"/>
              <a:gd name="connsiteX2" fmla="*/ 14057949 w 28159356"/>
              <a:gd name="connsiteY2" fmla="*/ 0 h 28099720"/>
              <a:gd name="connsiteX3" fmla="*/ 24000687 w 28159356"/>
              <a:gd name="connsiteY3" fmla="*/ 4073167 h 28099720"/>
              <a:gd name="connsiteX4" fmla="*/ 28159356 w 28159356"/>
              <a:gd name="connsiteY4" fmla="*/ 14050408 h 28099720"/>
              <a:gd name="connsiteX5" fmla="*/ 24022440 w 28159356"/>
              <a:gd name="connsiteY5" fmla="*/ 23953389 h 28099720"/>
              <a:gd name="connsiteX6" fmla="*/ 14077418 w 28159356"/>
              <a:gd name="connsiteY6" fmla="*/ 28099720 h 28099720"/>
              <a:gd name="connsiteX7" fmla="*/ 4116391 w 28159356"/>
              <a:gd name="connsiteY7" fmla="*/ 23982684 h 28099720"/>
              <a:gd name="connsiteX8" fmla="*/ 0 w 28159356"/>
              <a:gd name="connsiteY8" fmla="*/ 14054111 h 28099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159356" h="28099720">
                <a:moveTo>
                  <a:pt x="0" y="14054111"/>
                </a:moveTo>
                <a:lnTo>
                  <a:pt x="4117037" y="4103146"/>
                </a:lnTo>
                <a:lnTo>
                  <a:pt x="14057949" y="0"/>
                </a:lnTo>
                <a:lnTo>
                  <a:pt x="24000687" y="4073167"/>
                </a:lnTo>
                <a:lnTo>
                  <a:pt x="28159356" y="14050408"/>
                </a:lnTo>
                <a:lnTo>
                  <a:pt x="24022440" y="23953389"/>
                </a:lnTo>
                <a:lnTo>
                  <a:pt x="14077418" y="28099720"/>
                </a:lnTo>
                <a:lnTo>
                  <a:pt x="4116391" y="23982684"/>
                </a:lnTo>
                <a:lnTo>
                  <a:pt x="0" y="14054111"/>
                </a:lnTo>
                <a:close/>
              </a:path>
            </a:pathLst>
          </a:custGeom>
          <a:ln w="12700">
            <a:miter lim="400000"/>
          </a:ln>
          <a:extLst>
            <a:ext uri="{C572A759-6A51-4108-AA02-DFA0A04FC94B}">
              <ma14:wrappingTextBoxFlag xmlns="" xmlns:ma14="http://schemas.microsoft.com/office/mac/drawingml/2011/main" val="1"/>
            </a:ext>
          </a:extLst>
        </p:spPr>
        <p:txBody>
          <a:bodyPr/>
          <a:lstStyle/>
          <a:p>
            <a:endParaRPr lang="en-US"/>
          </a:p>
        </p:txBody>
      </p:sp>
      <p:sp>
        <p:nvSpPr>
          <p:cNvPr id="12" name="Shape 437"/>
          <p:cNvSpPr/>
          <p:nvPr userDrawn="1"/>
        </p:nvSpPr>
        <p:spPr>
          <a:xfrm>
            <a:off x="13558413" y="3927888"/>
            <a:ext cx="3466800" cy="34668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8437" y="3163"/>
                </a:lnTo>
                <a:lnTo>
                  <a:pt x="21600" y="10800"/>
                </a:lnTo>
                <a:lnTo>
                  <a:pt x="18437" y="18437"/>
                </a:lnTo>
                <a:lnTo>
                  <a:pt x="10800" y="21600"/>
                </a:lnTo>
                <a:lnTo>
                  <a:pt x="3163" y="18437"/>
                </a:lnTo>
                <a:lnTo>
                  <a:pt x="0" y="10800"/>
                </a:lnTo>
                <a:lnTo>
                  <a:pt x="3163" y="3163"/>
                </a:lnTo>
                <a:close/>
              </a:path>
            </a:pathLst>
          </a:custGeom>
          <a:solidFill>
            <a:srgbClr val="212223"/>
          </a:solidFill>
          <a:ln w="12700">
            <a:miter lim="400000"/>
          </a:ln>
        </p:spPr>
        <p:txBody>
          <a:bodyPr lIns="50800" tIns="50800" rIns="50800" bIns="50800" anchor="ctr"/>
          <a:lstStyle/>
          <a:p>
            <a:pPr>
              <a:defRPr sz="3200">
                <a:solidFill>
                  <a:srgbClr val="FFFFFF"/>
                </a:solidFill>
              </a:defRPr>
            </a:pPr>
            <a:endParaRPr/>
          </a:p>
        </p:txBody>
      </p:sp>
      <p:sp>
        <p:nvSpPr>
          <p:cNvPr id="13" name="Picture Placeholder 8"/>
          <p:cNvSpPr>
            <a:spLocks noGrp="1"/>
          </p:cNvSpPr>
          <p:nvPr>
            <p:ph type="pic" sz="quarter" idx="12"/>
          </p:nvPr>
        </p:nvSpPr>
        <p:spPr>
          <a:xfrm>
            <a:off x="13533432" y="3895301"/>
            <a:ext cx="3504905" cy="3514501"/>
          </a:xfrm>
          <a:custGeom>
            <a:avLst/>
            <a:gdLst>
              <a:gd name="connsiteX0" fmla="*/ 0 w 28119600"/>
              <a:gd name="connsiteY0" fmla="*/ 8235950 h 28119600"/>
              <a:gd name="connsiteX1" fmla="*/ 8235950 w 28119600"/>
              <a:gd name="connsiteY1" fmla="*/ 0 h 28119600"/>
              <a:gd name="connsiteX2" fmla="*/ 19883650 w 28119600"/>
              <a:gd name="connsiteY2" fmla="*/ 0 h 28119600"/>
              <a:gd name="connsiteX3" fmla="*/ 28119600 w 28119600"/>
              <a:gd name="connsiteY3" fmla="*/ 8235950 h 28119600"/>
              <a:gd name="connsiteX4" fmla="*/ 28119600 w 28119600"/>
              <a:gd name="connsiteY4" fmla="*/ 19883650 h 28119600"/>
              <a:gd name="connsiteX5" fmla="*/ 19883650 w 28119600"/>
              <a:gd name="connsiteY5" fmla="*/ 28119600 h 28119600"/>
              <a:gd name="connsiteX6" fmla="*/ 8235950 w 28119600"/>
              <a:gd name="connsiteY6" fmla="*/ 28119600 h 28119600"/>
              <a:gd name="connsiteX7" fmla="*/ 0 w 28119600"/>
              <a:gd name="connsiteY7" fmla="*/ 19883650 h 28119600"/>
              <a:gd name="connsiteX8" fmla="*/ 0 w 28119600"/>
              <a:gd name="connsiteY8" fmla="*/ 8235950 h 28119600"/>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9883650 h 28135365"/>
              <a:gd name="connsiteX5" fmla="*/ 19883650 w 28119600"/>
              <a:gd name="connsiteY5" fmla="*/ 28119600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9883650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4020566 w 28119600"/>
              <a:gd name="connsiteY3" fmla="*/ 4168447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4097705 w 28119600"/>
              <a:gd name="connsiteY2" fmla="*/ 15766 h 28135365"/>
              <a:gd name="connsiteX3" fmla="*/ 24020566 w 28119600"/>
              <a:gd name="connsiteY3" fmla="*/ 4168447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20184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0 w 28119600"/>
              <a:gd name="connsiteY7" fmla="*/ 19867884 h 28119599"/>
              <a:gd name="connsiteX8" fmla="*/ 0 w 28119600"/>
              <a:gd name="connsiteY8" fmla="*/ 8220184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0 w 28119600"/>
              <a:gd name="connsiteY7" fmla="*/ 19867884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96512 w 28119600"/>
              <a:gd name="connsiteY7" fmla="*/ 23982684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56755 w 28119600"/>
              <a:gd name="connsiteY7" fmla="*/ 24141710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96512 w 28119600"/>
              <a:gd name="connsiteY7" fmla="*/ 23982684 h 28119599"/>
              <a:gd name="connsiteX8" fmla="*/ 0 w 28119600"/>
              <a:gd name="connsiteY8" fmla="*/ 13974598 h 28119599"/>
              <a:gd name="connsiteX0" fmla="*/ 0 w 28119600"/>
              <a:gd name="connsiteY0" fmla="*/ 13974598 h 28238869"/>
              <a:gd name="connsiteX1" fmla="*/ 4136915 w 28119600"/>
              <a:gd name="connsiteY1" fmla="*/ 4083268 h 28238869"/>
              <a:gd name="connsiteX2" fmla="*/ 14097705 w 28119600"/>
              <a:gd name="connsiteY2" fmla="*/ 0 h 28238869"/>
              <a:gd name="connsiteX3" fmla="*/ 24020566 w 28119600"/>
              <a:gd name="connsiteY3" fmla="*/ 4152681 h 28238869"/>
              <a:gd name="connsiteX4" fmla="*/ 28119600 w 28119600"/>
              <a:gd name="connsiteY4" fmla="*/ 14050408 h 28238869"/>
              <a:gd name="connsiteX5" fmla="*/ 23982685 w 28119600"/>
              <a:gd name="connsiteY5" fmla="*/ 23973269 h 28238869"/>
              <a:gd name="connsiteX6" fmla="*/ 14037661 w 28119600"/>
              <a:gd name="connsiteY6" fmla="*/ 28238869 h 28238869"/>
              <a:gd name="connsiteX7" fmla="*/ 4096512 w 28119600"/>
              <a:gd name="connsiteY7" fmla="*/ 23982684 h 28238869"/>
              <a:gd name="connsiteX8" fmla="*/ 0 w 28119600"/>
              <a:gd name="connsiteY8" fmla="*/ 13974598 h 28238869"/>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3982685 w 28119600"/>
              <a:gd name="connsiteY5" fmla="*/ 23973269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4062197 w 28119600"/>
              <a:gd name="connsiteY5" fmla="*/ 24052781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4002561 w 28119600"/>
              <a:gd name="connsiteY5" fmla="*/ 23953389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99113"/>
              <a:gd name="connsiteY0" fmla="*/ 13974598 h 28099720"/>
              <a:gd name="connsiteX1" fmla="*/ 4136915 w 28199113"/>
              <a:gd name="connsiteY1" fmla="*/ 4083268 h 28099720"/>
              <a:gd name="connsiteX2" fmla="*/ 14097705 w 28199113"/>
              <a:gd name="connsiteY2" fmla="*/ 0 h 28099720"/>
              <a:gd name="connsiteX3" fmla="*/ 24020566 w 28199113"/>
              <a:gd name="connsiteY3" fmla="*/ 4152681 h 28099720"/>
              <a:gd name="connsiteX4" fmla="*/ 28199113 w 28199113"/>
              <a:gd name="connsiteY4" fmla="*/ 14050408 h 28099720"/>
              <a:gd name="connsiteX5" fmla="*/ 24002561 w 28199113"/>
              <a:gd name="connsiteY5" fmla="*/ 23953389 h 28099720"/>
              <a:gd name="connsiteX6" fmla="*/ 14057539 w 28199113"/>
              <a:gd name="connsiteY6" fmla="*/ 28099720 h 28099720"/>
              <a:gd name="connsiteX7" fmla="*/ 4096512 w 28199113"/>
              <a:gd name="connsiteY7" fmla="*/ 23982684 h 28099720"/>
              <a:gd name="connsiteX8" fmla="*/ 0 w 28199113"/>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020566 w 28139477"/>
              <a:gd name="connsiteY3" fmla="*/ 4152681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020566 w 28139477"/>
              <a:gd name="connsiteY3" fmla="*/ 4073168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159713 w 28139477"/>
              <a:gd name="connsiteY3" fmla="*/ 3973776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4113746 h 28238868"/>
              <a:gd name="connsiteX1" fmla="*/ 4136915 w 28139477"/>
              <a:gd name="connsiteY1" fmla="*/ 4222416 h 28238868"/>
              <a:gd name="connsiteX2" fmla="*/ 14097705 w 28139477"/>
              <a:gd name="connsiteY2" fmla="*/ 0 h 28238868"/>
              <a:gd name="connsiteX3" fmla="*/ 23980808 w 28139477"/>
              <a:gd name="connsiteY3" fmla="*/ 4212315 h 28238868"/>
              <a:gd name="connsiteX4" fmla="*/ 28139477 w 28139477"/>
              <a:gd name="connsiteY4" fmla="*/ 14189556 h 28238868"/>
              <a:gd name="connsiteX5" fmla="*/ 24002561 w 28139477"/>
              <a:gd name="connsiteY5" fmla="*/ 24092537 h 28238868"/>
              <a:gd name="connsiteX6" fmla="*/ 14057539 w 28139477"/>
              <a:gd name="connsiteY6" fmla="*/ 28238868 h 28238868"/>
              <a:gd name="connsiteX7" fmla="*/ 4096512 w 28139477"/>
              <a:gd name="connsiteY7" fmla="*/ 24121832 h 28238868"/>
              <a:gd name="connsiteX8" fmla="*/ 0 w 28139477"/>
              <a:gd name="connsiteY8" fmla="*/ 14113746 h 28238868"/>
              <a:gd name="connsiteX0" fmla="*/ 0 w 28139477"/>
              <a:gd name="connsiteY0" fmla="*/ 13974598 h 28099720"/>
              <a:gd name="connsiteX1" fmla="*/ 4136915 w 28139477"/>
              <a:gd name="connsiteY1" fmla="*/ 4083268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097158 w 28139477"/>
              <a:gd name="connsiteY1" fmla="*/ 4063390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3958010 w 28139477"/>
              <a:gd name="connsiteY1" fmla="*/ 3884485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097158 w 28139477"/>
              <a:gd name="connsiteY1" fmla="*/ 4103146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258747"/>
              <a:gd name="connsiteY0" fmla="*/ 13974598 h 28099720"/>
              <a:gd name="connsiteX1" fmla="*/ 4216428 w 28258747"/>
              <a:gd name="connsiteY1" fmla="*/ 4103146 h 28099720"/>
              <a:gd name="connsiteX2" fmla="*/ 14157340 w 28258747"/>
              <a:gd name="connsiteY2" fmla="*/ 0 h 28099720"/>
              <a:gd name="connsiteX3" fmla="*/ 24100078 w 28258747"/>
              <a:gd name="connsiteY3" fmla="*/ 4073167 h 28099720"/>
              <a:gd name="connsiteX4" fmla="*/ 28258747 w 28258747"/>
              <a:gd name="connsiteY4" fmla="*/ 14050408 h 28099720"/>
              <a:gd name="connsiteX5" fmla="*/ 24121831 w 28258747"/>
              <a:gd name="connsiteY5" fmla="*/ 23953389 h 28099720"/>
              <a:gd name="connsiteX6" fmla="*/ 14176809 w 28258747"/>
              <a:gd name="connsiteY6" fmla="*/ 28099720 h 28099720"/>
              <a:gd name="connsiteX7" fmla="*/ 4215782 w 28258747"/>
              <a:gd name="connsiteY7" fmla="*/ 23982684 h 28099720"/>
              <a:gd name="connsiteX8" fmla="*/ 0 w 28258747"/>
              <a:gd name="connsiteY8" fmla="*/ 13974598 h 28099720"/>
              <a:gd name="connsiteX0" fmla="*/ 0 w 28159356"/>
              <a:gd name="connsiteY0" fmla="*/ 14054111 h 28099720"/>
              <a:gd name="connsiteX1" fmla="*/ 4117037 w 28159356"/>
              <a:gd name="connsiteY1" fmla="*/ 4103146 h 28099720"/>
              <a:gd name="connsiteX2" fmla="*/ 14057949 w 28159356"/>
              <a:gd name="connsiteY2" fmla="*/ 0 h 28099720"/>
              <a:gd name="connsiteX3" fmla="*/ 24000687 w 28159356"/>
              <a:gd name="connsiteY3" fmla="*/ 4073167 h 28099720"/>
              <a:gd name="connsiteX4" fmla="*/ 28159356 w 28159356"/>
              <a:gd name="connsiteY4" fmla="*/ 14050408 h 28099720"/>
              <a:gd name="connsiteX5" fmla="*/ 24022440 w 28159356"/>
              <a:gd name="connsiteY5" fmla="*/ 23953389 h 28099720"/>
              <a:gd name="connsiteX6" fmla="*/ 14077418 w 28159356"/>
              <a:gd name="connsiteY6" fmla="*/ 28099720 h 28099720"/>
              <a:gd name="connsiteX7" fmla="*/ 4116391 w 28159356"/>
              <a:gd name="connsiteY7" fmla="*/ 23982684 h 28099720"/>
              <a:gd name="connsiteX8" fmla="*/ 0 w 28159356"/>
              <a:gd name="connsiteY8" fmla="*/ 14054111 h 28099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159356" h="28099720">
                <a:moveTo>
                  <a:pt x="0" y="14054111"/>
                </a:moveTo>
                <a:lnTo>
                  <a:pt x="4117037" y="4103146"/>
                </a:lnTo>
                <a:lnTo>
                  <a:pt x="14057949" y="0"/>
                </a:lnTo>
                <a:lnTo>
                  <a:pt x="24000687" y="4073167"/>
                </a:lnTo>
                <a:lnTo>
                  <a:pt x="28159356" y="14050408"/>
                </a:lnTo>
                <a:lnTo>
                  <a:pt x="24022440" y="23953389"/>
                </a:lnTo>
                <a:lnTo>
                  <a:pt x="14077418" y="28099720"/>
                </a:lnTo>
                <a:lnTo>
                  <a:pt x="4116391" y="23982684"/>
                </a:lnTo>
                <a:lnTo>
                  <a:pt x="0" y="14054111"/>
                </a:lnTo>
                <a:close/>
              </a:path>
            </a:pathLst>
          </a:custGeom>
          <a:ln w="12700">
            <a:miter lim="400000"/>
          </a:ln>
          <a:extLst>
            <a:ext uri="{C572A759-6A51-4108-AA02-DFA0A04FC94B}">
              <ma14:wrappingTextBoxFlag xmlns="" xmlns:ma14="http://schemas.microsoft.com/office/mac/drawingml/2011/main" val="1"/>
            </a:ext>
          </a:extLst>
        </p:spPr>
        <p:txBody>
          <a:bodyPr/>
          <a:lstStyle/>
          <a:p>
            <a:endParaRPr lang="en-US" dirty="0"/>
          </a:p>
        </p:txBody>
      </p:sp>
      <p:sp>
        <p:nvSpPr>
          <p:cNvPr id="14" name="Shape 437"/>
          <p:cNvSpPr/>
          <p:nvPr userDrawn="1"/>
        </p:nvSpPr>
        <p:spPr>
          <a:xfrm>
            <a:off x="19455737" y="3927888"/>
            <a:ext cx="3466800" cy="34668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8437" y="3163"/>
                </a:lnTo>
                <a:lnTo>
                  <a:pt x="21600" y="10800"/>
                </a:lnTo>
                <a:lnTo>
                  <a:pt x="18437" y="18437"/>
                </a:lnTo>
                <a:lnTo>
                  <a:pt x="10800" y="21600"/>
                </a:lnTo>
                <a:lnTo>
                  <a:pt x="3163" y="18437"/>
                </a:lnTo>
                <a:lnTo>
                  <a:pt x="0" y="10800"/>
                </a:lnTo>
                <a:lnTo>
                  <a:pt x="3163" y="3163"/>
                </a:lnTo>
                <a:close/>
              </a:path>
            </a:pathLst>
          </a:custGeom>
          <a:solidFill>
            <a:srgbClr val="212223"/>
          </a:solidFill>
          <a:ln w="12700">
            <a:miter lim="400000"/>
          </a:ln>
        </p:spPr>
        <p:txBody>
          <a:bodyPr lIns="50800" tIns="50800" rIns="50800" bIns="50800" anchor="ctr"/>
          <a:lstStyle/>
          <a:p>
            <a:pPr>
              <a:defRPr sz="3200">
                <a:solidFill>
                  <a:srgbClr val="FFFFFF"/>
                </a:solidFill>
              </a:defRPr>
            </a:pPr>
            <a:endParaRPr/>
          </a:p>
        </p:txBody>
      </p:sp>
      <p:sp>
        <p:nvSpPr>
          <p:cNvPr id="15" name="Picture Placeholder 8"/>
          <p:cNvSpPr>
            <a:spLocks noGrp="1"/>
          </p:cNvSpPr>
          <p:nvPr>
            <p:ph type="pic" sz="quarter" idx="13"/>
          </p:nvPr>
        </p:nvSpPr>
        <p:spPr>
          <a:xfrm>
            <a:off x="19430756" y="3895301"/>
            <a:ext cx="3504905" cy="3514501"/>
          </a:xfrm>
          <a:custGeom>
            <a:avLst/>
            <a:gdLst>
              <a:gd name="connsiteX0" fmla="*/ 0 w 28119600"/>
              <a:gd name="connsiteY0" fmla="*/ 8235950 h 28119600"/>
              <a:gd name="connsiteX1" fmla="*/ 8235950 w 28119600"/>
              <a:gd name="connsiteY1" fmla="*/ 0 h 28119600"/>
              <a:gd name="connsiteX2" fmla="*/ 19883650 w 28119600"/>
              <a:gd name="connsiteY2" fmla="*/ 0 h 28119600"/>
              <a:gd name="connsiteX3" fmla="*/ 28119600 w 28119600"/>
              <a:gd name="connsiteY3" fmla="*/ 8235950 h 28119600"/>
              <a:gd name="connsiteX4" fmla="*/ 28119600 w 28119600"/>
              <a:gd name="connsiteY4" fmla="*/ 19883650 h 28119600"/>
              <a:gd name="connsiteX5" fmla="*/ 19883650 w 28119600"/>
              <a:gd name="connsiteY5" fmla="*/ 28119600 h 28119600"/>
              <a:gd name="connsiteX6" fmla="*/ 8235950 w 28119600"/>
              <a:gd name="connsiteY6" fmla="*/ 28119600 h 28119600"/>
              <a:gd name="connsiteX7" fmla="*/ 0 w 28119600"/>
              <a:gd name="connsiteY7" fmla="*/ 19883650 h 28119600"/>
              <a:gd name="connsiteX8" fmla="*/ 0 w 28119600"/>
              <a:gd name="connsiteY8" fmla="*/ 8235950 h 28119600"/>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9883650 h 28135365"/>
              <a:gd name="connsiteX5" fmla="*/ 19883650 w 28119600"/>
              <a:gd name="connsiteY5" fmla="*/ 28119600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9883650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4020566 w 28119600"/>
              <a:gd name="connsiteY3" fmla="*/ 4168447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4097705 w 28119600"/>
              <a:gd name="connsiteY2" fmla="*/ 15766 h 28135365"/>
              <a:gd name="connsiteX3" fmla="*/ 24020566 w 28119600"/>
              <a:gd name="connsiteY3" fmla="*/ 4168447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20184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0 w 28119600"/>
              <a:gd name="connsiteY7" fmla="*/ 19867884 h 28119599"/>
              <a:gd name="connsiteX8" fmla="*/ 0 w 28119600"/>
              <a:gd name="connsiteY8" fmla="*/ 8220184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0 w 28119600"/>
              <a:gd name="connsiteY7" fmla="*/ 19867884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96512 w 28119600"/>
              <a:gd name="connsiteY7" fmla="*/ 23982684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56755 w 28119600"/>
              <a:gd name="connsiteY7" fmla="*/ 24141710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96512 w 28119600"/>
              <a:gd name="connsiteY7" fmla="*/ 23982684 h 28119599"/>
              <a:gd name="connsiteX8" fmla="*/ 0 w 28119600"/>
              <a:gd name="connsiteY8" fmla="*/ 13974598 h 28119599"/>
              <a:gd name="connsiteX0" fmla="*/ 0 w 28119600"/>
              <a:gd name="connsiteY0" fmla="*/ 13974598 h 28238869"/>
              <a:gd name="connsiteX1" fmla="*/ 4136915 w 28119600"/>
              <a:gd name="connsiteY1" fmla="*/ 4083268 h 28238869"/>
              <a:gd name="connsiteX2" fmla="*/ 14097705 w 28119600"/>
              <a:gd name="connsiteY2" fmla="*/ 0 h 28238869"/>
              <a:gd name="connsiteX3" fmla="*/ 24020566 w 28119600"/>
              <a:gd name="connsiteY3" fmla="*/ 4152681 h 28238869"/>
              <a:gd name="connsiteX4" fmla="*/ 28119600 w 28119600"/>
              <a:gd name="connsiteY4" fmla="*/ 14050408 h 28238869"/>
              <a:gd name="connsiteX5" fmla="*/ 23982685 w 28119600"/>
              <a:gd name="connsiteY5" fmla="*/ 23973269 h 28238869"/>
              <a:gd name="connsiteX6" fmla="*/ 14037661 w 28119600"/>
              <a:gd name="connsiteY6" fmla="*/ 28238869 h 28238869"/>
              <a:gd name="connsiteX7" fmla="*/ 4096512 w 28119600"/>
              <a:gd name="connsiteY7" fmla="*/ 23982684 h 28238869"/>
              <a:gd name="connsiteX8" fmla="*/ 0 w 28119600"/>
              <a:gd name="connsiteY8" fmla="*/ 13974598 h 28238869"/>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3982685 w 28119600"/>
              <a:gd name="connsiteY5" fmla="*/ 23973269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4062197 w 28119600"/>
              <a:gd name="connsiteY5" fmla="*/ 24052781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4002561 w 28119600"/>
              <a:gd name="connsiteY5" fmla="*/ 23953389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99113"/>
              <a:gd name="connsiteY0" fmla="*/ 13974598 h 28099720"/>
              <a:gd name="connsiteX1" fmla="*/ 4136915 w 28199113"/>
              <a:gd name="connsiteY1" fmla="*/ 4083268 h 28099720"/>
              <a:gd name="connsiteX2" fmla="*/ 14097705 w 28199113"/>
              <a:gd name="connsiteY2" fmla="*/ 0 h 28099720"/>
              <a:gd name="connsiteX3" fmla="*/ 24020566 w 28199113"/>
              <a:gd name="connsiteY3" fmla="*/ 4152681 h 28099720"/>
              <a:gd name="connsiteX4" fmla="*/ 28199113 w 28199113"/>
              <a:gd name="connsiteY4" fmla="*/ 14050408 h 28099720"/>
              <a:gd name="connsiteX5" fmla="*/ 24002561 w 28199113"/>
              <a:gd name="connsiteY5" fmla="*/ 23953389 h 28099720"/>
              <a:gd name="connsiteX6" fmla="*/ 14057539 w 28199113"/>
              <a:gd name="connsiteY6" fmla="*/ 28099720 h 28099720"/>
              <a:gd name="connsiteX7" fmla="*/ 4096512 w 28199113"/>
              <a:gd name="connsiteY7" fmla="*/ 23982684 h 28099720"/>
              <a:gd name="connsiteX8" fmla="*/ 0 w 28199113"/>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020566 w 28139477"/>
              <a:gd name="connsiteY3" fmla="*/ 4152681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020566 w 28139477"/>
              <a:gd name="connsiteY3" fmla="*/ 4073168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159713 w 28139477"/>
              <a:gd name="connsiteY3" fmla="*/ 3973776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4113746 h 28238868"/>
              <a:gd name="connsiteX1" fmla="*/ 4136915 w 28139477"/>
              <a:gd name="connsiteY1" fmla="*/ 4222416 h 28238868"/>
              <a:gd name="connsiteX2" fmla="*/ 14097705 w 28139477"/>
              <a:gd name="connsiteY2" fmla="*/ 0 h 28238868"/>
              <a:gd name="connsiteX3" fmla="*/ 23980808 w 28139477"/>
              <a:gd name="connsiteY3" fmla="*/ 4212315 h 28238868"/>
              <a:gd name="connsiteX4" fmla="*/ 28139477 w 28139477"/>
              <a:gd name="connsiteY4" fmla="*/ 14189556 h 28238868"/>
              <a:gd name="connsiteX5" fmla="*/ 24002561 w 28139477"/>
              <a:gd name="connsiteY5" fmla="*/ 24092537 h 28238868"/>
              <a:gd name="connsiteX6" fmla="*/ 14057539 w 28139477"/>
              <a:gd name="connsiteY6" fmla="*/ 28238868 h 28238868"/>
              <a:gd name="connsiteX7" fmla="*/ 4096512 w 28139477"/>
              <a:gd name="connsiteY7" fmla="*/ 24121832 h 28238868"/>
              <a:gd name="connsiteX8" fmla="*/ 0 w 28139477"/>
              <a:gd name="connsiteY8" fmla="*/ 14113746 h 28238868"/>
              <a:gd name="connsiteX0" fmla="*/ 0 w 28139477"/>
              <a:gd name="connsiteY0" fmla="*/ 13974598 h 28099720"/>
              <a:gd name="connsiteX1" fmla="*/ 4136915 w 28139477"/>
              <a:gd name="connsiteY1" fmla="*/ 4083268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097158 w 28139477"/>
              <a:gd name="connsiteY1" fmla="*/ 4063390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3958010 w 28139477"/>
              <a:gd name="connsiteY1" fmla="*/ 3884485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097158 w 28139477"/>
              <a:gd name="connsiteY1" fmla="*/ 4103146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258747"/>
              <a:gd name="connsiteY0" fmla="*/ 13974598 h 28099720"/>
              <a:gd name="connsiteX1" fmla="*/ 4216428 w 28258747"/>
              <a:gd name="connsiteY1" fmla="*/ 4103146 h 28099720"/>
              <a:gd name="connsiteX2" fmla="*/ 14157340 w 28258747"/>
              <a:gd name="connsiteY2" fmla="*/ 0 h 28099720"/>
              <a:gd name="connsiteX3" fmla="*/ 24100078 w 28258747"/>
              <a:gd name="connsiteY3" fmla="*/ 4073167 h 28099720"/>
              <a:gd name="connsiteX4" fmla="*/ 28258747 w 28258747"/>
              <a:gd name="connsiteY4" fmla="*/ 14050408 h 28099720"/>
              <a:gd name="connsiteX5" fmla="*/ 24121831 w 28258747"/>
              <a:gd name="connsiteY5" fmla="*/ 23953389 h 28099720"/>
              <a:gd name="connsiteX6" fmla="*/ 14176809 w 28258747"/>
              <a:gd name="connsiteY6" fmla="*/ 28099720 h 28099720"/>
              <a:gd name="connsiteX7" fmla="*/ 4215782 w 28258747"/>
              <a:gd name="connsiteY7" fmla="*/ 23982684 h 28099720"/>
              <a:gd name="connsiteX8" fmla="*/ 0 w 28258747"/>
              <a:gd name="connsiteY8" fmla="*/ 13974598 h 28099720"/>
              <a:gd name="connsiteX0" fmla="*/ 0 w 28159356"/>
              <a:gd name="connsiteY0" fmla="*/ 14054111 h 28099720"/>
              <a:gd name="connsiteX1" fmla="*/ 4117037 w 28159356"/>
              <a:gd name="connsiteY1" fmla="*/ 4103146 h 28099720"/>
              <a:gd name="connsiteX2" fmla="*/ 14057949 w 28159356"/>
              <a:gd name="connsiteY2" fmla="*/ 0 h 28099720"/>
              <a:gd name="connsiteX3" fmla="*/ 24000687 w 28159356"/>
              <a:gd name="connsiteY3" fmla="*/ 4073167 h 28099720"/>
              <a:gd name="connsiteX4" fmla="*/ 28159356 w 28159356"/>
              <a:gd name="connsiteY4" fmla="*/ 14050408 h 28099720"/>
              <a:gd name="connsiteX5" fmla="*/ 24022440 w 28159356"/>
              <a:gd name="connsiteY5" fmla="*/ 23953389 h 28099720"/>
              <a:gd name="connsiteX6" fmla="*/ 14077418 w 28159356"/>
              <a:gd name="connsiteY6" fmla="*/ 28099720 h 28099720"/>
              <a:gd name="connsiteX7" fmla="*/ 4116391 w 28159356"/>
              <a:gd name="connsiteY7" fmla="*/ 23982684 h 28099720"/>
              <a:gd name="connsiteX8" fmla="*/ 0 w 28159356"/>
              <a:gd name="connsiteY8" fmla="*/ 14054111 h 28099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159356" h="28099720">
                <a:moveTo>
                  <a:pt x="0" y="14054111"/>
                </a:moveTo>
                <a:lnTo>
                  <a:pt x="4117037" y="4103146"/>
                </a:lnTo>
                <a:lnTo>
                  <a:pt x="14057949" y="0"/>
                </a:lnTo>
                <a:lnTo>
                  <a:pt x="24000687" y="4073167"/>
                </a:lnTo>
                <a:lnTo>
                  <a:pt x="28159356" y="14050408"/>
                </a:lnTo>
                <a:lnTo>
                  <a:pt x="24022440" y="23953389"/>
                </a:lnTo>
                <a:lnTo>
                  <a:pt x="14077418" y="28099720"/>
                </a:lnTo>
                <a:lnTo>
                  <a:pt x="4116391" y="23982684"/>
                </a:lnTo>
                <a:lnTo>
                  <a:pt x="0" y="14054111"/>
                </a:lnTo>
                <a:close/>
              </a:path>
            </a:pathLst>
          </a:custGeom>
          <a:ln w="12700">
            <a:miter lim="400000"/>
          </a:ln>
          <a:extLst>
            <a:ext uri="{C572A759-6A51-4108-AA02-DFA0A04FC94B}">
              <ma14:wrappingTextBoxFlag xmlns="" xmlns:ma14="http://schemas.microsoft.com/office/mac/drawingml/2011/main" val="1"/>
            </a:ext>
          </a:extLst>
        </p:spPr>
        <p:txBody>
          <a:bodyPr/>
          <a:lstStyle/>
          <a:p>
            <a:endParaRPr lang="en-US" dirty="0"/>
          </a:p>
        </p:txBody>
      </p:sp>
    </p:spTree>
    <p:extLst>
      <p:ext uri="{BB962C8B-B14F-4D97-AF65-F5344CB8AC3E}">
        <p14:creationId xmlns:p14="http://schemas.microsoft.com/office/powerpoint/2010/main" val="983757953"/>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_Blank">
    <p:bg>
      <p:bgPr>
        <a:solidFill>
          <a:srgbClr val="FFFFFF"/>
        </a:solidFill>
        <a:effectLst/>
      </p:bgPr>
    </p:bg>
    <p:spTree>
      <p:nvGrpSpPr>
        <p:cNvPr id="1" name=""/>
        <p:cNvGrpSpPr/>
        <p:nvPr/>
      </p:nvGrpSpPr>
      <p:grpSpPr>
        <a:xfrm>
          <a:off x="0" y="0"/>
          <a:ext cx="0" cy="0"/>
          <a:chOff x="0" y="0"/>
          <a:chExt cx="0" cy="0"/>
        </a:xfrm>
      </p:grpSpPr>
      <p:sp>
        <p:nvSpPr>
          <p:cNvPr id="36" name="Shape 36"/>
          <p:cNvSpPr>
            <a:spLocks noGrp="1"/>
          </p:cNvSpPr>
          <p:nvPr>
            <p:ph type="sldNum" sz="quarter" idx="2"/>
          </p:nvPr>
        </p:nvSpPr>
        <p:spPr>
          <a:prstGeom prst="rect">
            <a:avLst/>
          </a:prstGeom>
        </p:spPr>
        <p:txBody>
          <a:bodyPr/>
          <a:lstStyle/>
          <a:p>
            <a:fld id="{86CB4B4D-7CA3-9044-876B-883B54F8677D}" type="slidenum">
              <a:t>‹#›</a:t>
            </a:fld>
            <a:endParaRPr/>
          </a:p>
        </p:txBody>
      </p:sp>
      <p:sp>
        <p:nvSpPr>
          <p:cNvPr id="3" name="Shape 514"/>
          <p:cNvSpPr/>
          <p:nvPr userDrawn="1"/>
        </p:nvSpPr>
        <p:spPr>
          <a:xfrm>
            <a:off x="13926227" y="-1240"/>
            <a:ext cx="10457298" cy="13718479"/>
          </a:xfrm>
          <a:prstGeom prst="rect">
            <a:avLst/>
          </a:prstGeom>
          <a:solidFill>
            <a:srgbClr val="212223"/>
          </a:solidFill>
          <a:ln w="12700">
            <a:miter lim="400000"/>
          </a:ln>
        </p:spPr>
        <p:txBody>
          <a:bodyPr lIns="50800" tIns="50800" rIns="50800" bIns="50800" anchor="ctr"/>
          <a:lstStyle/>
          <a:p>
            <a:pPr>
              <a:defRPr sz="3200">
                <a:solidFill>
                  <a:srgbClr val="FFFFFF"/>
                </a:solidFill>
              </a:defRPr>
            </a:pPr>
            <a:endParaRPr/>
          </a:p>
        </p:txBody>
      </p:sp>
      <p:sp>
        <p:nvSpPr>
          <p:cNvPr id="4" name="Picture Placeholder 3"/>
          <p:cNvSpPr>
            <a:spLocks noGrp="1"/>
          </p:cNvSpPr>
          <p:nvPr>
            <p:ph type="pic" sz="quarter" idx="10"/>
          </p:nvPr>
        </p:nvSpPr>
        <p:spPr>
          <a:xfrm>
            <a:off x="13898880" y="0"/>
            <a:ext cx="10502265" cy="13717588"/>
          </a:xfrm>
          <a:noFill/>
          <a:ln>
            <a:noFill/>
          </a:ln>
        </p:spPr>
        <p:txBody>
          <a:bodyPr/>
          <a:lstStyle/>
          <a:p>
            <a:endParaRPr lang="en-US"/>
          </a:p>
        </p:txBody>
      </p:sp>
    </p:spTree>
    <p:extLst>
      <p:ext uri="{BB962C8B-B14F-4D97-AF65-F5344CB8AC3E}">
        <p14:creationId xmlns:p14="http://schemas.microsoft.com/office/powerpoint/2010/main" val="250252227"/>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Basic (2)">
    <p:bg>
      <p:bgPr>
        <a:solidFill>
          <a:srgbClr val="FFFFFF"/>
        </a:solidFill>
        <a:effectLst/>
      </p:bgPr>
    </p:bg>
    <p:spTree>
      <p:nvGrpSpPr>
        <p:cNvPr id="1" name=""/>
        <p:cNvGrpSpPr/>
        <p:nvPr/>
      </p:nvGrpSpPr>
      <p:grpSpPr>
        <a:xfrm>
          <a:off x="0" y="0"/>
          <a:ext cx="0" cy="0"/>
          <a:chOff x="0" y="0"/>
          <a:chExt cx="0" cy="0"/>
        </a:xfrm>
      </p:grpSpPr>
      <p:sp>
        <p:nvSpPr>
          <p:cNvPr id="28" name="Shape 28"/>
          <p:cNvSpPr>
            <a:spLocks noGrp="1"/>
          </p:cNvSpPr>
          <p:nvPr>
            <p:ph type="title"/>
          </p:nvPr>
        </p:nvSpPr>
        <p:spPr>
          <a:xfrm>
            <a:off x="1354149" y="413783"/>
            <a:ext cx="17665363" cy="1702776"/>
          </a:xfrm>
          <a:prstGeom prst="rect">
            <a:avLst/>
          </a:prstGeom>
        </p:spPr>
        <p:txBody>
          <a:bodyPr anchor="ctr"/>
          <a:lstStyle>
            <a:lvl1pPr algn="l">
              <a:defRPr>
                <a:solidFill>
                  <a:srgbClr val="5D5D5E"/>
                </a:solidFill>
                <a:latin typeface="+mn-lt"/>
                <a:ea typeface="+mn-ea"/>
                <a:cs typeface="+mn-cs"/>
                <a:sym typeface="Open Sans Semibold"/>
              </a:defRPr>
            </a:lvl1pPr>
          </a:lstStyle>
          <a:p>
            <a:r>
              <a:t>Title Text</a:t>
            </a:r>
          </a:p>
        </p:txBody>
      </p:sp>
      <p:sp>
        <p:nvSpPr>
          <p:cNvPr id="29" name="Shape 29"/>
          <p:cNvSpPr>
            <a:spLocks noGrp="1"/>
          </p:cNvSpPr>
          <p:nvPr>
            <p:ph type="sldNum" sz="quarter" idx="2"/>
          </p:nvPr>
        </p:nvSpPr>
        <p:spPr>
          <a:xfrm>
            <a:off x="22562954" y="992120"/>
            <a:ext cx="491258" cy="558801"/>
          </a:xfrm>
          <a:prstGeom prst="rect">
            <a:avLst/>
          </a:prstGeom>
        </p:spPr>
        <p:txBody>
          <a:bodyPr/>
          <a:lstStyle>
            <a:lvl1pPr>
              <a:defRPr sz="2600" b="1">
                <a:solidFill>
                  <a:srgbClr val="9D9C9D"/>
                </a:solidFill>
                <a:latin typeface="Open Sans"/>
                <a:ea typeface="Open Sans"/>
                <a:cs typeface="Open Sans"/>
                <a:sym typeface="Open Sans"/>
              </a:defRPr>
            </a:lvl1pPr>
          </a:lstStyle>
          <a:p>
            <a:fld id="{86CB4B4D-7CA3-9044-876B-883B54F8677D}" type="slidenum">
              <a:t>‹#›</a:t>
            </a:fld>
            <a:endParaRPr/>
          </a:p>
        </p:txBody>
      </p:sp>
      <p:sp>
        <p:nvSpPr>
          <p:cNvPr id="5" name="Shape 437"/>
          <p:cNvSpPr/>
          <p:nvPr userDrawn="1"/>
        </p:nvSpPr>
        <p:spPr>
          <a:xfrm>
            <a:off x="1470239" y="3892633"/>
            <a:ext cx="6912000" cy="6912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8437" y="3163"/>
                </a:lnTo>
                <a:lnTo>
                  <a:pt x="21600" y="10800"/>
                </a:lnTo>
                <a:lnTo>
                  <a:pt x="18437" y="18437"/>
                </a:lnTo>
                <a:lnTo>
                  <a:pt x="10800" y="21600"/>
                </a:lnTo>
                <a:lnTo>
                  <a:pt x="3163" y="18437"/>
                </a:lnTo>
                <a:lnTo>
                  <a:pt x="0" y="10800"/>
                </a:lnTo>
                <a:lnTo>
                  <a:pt x="3163" y="3163"/>
                </a:lnTo>
                <a:close/>
              </a:path>
            </a:pathLst>
          </a:custGeom>
          <a:solidFill>
            <a:srgbClr val="212223"/>
          </a:solidFill>
          <a:ln w="12700">
            <a:miter lim="400000"/>
          </a:ln>
        </p:spPr>
        <p:txBody>
          <a:bodyPr lIns="50800" tIns="50800" rIns="50800" bIns="50800" anchor="ctr"/>
          <a:lstStyle/>
          <a:p>
            <a:pPr>
              <a:defRPr sz="3200">
                <a:solidFill>
                  <a:srgbClr val="FFFFFF"/>
                </a:solidFill>
              </a:defRPr>
            </a:pPr>
            <a:endParaRPr/>
          </a:p>
        </p:txBody>
      </p:sp>
      <p:sp>
        <p:nvSpPr>
          <p:cNvPr id="6" name="Picture Placeholder 8"/>
          <p:cNvSpPr>
            <a:spLocks noGrp="1"/>
          </p:cNvSpPr>
          <p:nvPr>
            <p:ph type="pic" sz="quarter" idx="10"/>
          </p:nvPr>
        </p:nvSpPr>
        <p:spPr>
          <a:xfrm>
            <a:off x="1446202" y="3871585"/>
            <a:ext cx="6949095" cy="6955282"/>
          </a:xfrm>
          <a:custGeom>
            <a:avLst/>
            <a:gdLst>
              <a:gd name="connsiteX0" fmla="*/ 0 w 28119600"/>
              <a:gd name="connsiteY0" fmla="*/ 8235950 h 28119600"/>
              <a:gd name="connsiteX1" fmla="*/ 8235950 w 28119600"/>
              <a:gd name="connsiteY1" fmla="*/ 0 h 28119600"/>
              <a:gd name="connsiteX2" fmla="*/ 19883650 w 28119600"/>
              <a:gd name="connsiteY2" fmla="*/ 0 h 28119600"/>
              <a:gd name="connsiteX3" fmla="*/ 28119600 w 28119600"/>
              <a:gd name="connsiteY3" fmla="*/ 8235950 h 28119600"/>
              <a:gd name="connsiteX4" fmla="*/ 28119600 w 28119600"/>
              <a:gd name="connsiteY4" fmla="*/ 19883650 h 28119600"/>
              <a:gd name="connsiteX5" fmla="*/ 19883650 w 28119600"/>
              <a:gd name="connsiteY5" fmla="*/ 28119600 h 28119600"/>
              <a:gd name="connsiteX6" fmla="*/ 8235950 w 28119600"/>
              <a:gd name="connsiteY6" fmla="*/ 28119600 h 28119600"/>
              <a:gd name="connsiteX7" fmla="*/ 0 w 28119600"/>
              <a:gd name="connsiteY7" fmla="*/ 19883650 h 28119600"/>
              <a:gd name="connsiteX8" fmla="*/ 0 w 28119600"/>
              <a:gd name="connsiteY8" fmla="*/ 8235950 h 28119600"/>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9883650 h 28135365"/>
              <a:gd name="connsiteX5" fmla="*/ 19883650 w 28119600"/>
              <a:gd name="connsiteY5" fmla="*/ 28119600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9883650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4020566 w 28119600"/>
              <a:gd name="connsiteY3" fmla="*/ 4168447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4097705 w 28119600"/>
              <a:gd name="connsiteY2" fmla="*/ 15766 h 28135365"/>
              <a:gd name="connsiteX3" fmla="*/ 24020566 w 28119600"/>
              <a:gd name="connsiteY3" fmla="*/ 4168447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20184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0 w 28119600"/>
              <a:gd name="connsiteY7" fmla="*/ 19867884 h 28119599"/>
              <a:gd name="connsiteX8" fmla="*/ 0 w 28119600"/>
              <a:gd name="connsiteY8" fmla="*/ 8220184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0 w 28119600"/>
              <a:gd name="connsiteY7" fmla="*/ 19867884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96512 w 28119600"/>
              <a:gd name="connsiteY7" fmla="*/ 23982684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56755 w 28119600"/>
              <a:gd name="connsiteY7" fmla="*/ 24141710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96512 w 28119600"/>
              <a:gd name="connsiteY7" fmla="*/ 23982684 h 28119599"/>
              <a:gd name="connsiteX8" fmla="*/ 0 w 28119600"/>
              <a:gd name="connsiteY8" fmla="*/ 13974598 h 28119599"/>
              <a:gd name="connsiteX0" fmla="*/ 0 w 28119600"/>
              <a:gd name="connsiteY0" fmla="*/ 13974598 h 28238869"/>
              <a:gd name="connsiteX1" fmla="*/ 4136915 w 28119600"/>
              <a:gd name="connsiteY1" fmla="*/ 4083268 h 28238869"/>
              <a:gd name="connsiteX2" fmla="*/ 14097705 w 28119600"/>
              <a:gd name="connsiteY2" fmla="*/ 0 h 28238869"/>
              <a:gd name="connsiteX3" fmla="*/ 24020566 w 28119600"/>
              <a:gd name="connsiteY3" fmla="*/ 4152681 h 28238869"/>
              <a:gd name="connsiteX4" fmla="*/ 28119600 w 28119600"/>
              <a:gd name="connsiteY4" fmla="*/ 14050408 h 28238869"/>
              <a:gd name="connsiteX5" fmla="*/ 23982685 w 28119600"/>
              <a:gd name="connsiteY5" fmla="*/ 23973269 h 28238869"/>
              <a:gd name="connsiteX6" fmla="*/ 14037661 w 28119600"/>
              <a:gd name="connsiteY6" fmla="*/ 28238869 h 28238869"/>
              <a:gd name="connsiteX7" fmla="*/ 4096512 w 28119600"/>
              <a:gd name="connsiteY7" fmla="*/ 23982684 h 28238869"/>
              <a:gd name="connsiteX8" fmla="*/ 0 w 28119600"/>
              <a:gd name="connsiteY8" fmla="*/ 13974598 h 28238869"/>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3982685 w 28119600"/>
              <a:gd name="connsiteY5" fmla="*/ 23973269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4062197 w 28119600"/>
              <a:gd name="connsiteY5" fmla="*/ 24052781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4002561 w 28119600"/>
              <a:gd name="connsiteY5" fmla="*/ 23953389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99113"/>
              <a:gd name="connsiteY0" fmla="*/ 13974598 h 28099720"/>
              <a:gd name="connsiteX1" fmla="*/ 4136915 w 28199113"/>
              <a:gd name="connsiteY1" fmla="*/ 4083268 h 28099720"/>
              <a:gd name="connsiteX2" fmla="*/ 14097705 w 28199113"/>
              <a:gd name="connsiteY2" fmla="*/ 0 h 28099720"/>
              <a:gd name="connsiteX3" fmla="*/ 24020566 w 28199113"/>
              <a:gd name="connsiteY3" fmla="*/ 4152681 h 28099720"/>
              <a:gd name="connsiteX4" fmla="*/ 28199113 w 28199113"/>
              <a:gd name="connsiteY4" fmla="*/ 14050408 h 28099720"/>
              <a:gd name="connsiteX5" fmla="*/ 24002561 w 28199113"/>
              <a:gd name="connsiteY5" fmla="*/ 23953389 h 28099720"/>
              <a:gd name="connsiteX6" fmla="*/ 14057539 w 28199113"/>
              <a:gd name="connsiteY6" fmla="*/ 28099720 h 28099720"/>
              <a:gd name="connsiteX7" fmla="*/ 4096512 w 28199113"/>
              <a:gd name="connsiteY7" fmla="*/ 23982684 h 28099720"/>
              <a:gd name="connsiteX8" fmla="*/ 0 w 28199113"/>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020566 w 28139477"/>
              <a:gd name="connsiteY3" fmla="*/ 4152681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020566 w 28139477"/>
              <a:gd name="connsiteY3" fmla="*/ 4073168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159713 w 28139477"/>
              <a:gd name="connsiteY3" fmla="*/ 3973776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4113746 h 28238868"/>
              <a:gd name="connsiteX1" fmla="*/ 4136915 w 28139477"/>
              <a:gd name="connsiteY1" fmla="*/ 4222416 h 28238868"/>
              <a:gd name="connsiteX2" fmla="*/ 14097705 w 28139477"/>
              <a:gd name="connsiteY2" fmla="*/ 0 h 28238868"/>
              <a:gd name="connsiteX3" fmla="*/ 23980808 w 28139477"/>
              <a:gd name="connsiteY3" fmla="*/ 4212315 h 28238868"/>
              <a:gd name="connsiteX4" fmla="*/ 28139477 w 28139477"/>
              <a:gd name="connsiteY4" fmla="*/ 14189556 h 28238868"/>
              <a:gd name="connsiteX5" fmla="*/ 24002561 w 28139477"/>
              <a:gd name="connsiteY5" fmla="*/ 24092537 h 28238868"/>
              <a:gd name="connsiteX6" fmla="*/ 14057539 w 28139477"/>
              <a:gd name="connsiteY6" fmla="*/ 28238868 h 28238868"/>
              <a:gd name="connsiteX7" fmla="*/ 4096512 w 28139477"/>
              <a:gd name="connsiteY7" fmla="*/ 24121832 h 28238868"/>
              <a:gd name="connsiteX8" fmla="*/ 0 w 28139477"/>
              <a:gd name="connsiteY8" fmla="*/ 14113746 h 28238868"/>
              <a:gd name="connsiteX0" fmla="*/ 0 w 28139477"/>
              <a:gd name="connsiteY0" fmla="*/ 13974598 h 28099720"/>
              <a:gd name="connsiteX1" fmla="*/ 4136915 w 28139477"/>
              <a:gd name="connsiteY1" fmla="*/ 4083268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097158 w 28139477"/>
              <a:gd name="connsiteY1" fmla="*/ 4063390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3958010 w 28139477"/>
              <a:gd name="connsiteY1" fmla="*/ 3884485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097158 w 28139477"/>
              <a:gd name="connsiteY1" fmla="*/ 4103146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258747"/>
              <a:gd name="connsiteY0" fmla="*/ 13974598 h 28099720"/>
              <a:gd name="connsiteX1" fmla="*/ 4216428 w 28258747"/>
              <a:gd name="connsiteY1" fmla="*/ 4103146 h 28099720"/>
              <a:gd name="connsiteX2" fmla="*/ 14157340 w 28258747"/>
              <a:gd name="connsiteY2" fmla="*/ 0 h 28099720"/>
              <a:gd name="connsiteX3" fmla="*/ 24100078 w 28258747"/>
              <a:gd name="connsiteY3" fmla="*/ 4073167 h 28099720"/>
              <a:gd name="connsiteX4" fmla="*/ 28258747 w 28258747"/>
              <a:gd name="connsiteY4" fmla="*/ 14050408 h 28099720"/>
              <a:gd name="connsiteX5" fmla="*/ 24121831 w 28258747"/>
              <a:gd name="connsiteY5" fmla="*/ 23953389 h 28099720"/>
              <a:gd name="connsiteX6" fmla="*/ 14176809 w 28258747"/>
              <a:gd name="connsiteY6" fmla="*/ 28099720 h 28099720"/>
              <a:gd name="connsiteX7" fmla="*/ 4215782 w 28258747"/>
              <a:gd name="connsiteY7" fmla="*/ 23982684 h 28099720"/>
              <a:gd name="connsiteX8" fmla="*/ 0 w 28258747"/>
              <a:gd name="connsiteY8" fmla="*/ 13974598 h 28099720"/>
              <a:gd name="connsiteX0" fmla="*/ 0 w 28159356"/>
              <a:gd name="connsiteY0" fmla="*/ 14054111 h 28099720"/>
              <a:gd name="connsiteX1" fmla="*/ 4117037 w 28159356"/>
              <a:gd name="connsiteY1" fmla="*/ 4103146 h 28099720"/>
              <a:gd name="connsiteX2" fmla="*/ 14057949 w 28159356"/>
              <a:gd name="connsiteY2" fmla="*/ 0 h 28099720"/>
              <a:gd name="connsiteX3" fmla="*/ 24000687 w 28159356"/>
              <a:gd name="connsiteY3" fmla="*/ 4073167 h 28099720"/>
              <a:gd name="connsiteX4" fmla="*/ 28159356 w 28159356"/>
              <a:gd name="connsiteY4" fmla="*/ 14050408 h 28099720"/>
              <a:gd name="connsiteX5" fmla="*/ 24022440 w 28159356"/>
              <a:gd name="connsiteY5" fmla="*/ 23953389 h 28099720"/>
              <a:gd name="connsiteX6" fmla="*/ 14077418 w 28159356"/>
              <a:gd name="connsiteY6" fmla="*/ 28099720 h 28099720"/>
              <a:gd name="connsiteX7" fmla="*/ 4116391 w 28159356"/>
              <a:gd name="connsiteY7" fmla="*/ 23982684 h 28099720"/>
              <a:gd name="connsiteX8" fmla="*/ 0 w 28159356"/>
              <a:gd name="connsiteY8" fmla="*/ 14054111 h 28099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159356" h="28099720">
                <a:moveTo>
                  <a:pt x="0" y="14054111"/>
                </a:moveTo>
                <a:lnTo>
                  <a:pt x="4117037" y="4103146"/>
                </a:lnTo>
                <a:lnTo>
                  <a:pt x="14057949" y="0"/>
                </a:lnTo>
                <a:lnTo>
                  <a:pt x="24000687" y="4073167"/>
                </a:lnTo>
                <a:lnTo>
                  <a:pt x="28159356" y="14050408"/>
                </a:lnTo>
                <a:lnTo>
                  <a:pt x="24022440" y="23953389"/>
                </a:lnTo>
                <a:lnTo>
                  <a:pt x="14077418" y="28099720"/>
                </a:lnTo>
                <a:lnTo>
                  <a:pt x="4116391" y="23982684"/>
                </a:lnTo>
                <a:lnTo>
                  <a:pt x="0" y="14054111"/>
                </a:lnTo>
                <a:close/>
              </a:path>
            </a:pathLst>
          </a:custGeom>
          <a:ln w="12700">
            <a:miter lim="400000"/>
          </a:ln>
          <a:extLst>
            <a:ext uri="{C572A759-6A51-4108-AA02-DFA0A04FC94B}">
              <ma14:wrappingTextBoxFlag xmlns="" xmlns:ma14="http://schemas.microsoft.com/office/mac/drawingml/2011/main" val="1"/>
            </a:ext>
          </a:extLst>
        </p:spPr>
        <p:txBody>
          <a:bodyPr/>
          <a:lstStyle/>
          <a:p>
            <a:endParaRPr lang="en-US"/>
          </a:p>
        </p:txBody>
      </p:sp>
    </p:spTree>
    <p:extLst>
      <p:ext uri="{BB962C8B-B14F-4D97-AF65-F5344CB8AC3E}">
        <p14:creationId xmlns:p14="http://schemas.microsoft.com/office/powerpoint/2010/main" val="491674278"/>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_Blank">
    <p:bg>
      <p:bgPr>
        <a:solidFill>
          <a:srgbClr val="FFFFFF"/>
        </a:solidFill>
        <a:effectLst/>
      </p:bgPr>
    </p:bg>
    <p:spTree>
      <p:nvGrpSpPr>
        <p:cNvPr id="1" name=""/>
        <p:cNvGrpSpPr/>
        <p:nvPr/>
      </p:nvGrpSpPr>
      <p:grpSpPr>
        <a:xfrm>
          <a:off x="0" y="0"/>
          <a:ext cx="0" cy="0"/>
          <a:chOff x="0" y="0"/>
          <a:chExt cx="0" cy="0"/>
        </a:xfrm>
      </p:grpSpPr>
      <p:sp>
        <p:nvSpPr>
          <p:cNvPr id="4" name="Shape 267"/>
          <p:cNvSpPr/>
          <p:nvPr userDrawn="1"/>
        </p:nvSpPr>
        <p:spPr>
          <a:xfrm>
            <a:off x="13537559" y="1285782"/>
            <a:ext cx="9288000" cy="107172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212223"/>
          </a:solidFill>
          <a:ln w="12700">
            <a:miter lim="400000"/>
          </a:ln>
        </p:spPr>
        <p:txBody>
          <a:bodyPr lIns="50800" tIns="50800" rIns="50800" bIns="50800" anchor="ctr"/>
          <a:lstStyle/>
          <a:p>
            <a:pPr>
              <a:defRPr sz="3200">
                <a:solidFill>
                  <a:srgbClr val="FFFFFF"/>
                </a:solidFill>
              </a:defRPr>
            </a:pPr>
            <a:endParaRPr/>
          </a:p>
        </p:txBody>
      </p:sp>
      <p:sp>
        <p:nvSpPr>
          <p:cNvPr id="5" name="Picture Placeholder 10"/>
          <p:cNvSpPr>
            <a:spLocks noGrp="1"/>
          </p:cNvSpPr>
          <p:nvPr>
            <p:ph type="pic" sz="quarter" idx="11"/>
          </p:nvPr>
        </p:nvSpPr>
        <p:spPr>
          <a:xfrm>
            <a:off x="13508062" y="1263659"/>
            <a:ext cx="9348243" cy="10772455"/>
          </a:xfrm>
          <a:custGeom>
            <a:avLst/>
            <a:gdLst>
              <a:gd name="connsiteX0" fmla="*/ 0 w 4351338"/>
              <a:gd name="connsiteY0" fmla="*/ 2463800 h 4927600"/>
              <a:gd name="connsiteX1" fmla="*/ 1087835 w 4351338"/>
              <a:gd name="connsiteY1" fmla="*/ 1 h 4927600"/>
              <a:gd name="connsiteX2" fmla="*/ 3263504 w 4351338"/>
              <a:gd name="connsiteY2" fmla="*/ 1 h 4927600"/>
              <a:gd name="connsiteX3" fmla="*/ 4351338 w 4351338"/>
              <a:gd name="connsiteY3" fmla="*/ 2463800 h 4927600"/>
              <a:gd name="connsiteX4" fmla="*/ 3263504 w 4351338"/>
              <a:gd name="connsiteY4" fmla="*/ 4927599 h 4927600"/>
              <a:gd name="connsiteX5" fmla="*/ 1087835 w 4351338"/>
              <a:gd name="connsiteY5" fmla="*/ 4927599 h 4927600"/>
              <a:gd name="connsiteX6" fmla="*/ 0 w 4351338"/>
              <a:gd name="connsiteY6" fmla="*/ 2463800 h 4927600"/>
              <a:gd name="connsiteX0" fmla="*/ 0 w 4351338"/>
              <a:gd name="connsiteY0" fmla="*/ 2475830 h 4939629"/>
              <a:gd name="connsiteX1" fmla="*/ 2122551 w 4351338"/>
              <a:gd name="connsiteY1" fmla="*/ 0 h 4939629"/>
              <a:gd name="connsiteX2" fmla="*/ 3263504 w 4351338"/>
              <a:gd name="connsiteY2" fmla="*/ 12031 h 4939629"/>
              <a:gd name="connsiteX3" fmla="*/ 4351338 w 4351338"/>
              <a:gd name="connsiteY3" fmla="*/ 2475830 h 4939629"/>
              <a:gd name="connsiteX4" fmla="*/ 3263504 w 4351338"/>
              <a:gd name="connsiteY4" fmla="*/ 4939629 h 4939629"/>
              <a:gd name="connsiteX5" fmla="*/ 1087835 w 4351338"/>
              <a:gd name="connsiteY5" fmla="*/ 4939629 h 4939629"/>
              <a:gd name="connsiteX6" fmla="*/ 0 w 4351338"/>
              <a:gd name="connsiteY6" fmla="*/ 2475830 h 4939629"/>
              <a:gd name="connsiteX0" fmla="*/ 0 w 4291180"/>
              <a:gd name="connsiteY0" fmla="*/ 2475830 h 4939629"/>
              <a:gd name="connsiteX1" fmla="*/ 2122551 w 4291180"/>
              <a:gd name="connsiteY1" fmla="*/ 0 h 4939629"/>
              <a:gd name="connsiteX2" fmla="*/ 3263504 w 4291180"/>
              <a:gd name="connsiteY2" fmla="*/ 12031 h 4939629"/>
              <a:gd name="connsiteX3" fmla="*/ 4291180 w 4291180"/>
              <a:gd name="connsiteY3" fmla="*/ 1236577 h 4939629"/>
              <a:gd name="connsiteX4" fmla="*/ 3263504 w 4291180"/>
              <a:gd name="connsiteY4" fmla="*/ 4939629 h 4939629"/>
              <a:gd name="connsiteX5" fmla="*/ 1087835 w 4291180"/>
              <a:gd name="connsiteY5" fmla="*/ 4939629 h 4939629"/>
              <a:gd name="connsiteX6" fmla="*/ 0 w 4291180"/>
              <a:gd name="connsiteY6" fmla="*/ 2475830 h 4939629"/>
              <a:gd name="connsiteX0" fmla="*/ 0 w 4243053"/>
              <a:gd name="connsiteY0" fmla="*/ 1236578 h 4939629"/>
              <a:gd name="connsiteX1" fmla="*/ 2074424 w 4243053"/>
              <a:gd name="connsiteY1" fmla="*/ 0 h 4939629"/>
              <a:gd name="connsiteX2" fmla="*/ 3215377 w 4243053"/>
              <a:gd name="connsiteY2" fmla="*/ 12031 h 4939629"/>
              <a:gd name="connsiteX3" fmla="*/ 4243053 w 4243053"/>
              <a:gd name="connsiteY3" fmla="*/ 1236577 h 4939629"/>
              <a:gd name="connsiteX4" fmla="*/ 3215377 w 4243053"/>
              <a:gd name="connsiteY4" fmla="*/ 4939629 h 4939629"/>
              <a:gd name="connsiteX5" fmla="*/ 1039708 w 4243053"/>
              <a:gd name="connsiteY5" fmla="*/ 4939629 h 4939629"/>
              <a:gd name="connsiteX6" fmla="*/ 0 w 4243053"/>
              <a:gd name="connsiteY6" fmla="*/ 1236578 h 4939629"/>
              <a:gd name="connsiteX0" fmla="*/ 0 w 4243053"/>
              <a:gd name="connsiteY0" fmla="*/ 1236578 h 4939629"/>
              <a:gd name="connsiteX1" fmla="*/ 2074424 w 4243053"/>
              <a:gd name="connsiteY1" fmla="*/ 0 h 4939629"/>
              <a:gd name="connsiteX2" fmla="*/ 3215377 w 4243053"/>
              <a:gd name="connsiteY2" fmla="*/ 12031 h 4939629"/>
              <a:gd name="connsiteX3" fmla="*/ 4243053 w 4243053"/>
              <a:gd name="connsiteY3" fmla="*/ 1236577 h 4939629"/>
              <a:gd name="connsiteX4" fmla="*/ 3215377 w 4243053"/>
              <a:gd name="connsiteY4" fmla="*/ 4939629 h 4939629"/>
              <a:gd name="connsiteX5" fmla="*/ 4993 w 4243053"/>
              <a:gd name="connsiteY5" fmla="*/ 3712408 h 4939629"/>
              <a:gd name="connsiteX6" fmla="*/ 0 w 4243053"/>
              <a:gd name="connsiteY6" fmla="*/ 1236578 h 4939629"/>
              <a:gd name="connsiteX0" fmla="*/ 0 w 4243053"/>
              <a:gd name="connsiteY0" fmla="*/ 1236578 h 4927597"/>
              <a:gd name="connsiteX1" fmla="*/ 2074424 w 4243053"/>
              <a:gd name="connsiteY1" fmla="*/ 0 h 4927597"/>
              <a:gd name="connsiteX2" fmla="*/ 3215377 w 4243053"/>
              <a:gd name="connsiteY2" fmla="*/ 12031 h 4927597"/>
              <a:gd name="connsiteX3" fmla="*/ 4243053 w 4243053"/>
              <a:gd name="connsiteY3" fmla="*/ 1236577 h 4927597"/>
              <a:gd name="connsiteX4" fmla="*/ 2144567 w 4243053"/>
              <a:gd name="connsiteY4" fmla="*/ 4927597 h 4927597"/>
              <a:gd name="connsiteX5" fmla="*/ 4993 w 4243053"/>
              <a:gd name="connsiteY5" fmla="*/ 3712408 h 4927597"/>
              <a:gd name="connsiteX6" fmla="*/ 0 w 4243053"/>
              <a:gd name="connsiteY6" fmla="*/ 1236578 h 4927597"/>
              <a:gd name="connsiteX0" fmla="*/ 0 w 4255085"/>
              <a:gd name="connsiteY0" fmla="*/ 1236578 h 4927597"/>
              <a:gd name="connsiteX1" fmla="*/ 2074424 w 4255085"/>
              <a:gd name="connsiteY1" fmla="*/ 0 h 4927597"/>
              <a:gd name="connsiteX2" fmla="*/ 3215377 w 4255085"/>
              <a:gd name="connsiteY2" fmla="*/ 12031 h 4927597"/>
              <a:gd name="connsiteX3" fmla="*/ 4255085 w 4255085"/>
              <a:gd name="connsiteY3" fmla="*/ 3703051 h 4927597"/>
              <a:gd name="connsiteX4" fmla="*/ 2144567 w 4255085"/>
              <a:gd name="connsiteY4" fmla="*/ 4927597 h 4927597"/>
              <a:gd name="connsiteX5" fmla="*/ 4993 w 4255085"/>
              <a:gd name="connsiteY5" fmla="*/ 3712408 h 4927597"/>
              <a:gd name="connsiteX6" fmla="*/ 0 w 4255085"/>
              <a:gd name="connsiteY6" fmla="*/ 1236578 h 4927597"/>
              <a:gd name="connsiteX0" fmla="*/ 0 w 4255085"/>
              <a:gd name="connsiteY0" fmla="*/ 1236578 h 4927597"/>
              <a:gd name="connsiteX1" fmla="*/ 2074424 w 4255085"/>
              <a:gd name="connsiteY1" fmla="*/ 0 h 4927597"/>
              <a:gd name="connsiteX2" fmla="*/ 4238062 w 4255085"/>
              <a:gd name="connsiteY2" fmla="*/ 1227220 h 4927597"/>
              <a:gd name="connsiteX3" fmla="*/ 4255085 w 4255085"/>
              <a:gd name="connsiteY3" fmla="*/ 3703051 h 4927597"/>
              <a:gd name="connsiteX4" fmla="*/ 2144567 w 4255085"/>
              <a:gd name="connsiteY4" fmla="*/ 4927597 h 4927597"/>
              <a:gd name="connsiteX5" fmla="*/ 4993 w 4255085"/>
              <a:gd name="connsiteY5" fmla="*/ 3712408 h 4927597"/>
              <a:gd name="connsiteX6" fmla="*/ 0 w 4255085"/>
              <a:gd name="connsiteY6" fmla="*/ 1236578 h 4927597"/>
              <a:gd name="connsiteX0" fmla="*/ 0 w 4255085"/>
              <a:gd name="connsiteY0" fmla="*/ 1219216 h 4910235"/>
              <a:gd name="connsiteX1" fmla="*/ 2114936 w 4255085"/>
              <a:gd name="connsiteY1" fmla="*/ 0 h 4910235"/>
              <a:gd name="connsiteX2" fmla="*/ 4238062 w 4255085"/>
              <a:gd name="connsiteY2" fmla="*/ 1209858 h 4910235"/>
              <a:gd name="connsiteX3" fmla="*/ 4255085 w 4255085"/>
              <a:gd name="connsiteY3" fmla="*/ 3685689 h 4910235"/>
              <a:gd name="connsiteX4" fmla="*/ 2144567 w 4255085"/>
              <a:gd name="connsiteY4" fmla="*/ 4910235 h 4910235"/>
              <a:gd name="connsiteX5" fmla="*/ 4993 w 4255085"/>
              <a:gd name="connsiteY5" fmla="*/ 3695046 h 4910235"/>
              <a:gd name="connsiteX6" fmla="*/ 0 w 4255085"/>
              <a:gd name="connsiteY6" fmla="*/ 1219216 h 4910235"/>
              <a:gd name="connsiteX0" fmla="*/ 0 w 4261211"/>
              <a:gd name="connsiteY0" fmla="*/ 1219216 h 4910235"/>
              <a:gd name="connsiteX1" fmla="*/ 2114936 w 4261211"/>
              <a:gd name="connsiteY1" fmla="*/ 0 h 4910235"/>
              <a:gd name="connsiteX2" fmla="*/ 4261211 w 4261211"/>
              <a:gd name="connsiteY2" fmla="*/ 1221433 h 4910235"/>
              <a:gd name="connsiteX3" fmla="*/ 4255085 w 4261211"/>
              <a:gd name="connsiteY3" fmla="*/ 3685689 h 4910235"/>
              <a:gd name="connsiteX4" fmla="*/ 2144567 w 4261211"/>
              <a:gd name="connsiteY4" fmla="*/ 4910235 h 4910235"/>
              <a:gd name="connsiteX5" fmla="*/ 4993 w 4261211"/>
              <a:gd name="connsiteY5" fmla="*/ 3695046 h 4910235"/>
              <a:gd name="connsiteX6" fmla="*/ 0 w 4261211"/>
              <a:gd name="connsiteY6" fmla="*/ 1219216 h 4910235"/>
              <a:gd name="connsiteX0" fmla="*/ 0 w 4266998"/>
              <a:gd name="connsiteY0" fmla="*/ 1219216 h 4910235"/>
              <a:gd name="connsiteX1" fmla="*/ 2120723 w 4266998"/>
              <a:gd name="connsiteY1" fmla="*/ 0 h 4910235"/>
              <a:gd name="connsiteX2" fmla="*/ 4266998 w 4266998"/>
              <a:gd name="connsiteY2" fmla="*/ 1221433 h 4910235"/>
              <a:gd name="connsiteX3" fmla="*/ 4260872 w 4266998"/>
              <a:gd name="connsiteY3" fmla="*/ 3685689 h 4910235"/>
              <a:gd name="connsiteX4" fmla="*/ 2150354 w 4266998"/>
              <a:gd name="connsiteY4" fmla="*/ 4910235 h 4910235"/>
              <a:gd name="connsiteX5" fmla="*/ 10780 w 4266998"/>
              <a:gd name="connsiteY5" fmla="*/ 3695046 h 4910235"/>
              <a:gd name="connsiteX6" fmla="*/ 0 w 4266998"/>
              <a:gd name="connsiteY6" fmla="*/ 1219216 h 4910235"/>
              <a:gd name="connsiteX0" fmla="*/ 1198 w 4268196"/>
              <a:gd name="connsiteY0" fmla="*/ 1219216 h 4910235"/>
              <a:gd name="connsiteX1" fmla="*/ 2121921 w 4268196"/>
              <a:gd name="connsiteY1" fmla="*/ 0 h 4910235"/>
              <a:gd name="connsiteX2" fmla="*/ 4268196 w 4268196"/>
              <a:gd name="connsiteY2" fmla="*/ 1221433 h 4910235"/>
              <a:gd name="connsiteX3" fmla="*/ 4262070 w 4268196"/>
              <a:gd name="connsiteY3" fmla="*/ 3685689 h 4910235"/>
              <a:gd name="connsiteX4" fmla="*/ 2151552 w 4268196"/>
              <a:gd name="connsiteY4" fmla="*/ 4910235 h 4910235"/>
              <a:gd name="connsiteX5" fmla="*/ 403 w 4268196"/>
              <a:gd name="connsiteY5" fmla="*/ 3689259 h 4910235"/>
              <a:gd name="connsiteX6" fmla="*/ 1198 w 4268196"/>
              <a:gd name="connsiteY6" fmla="*/ 1219216 h 4910235"/>
              <a:gd name="connsiteX0" fmla="*/ 1198 w 4268196"/>
              <a:gd name="connsiteY0" fmla="*/ 1219216 h 4921810"/>
              <a:gd name="connsiteX1" fmla="*/ 2121921 w 4268196"/>
              <a:gd name="connsiteY1" fmla="*/ 0 h 4921810"/>
              <a:gd name="connsiteX2" fmla="*/ 4268196 w 4268196"/>
              <a:gd name="connsiteY2" fmla="*/ 1221433 h 4921810"/>
              <a:gd name="connsiteX3" fmla="*/ 4262070 w 4268196"/>
              <a:gd name="connsiteY3" fmla="*/ 3685689 h 4921810"/>
              <a:gd name="connsiteX4" fmla="*/ 2134190 w 4268196"/>
              <a:gd name="connsiteY4" fmla="*/ 4921810 h 4921810"/>
              <a:gd name="connsiteX5" fmla="*/ 403 w 4268196"/>
              <a:gd name="connsiteY5" fmla="*/ 3689259 h 4921810"/>
              <a:gd name="connsiteX6" fmla="*/ 1198 w 4268196"/>
              <a:gd name="connsiteY6" fmla="*/ 1219216 h 4921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68196" h="4921810">
                <a:moveTo>
                  <a:pt x="1198" y="1219216"/>
                </a:moveTo>
                <a:lnTo>
                  <a:pt x="2121921" y="0"/>
                </a:lnTo>
                <a:lnTo>
                  <a:pt x="4268196" y="1221433"/>
                </a:lnTo>
                <a:lnTo>
                  <a:pt x="4262070" y="3685689"/>
                </a:lnTo>
                <a:lnTo>
                  <a:pt x="2134190" y="4921810"/>
                </a:lnTo>
                <a:lnTo>
                  <a:pt x="403" y="3689259"/>
                </a:lnTo>
                <a:cubicBezTo>
                  <a:pt x="-1261" y="2863982"/>
                  <a:pt x="2862" y="2044493"/>
                  <a:pt x="1198" y="1219216"/>
                </a:cubicBezTo>
                <a:close/>
              </a:path>
            </a:pathLst>
          </a:custGeom>
          <a:ln w="12700">
            <a:miter lim="400000"/>
          </a:ln>
          <a:extLst>
            <a:ext uri="{C572A759-6A51-4108-AA02-DFA0A04FC94B}">
              <ma14:wrappingTextBoxFlag xmlns="" xmlns:ma14="http://schemas.microsoft.com/office/mac/drawingml/2011/main" val="1"/>
            </a:ext>
          </a:extLst>
        </p:spPr>
        <p:txBody>
          <a:bodyPr/>
          <a:lstStyle/>
          <a:p>
            <a:endParaRPr lang="en-US"/>
          </a:p>
        </p:txBody>
      </p:sp>
      <p:sp>
        <p:nvSpPr>
          <p:cNvPr id="36" name="Shape 36"/>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684625732"/>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Basic (2)">
    <p:bg>
      <p:bgPr>
        <a:solidFill>
          <a:srgbClr val="FFFFFF"/>
        </a:solidFill>
        <a:effectLst/>
      </p:bgPr>
    </p:bg>
    <p:spTree>
      <p:nvGrpSpPr>
        <p:cNvPr id="1" name=""/>
        <p:cNvGrpSpPr/>
        <p:nvPr/>
      </p:nvGrpSpPr>
      <p:grpSpPr>
        <a:xfrm>
          <a:off x="0" y="0"/>
          <a:ext cx="0" cy="0"/>
          <a:chOff x="0" y="0"/>
          <a:chExt cx="0" cy="0"/>
        </a:xfrm>
      </p:grpSpPr>
      <p:sp>
        <p:nvSpPr>
          <p:cNvPr id="28" name="Shape 28"/>
          <p:cNvSpPr>
            <a:spLocks noGrp="1"/>
          </p:cNvSpPr>
          <p:nvPr>
            <p:ph type="title"/>
          </p:nvPr>
        </p:nvSpPr>
        <p:spPr>
          <a:xfrm>
            <a:off x="1354149" y="413783"/>
            <a:ext cx="17665363" cy="1702776"/>
          </a:xfrm>
          <a:prstGeom prst="rect">
            <a:avLst/>
          </a:prstGeom>
        </p:spPr>
        <p:txBody>
          <a:bodyPr anchor="ctr"/>
          <a:lstStyle>
            <a:lvl1pPr algn="l">
              <a:defRPr>
                <a:solidFill>
                  <a:srgbClr val="5D5D5E"/>
                </a:solidFill>
                <a:latin typeface="+mn-lt"/>
                <a:ea typeface="+mn-ea"/>
                <a:cs typeface="+mn-cs"/>
                <a:sym typeface="Open Sans Semibold"/>
              </a:defRPr>
            </a:lvl1pPr>
          </a:lstStyle>
          <a:p>
            <a:r>
              <a:t>Title Text</a:t>
            </a:r>
          </a:p>
        </p:txBody>
      </p:sp>
      <p:sp>
        <p:nvSpPr>
          <p:cNvPr id="29" name="Shape 29"/>
          <p:cNvSpPr>
            <a:spLocks noGrp="1"/>
          </p:cNvSpPr>
          <p:nvPr>
            <p:ph type="sldNum" sz="quarter" idx="2"/>
          </p:nvPr>
        </p:nvSpPr>
        <p:spPr>
          <a:xfrm>
            <a:off x="22562954" y="992120"/>
            <a:ext cx="491258" cy="558801"/>
          </a:xfrm>
          <a:prstGeom prst="rect">
            <a:avLst/>
          </a:prstGeom>
        </p:spPr>
        <p:txBody>
          <a:bodyPr/>
          <a:lstStyle>
            <a:lvl1pPr>
              <a:defRPr sz="2600" b="1">
                <a:solidFill>
                  <a:srgbClr val="9D9C9D"/>
                </a:solidFill>
                <a:latin typeface="Open Sans"/>
                <a:ea typeface="Open Sans"/>
                <a:cs typeface="Open Sans"/>
                <a:sym typeface="Open Sans"/>
              </a:defRPr>
            </a:lvl1pPr>
          </a:lstStyle>
          <a:p>
            <a:fld id="{86CB4B4D-7CA3-9044-876B-883B54F8677D}" type="slidenum">
              <a:t>‹#›</a:t>
            </a:fld>
            <a:endParaRPr/>
          </a:p>
        </p:txBody>
      </p:sp>
      <p:sp>
        <p:nvSpPr>
          <p:cNvPr id="4" name="Shape 560"/>
          <p:cNvSpPr/>
          <p:nvPr userDrawn="1"/>
        </p:nvSpPr>
        <p:spPr>
          <a:xfrm>
            <a:off x="8604250" y="3556000"/>
            <a:ext cx="7175500" cy="5334000"/>
          </a:xfrm>
          <a:prstGeom prst="rect">
            <a:avLst/>
          </a:prstGeom>
          <a:solidFill>
            <a:srgbClr val="2C2E2E"/>
          </a:solidFill>
          <a:ln w="12700">
            <a:miter lim="400000"/>
          </a:ln>
        </p:spPr>
        <p:txBody>
          <a:bodyPr lIns="50800" tIns="50800" rIns="50800" bIns="50800" anchor="ctr"/>
          <a:lstStyle/>
          <a:p>
            <a:pPr>
              <a:defRPr sz="3200">
                <a:solidFill>
                  <a:srgbClr val="FFFFFF"/>
                </a:solidFill>
              </a:defRPr>
            </a:pPr>
            <a:endParaRPr/>
          </a:p>
        </p:txBody>
      </p:sp>
      <p:sp>
        <p:nvSpPr>
          <p:cNvPr id="5" name="Shape 561"/>
          <p:cNvSpPr/>
          <p:nvPr userDrawn="1"/>
        </p:nvSpPr>
        <p:spPr>
          <a:xfrm>
            <a:off x="1427823" y="3556000"/>
            <a:ext cx="7175501" cy="5334000"/>
          </a:xfrm>
          <a:prstGeom prst="rect">
            <a:avLst/>
          </a:prstGeom>
          <a:solidFill>
            <a:srgbClr val="212223"/>
          </a:solidFill>
          <a:ln w="12700">
            <a:miter lim="400000"/>
          </a:ln>
        </p:spPr>
        <p:txBody>
          <a:bodyPr lIns="50800" tIns="50800" rIns="50800" bIns="50800" anchor="ctr"/>
          <a:lstStyle/>
          <a:p>
            <a:pPr>
              <a:defRPr sz="3200">
                <a:solidFill>
                  <a:srgbClr val="FFFFFF"/>
                </a:solidFill>
              </a:defRPr>
            </a:pPr>
            <a:endParaRPr/>
          </a:p>
        </p:txBody>
      </p:sp>
      <p:sp>
        <p:nvSpPr>
          <p:cNvPr id="6" name="Shape 562"/>
          <p:cNvSpPr/>
          <p:nvPr userDrawn="1"/>
        </p:nvSpPr>
        <p:spPr>
          <a:xfrm>
            <a:off x="15781194" y="3556000"/>
            <a:ext cx="7175501" cy="5334000"/>
          </a:xfrm>
          <a:prstGeom prst="rect">
            <a:avLst/>
          </a:prstGeom>
          <a:solidFill>
            <a:srgbClr val="212223"/>
          </a:solidFill>
          <a:ln w="12700">
            <a:miter lim="400000"/>
          </a:ln>
        </p:spPr>
        <p:txBody>
          <a:bodyPr lIns="50800" tIns="50800" rIns="50800" bIns="50800" anchor="ctr"/>
          <a:lstStyle/>
          <a:p>
            <a:pPr>
              <a:defRPr sz="3200">
                <a:solidFill>
                  <a:srgbClr val="FFFFFF"/>
                </a:solidFill>
              </a:defRPr>
            </a:pPr>
            <a:endParaRPr/>
          </a:p>
        </p:txBody>
      </p:sp>
      <p:sp>
        <p:nvSpPr>
          <p:cNvPr id="3" name="Picture Placeholder 2"/>
          <p:cNvSpPr>
            <a:spLocks noGrp="1"/>
          </p:cNvSpPr>
          <p:nvPr>
            <p:ph type="pic" sz="quarter" idx="10"/>
          </p:nvPr>
        </p:nvSpPr>
        <p:spPr>
          <a:xfrm>
            <a:off x="1427163" y="3556000"/>
            <a:ext cx="7175500" cy="5334000"/>
          </a:xfrm>
        </p:spPr>
        <p:txBody>
          <a:bodyPr/>
          <a:lstStyle/>
          <a:p>
            <a:endParaRPr lang="en-US"/>
          </a:p>
        </p:txBody>
      </p:sp>
      <p:sp>
        <p:nvSpPr>
          <p:cNvPr id="8" name="Picture Placeholder 7"/>
          <p:cNvSpPr>
            <a:spLocks noGrp="1"/>
          </p:cNvSpPr>
          <p:nvPr>
            <p:ph type="pic" sz="quarter" idx="11"/>
          </p:nvPr>
        </p:nvSpPr>
        <p:spPr>
          <a:xfrm>
            <a:off x="8602663" y="3556000"/>
            <a:ext cx="7177087" cy="5334000"/>
          </a:xfrm>
        </p:spPr>
        <p:txBody>
          <a:bodyPr/>
          <a:lstStyle/>
          <a:p>
            <a:endParaRPr lang="en-US"/>
          </a:p>
        </p:txBody>
      </p:sp>
      <p:sp>
        <p:nvSpPr>
          <p:cNvPr id="10" name="Picture Placeholder 9"/>
          <p:cNvSpPr>
            <a:spLocks noGrp="1"/>
          </p:cNvSpPr>
          <p:nvPr>
            <p:ph type="pic" sz="quarter" idx="12"/>
          </p:nvPr>
        </p:nvSpPr>
        <p:spPr>
          <a:xfrm>
            <a:off x="15779750" y="3556000"/>
            <a:ext cx="7177088" cy="5334000"/>
          </a:xfrm>
        </p:spPr>
        <p:txBody>
          <a:bodyPr/>
          <a:lstStyle/>
          <a:p>
            <a:endParaRPr lang="en-US"/>
          </a:p>
        </p:txBody>
      </p:sp>
    </p:spTree>
    <p:extLst>
      <p:ext uri="{BB962C8B-B14F-4D97-AF65-F5344CB8AC3E}">
        <p14:creationId xmlns:p14="http://schemas.microsoft.com/office/powerpoint/2010/main" val="65082978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asic">
    <p:bg>
      <p:bgPr>
        <a:solidFill>
          <a:srgbClr val="FFFFFF"/>
        </a:solidFill>
        <a:effectLst/>
      </p:bgPr>
    </p:bg>
    <p:spTree>
      <p:nvGrpSpPr>
        <p:cNvPr id="1" name=""/>
        <p:cNvGrpSpPr/>
        <p:nvPr/>
      </p:nvGrpSpPr>
      <p:grpSpPr>
        <a:xfrm>
          <a:off x="0" y="0"/>
          <a:ext cx="0" cy="0"/>
          <a:chOff x="0" y="0"/>
          <a:chExt cx="0" cy="0"/>
        </a:xfrm>
      </p:grpSpPr>
      <p:sp>
        <p:nvSpPr>
          <p:cNvPr id="19" name="Shape 19"/>
          <p:cNvSpPr>
            <a:spLocks noGrp="1"/>
          </p:cNvSpPr>
          <p:nvPr>
            <p:ph type="body" idx="1"/>
          </p:nvPr>
        </p:nvSpPr>
        <p:spPr>
          <a:xfrm>
            <a:off x="1467167" y="4930540"/>
            <a:ext cx="21449666" cy="6312447"/>
          </a:xfrm>
          <a:prstGeom prst="rect">
            <a:avLst/>
          </a:prstGeom>
        </p:spPr>
        <p:txBody>
          <a:bodyPr>
            <a:noAutofit/>
          </a:bodyPr>
          <a:lstStyle>
            <a:lvl1pPr algn="l">
              <a:lnSpc>
                <a:spcPct val="150000"/>
              </a:lnSpc>
              <a:defRPr sz="3000">
                <a:solidFill>
                  <a:srgbClr val="717172"/>
                </a:solidFill>
              </a:defRPr>
            </a:lvl1pPr>
            <a:lvl2pPr algn="l">
              <a:lnSpc>
                <a:spcPct val="150000"/>
              </a:lnSpc>
              <a:defRPr sz="3000">
                <a:solidFill>
                  <a:srgbClr val="717172"/>
                </a:solidFill>
              </a:defRPr>
            </a:lvl2pPr>
            <a:lvl3pPr algn="l">
              <a:lnSpc>
                <a:spcPct val="150000"/>
              </a:lnSpc>
              <a:defRPr sz="3000">
                <a:solidFill>
                  <a:srgbClr val="717172"/>
                </a:solidFill>
              </a:defRPr>
            </a:lvl3pPr>
            <a:lvl4pPr algn="l">
              <a:lnSpc>
                <a:spcPct val="150000"/>
              </a:lnSpc>
              <a:defRPr sz="3000">
                <a:solidFill>
                  <a:srgbClr val="717172"/>
                </a:solidFill>
              </a:defRPr>
            </a:lvl4pPr>
            <a:lvl5pPr algn="l">
              <a:lnSpc>
                <a:spcPct val="150000"/>
              </a:lnSpc>
              <a:defRPr sz="3000">
                <a:solidFill>
                  <a:srgbClr val="717172"/>
                </a:solidFill>
              </a:defRPr>
            </a:lvl5pPr>
          </a:lstStyle>
          <a:p>
            <a:r>
              <a:t>Body Level One</a:t>
            </a:r>
          </a:p>
          <a:p>
            <a:pPr lvl="1"/>
            <a:r>
              <a:t>Body Level Two</a:t>
            </a:r>
          </a:p>
          <a:p>
            <a:pPr lvl="2"/>
            <a:r>
              <a:t>Body Level Three</a:t>
            </a:r>
          </a:p>
          <a:p>
            <a:pPr lvl="3"/>
            <a:r>
              <a:t>Body Level Four</a:t>
            </a:r>
          </a:p>
          <a:p>
            <a:pPr lvl="4"/>
            <a:r>
              <a:t>Body Level Five</a:t>
            </a:r>
          </a:p>
        </p:txBody>
      </p:sp>
      <p:sp>
        <p:nvSpPr>
          <p:cNvPr id="20" name="Shape 20"/>
          <p:cNvSpPr>
            <a:spLocks noGrp="1"/>
          </p:cNvSpPr>
          <p:nvPr>
            <p:ph type="title"/>
          </p:nvPr>
        </p:nvSpPr>
        <p:spPr>
          <a:xfrm>
            <a:off x="1417649" y="469998"/>
            <a:ext cx="18817982" cy="1702776"/>
          </a:xfrm>
          <a:prstGeom prst="rect">
            <a:avLst/>
          </a:prstGeom>
        </p:spPr>
        <p:txBody>
          <a:bodyPr anchor="ctr"/>
          <a:lstStyle>
            <a:lvl1pPr algn="l">
              <a:defRPr>
                <a:solidFill>
                  <a:srgbClr val="5D5D5E"/>
                </a:solidFill>
                <a:latin typeface="+mn-lt"/>
                <a:ea typeface="+mn-ea"/>
                <a:cs typeface="+mn-cs"/>
                <a:sym typeface="Open Sans Semibold"/>
              </a:defRPr>
            </a:lvl1pPr>
          </a:lstStyle>
          <a:p>
            <a:r>
              <a:t>Title Text</a:t>
            </a:r>
          </a:p>
        </p:txBody>
      </p:sp>
      <p:sp>
        <p:nvSpPr>
          <p:cNvPr id="21" name="Shape 21"/>
          <p:cNvSpPr>
            <a:spLocks noGrp="1"/>
          </p:cNvSpPr>
          <p:nvPr>
            <p:ph type="sldNum" sz="quarter" idx="2"/>
          </p:nvPr>
        </p:nvSpPr>
        <p:spPr>
          <a:xfrm>
            <a:off x="22526958" y="1035636"/>
            <a:ext cx="491258" cy="558801"/>
          </a:xfrm>
          <a:prstGeom prst="rect">
            <a:avLst/>
          </a:prstGeom>
        </p:spPr>
        <p:txBody>
          <a:bodyPr/>
          <a:lstStyle>
            <a:lvl1pPr>
              <a:defRPr sz="2600" b="1">
                <a:solidFill>
                  <a:srgbClr val="9D9C9D"/>
                </a:solidFill>
                <a:latin typeface="Open Sans"/>
                <a:ea typeface="Open Sans"/>
                <a:cs typeface="Open Sans"/>
                <a:sym typeface="Open Sans"/>
              </a:defRPr>
            </a:lvl1p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Dark">
    <p:spTree>
      <p:nvGrpSpPr>
        <p:cNvPr id="1" name=""/>
        <p:cNvGrpSpPr/>
        <p:nvPr/>
      </p:nvGrpSpPr>
      <p:grpSpPr>
        <a:xfrm>
          <a:off x="0" y="0"/>
          <a:ext cx="0" cy="0"/>
          <a:chOff x="0" y="0"/>
          <a:chExt cx="0" cy="0"/>
        </a:xfrm>
      </p:grpSpPr>
      <p:sp>
        <p:nvSpPr>
          <p:cNvPr id="43" name="Shape 43"/>
          <p:cNvSpPr>
            <a:spLocks noGrp="1"/>
          </p:cNvSpPr>
          <p:nvPr>
            <p:ph type="sldNum" sz="quarter" idx="2"/>
          </p:nvPr>
        </p:nvSpPr>
        <p:spPr>
          <a:prstGeom prst="rect">
            <a:avLst/>
          </a:prstGeom>
        </p:spPr>
        <p:txBody>
          <a:bodyPr/>
          <a:lstStyle/>
          <a:p>
            <a:fld id="{86CB4B4D-7CA3-9044-876B-883B54F8677D}" type="slidenum">
              <a:t>‹#›</a:t>
            </a:fld>
            <a:endParaRPr/>
          </a:p>
        </p:txBody>
      </p:sp>
      <p:sp>
        <p:nvSpPr>
          <p:cNvPr id="3" name="Shape 568"/>
          <p:cNvSpPr/>
          <p:nvPr userDrawn="1"/>
        </p:nvSpPr>
        <p:spPr>
          <a:xfrm>
            <a:off x="14397699" y="45845"/>
            <a:ext cx="10024823" cy="6172264"/>
          </a:xfrm>
          <a:prstGeom prst="rect">
            <a:avLst/>
          </a:prstGeom>
          <a:solidFill>
            <a:srgbClr val="2C2C2C"/>
          </a:solidFill>
          <a:ln w="12700">
            <a:miter lim="400000"/>
          </a:ln>
        </p:spPr>
        <p:txBody>
          <a:bodyPr lIns="50800" tIns="50800" rIns="50800" bIns="50800" anchor="ctr"/>
          <a:lstStyle/>
          <a:p>
            <a:pPr>
              <a:defRPr sz="3200">
                <a:solidFill>
                  <a:srgbClr val="FFFFFF"/>
                </a:solidFill>
              </a:defRPr>
            </a:pPr>
            <a:endParaRPr/>
          </a:p>
        </p:txBody>
      </p:sp>
      <p:sp>
        <p:nvSpPr>
          <p:cNvPr id="4" name="Shape 569"/>
          <p:cNvSpPr/>
          <p:nvPr userDrawn="1"/>
        </p:nvSpPr>
        <p:spPr>
          <a:xfrm>
            <a:off x="7611972" y="7744"/>
            <a:ext cx="6785897" cy="6210364"/>
          </a:xfrm>
          <a:prstGeom prst="rect">
            <a:avLst/>
          </a:prstGeom>
          <a:solidFill>
            <a:srgbClr val="454545"/>
          </a:solidFill>
          <a:ln w="12700">
            <a:miter lim="400000"/>
          </a:ln>
        </p:spPr>
        <p:txBody>
          <a:bodyPr lIns="50800" tIns="50800" rIns="50800" bIns="50800" anchor="ctr"/>
          <a:lstStyle/>
          <a:p>
            <a:pPr>
              <a:defRPr sz="3200">
                <a:solidFill>
                  <a:srgbClr val="FFFFFF"/>
                </a:solidFill>
              </a:defRPr>
            </a:pPr>
            <a:endParaRPr/>
          </a:p>
        </p:txBody>
      </p:sp>
      <p:sp>
        <p:nvSpPr>
          <p:cNvPr id="5" name="Shape 571"/>
          <p:cNvSpPr/>
          <p:nvPr userDrawn="1"/>
        </p:nvSpPr>
        <p:spPr>
          <a:xfrm>
            <a:off x="7613771" y="6208886"/>
            <a:ext cx="6785897" cy="3815582"/>
          </a:xfrm>
          <a:prstGeom prst="rect">
            <a:avLst/>
          </a:prstGeom>
          <a:solidFill>
            <a:srgbClr val="2C2C2C"/>
          </a:solidFill>
          <a:ln w="12700">
            <a:miter lim="400000"/>
          </a:ln>
        </p:spPr>
        <p:txBody>
          <a:bodyPr lIns="50800" tIns="50800" rIns="50800" bIns="50800" anchor="ctr"/>
          <a:lstStyle/>
          <a:p>
            <a:pPr>
              <a:defRPr sz="3200">
                <a:solidFill>
                  <a:srgbClr val="FFFFFF"/>
                </a:solidFill>
              </a:defRPr>
            </a:pPr>
            <a:endParaRPr/>
          </a:p>
        </p:txBody>
      </p:sp>
      <p:sp>
        <p:nvSpPr>
          <p:cNvPr id="6" name="Shape 572"/>
          <p:cNvSpPr/>
          <p:nvPr userDrawn="1"/>
        </p:nvSpPr>
        <p:spPr>
          <a:xfrm>
            <a:off x="-13021" y="10024469"/>
            <a:ext cx="14412290" cy="3690784"/>
          </a:xfrm>
          <a:prstGeom prst="rect">
            <a:avLst/>
          </a:prstGeom>
          <a:solidFill>
            <a:srgbClr val="3B3B3B"/>
          </a:solidFill>
          <a:ln w="12700">
            <a:miter lim="400000"/>
          </a:ln>
        </p:spPr>
        <p:txBody>
          <a:bodyPr lIns="50800" tIns="50800" rIns="50800" bIns="50800" anchor="ctr"/>
          <a:lstStyle/>
          <a:p>
            <a:pPr>
              <a:defRPr sz="3200">
                <a:solidFill>
                  <a:srgbClr val="FFFFFF"/>
                </a:solidFill>
              </a:defRPr>
            </a:pPr>
            <a:endParaRPr/>
          </a:p>
        </p:txBody>
      </p:sp>
      <p:sp>
        <p:nvSpPr>
          <p:cNvPr id="7" name="Shape 573"/>
          <p:cNvSpPr/>
          <p:nvPr userDrawn="1"/>
        </p:nvSpPr>
        <p:spPr>
          <a:xfrm>
            <a:off x="-13021" y="-4099"/>
            <a:ext cx="7625163" cy="9991140"/>
          </a:xfrm>
          <a:prstGeom prst="rect">
            <a:avLst/>
          </a:prstGeom>
          <a:solidFill>
            <a:srgbClr val="242424"/>
          </a:solidFill>
          <a:ln w="12700">
            <a:miter lim="400000"/>
          </a:ln>
        </p:spPr>
        <p:txBody>
          <a:bodyPr lIns="50800" tIns="50800" rIns="50800" bIns="50800" anchor="ctr"/>
          <a:lstStyle/>
          <a:p>
            <a:pPr>
              <a:defRPr sz="3200">
                <a:solidFill>
                  <a:srgbClr val="FFFFFF"/>
                </a:solidFill>
              </a:defRPr>
            </a:pPr>
            <a:endParaRPr/>
          </a:p>
        </p:txBody>
      </p:sp>
      <p:sp>
        <p:nvSpPr>
          <p:cNvPr id="2" name="Rectangle 1"/>
          <p:cNvSpPr/>
          <p:nvPr userDrawn="1"/>
        </p:nvSpPr>
        <p:spPr>
          <a:xfrm>
            <a:off x="14397699" y="6208400"/>
            <a:ext cx="10024823" cy="7560000"/>
          </a:xfrm>
          <a:prstGeom prst="rect">
            <a:avLst/>
          </a:prstGeom>
          <a:solidFill>
            <a:srgbClr val="111215"/>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Open Sans"/>
              <a:ea typeface="Open Sans"/>
              <a:cs typeface="Open Sans"/>
              <a:sym typeface="Open Sans"/>
            </a:endParaRPr>
          </a:p>
        </p:txBody>
      </p:sp>
      <p:sp>
        <p:nvSpPr>
          <p:cNvPr id="11" name="Picture Placeholder 10"/>
          <p:cNvSpPr>
            <a:spLocks noGrp="1"/>
          </p:cNvSpPr>
          <p:nvPr>
            <p:ph type="pic" sz="quarter" idx="10"/>
          </p:nvPr>
        </p:nvSpPr>
        <p:spPr>
          <a:xfrm>
            <a:off x="0" y="-4763"/>
            <a:ext cx="7612063" cy="10029826"/>
          </a:xfrm>
        </p:spPr>
        <p:txBody>
          <a:bodyPr/>
          <a:lstStyle/>
          <a:p>
            <a:endParaRPr lang="en-US"/>
          </a:p>
        </p:txBody>
      </p:sp>
      <p:sp>
        <p:nvSpPr>
          <p:cNvPr id="13" name="Picture Placeholder 12"/>
          <p:cNvSpPr>
            <a:spLocks noGrp="1"/>
          </p:cNvSpPr>
          <p:nvPr>
            <p:ph type="pic" sz="quarter" idx="11"/>
          </p:nvPr>
        </p:nvSpPr>
        <p:spPr>
          <a:xfrm>
            <a:off x="7612063" y="0"/>
            <a:ext cx="6784975" cy="6208713"/>
          </a:xfrm>
        </p:spPr>
        <p:txBody>
          <a:bodyPr/>
          <a:lstStyle/>
          <a:p>
            <a:endParaRPr lang="en-US"/>
          </a:p>
        </p:txBody>
      </p:sp>
      <p:sp>
        <p:nvSpPr>
          <p:cNvPr id="15" name="Picture Placeholder 14"/>
          <p:cNvSpPr>
            <a:spLocks noGrp="1"/>
          </p:cNvSpPr>
          <p:nvPr>
            <p:ph type="pic" sz="quarter" idx="12"/>
          </p:nvPr>
        </p:nvSpPr>
        <p:spPr>
          <a:xfrm>
            <a:off x="7612063" y="6218238"/>
            <a:ext cx="6784975" cy="3806825"/>
          </a:xfrm>
        </p:spPr>
        <p:txBody>
          <a:bodyPr/>
          <a:lstStyle/>
          <a:p>
            <a:endParaRPr lang="en-US"/>
          </a:p>
        </p:txBody>
      </p:sp>
      <p:sp>
        <p:nvSpPr>
          <p:cNvPr id="17" name="Picture Placeholder 16"/>
          <p:cNvSpPr>
            <a:spLocks noGrp="1"/>
          </p:cNvSpPr>
          <p:nvPr>
            <p:ph type="pic" sz="quarter" idx="13"/>
          </p:nvPr>
        </p:nvSpPr>
        <p:spPr>
          <a:xfrm>
            <a:off x="-12700" y="10025063"/>
            <a:ext cx="14409738" cy="3690937"/>
          </a:xfrm>
        </p:spPr>
        <p:txBody>
          <a:bodyPr/>
          <a:lstStyle/>
          <a:p>
            <a:endParaRPr lang="en-US"/>
          </a:p>
        </p:txBody>
      </p:sp>
      <p:sp>
        <p:nvSpPr>
          <p:cNvPr id="19" name="Picture Placeholder 18"/>
          <p:cNvSpPr>
            <a:spLocks noGrp="1"/>
          </p:cNvSpPr>
          <p:nvPr>
            <p:ph type="pic" sz="quarter" idx="14"/>
          </p:nvPr>
        </p:nvSpPr>
        <p:spPr>
          <a:xfrm>
            <a:off x="14397038" y="0"/>
            <a:ext cx="10025062" cy="6218238"/>
          </a:xfrm>
        </p:spPr>
        <p:txBody>
          <a:bodyPr/>
          <a:lstStyle/>
          <a:p>
            <a:endParaRPr lang="en-US"/>
          </a:p>
        </p:txBody>
      </p:sp>
      <p:sp>
        <p:nvSpPr>
          <p:cNvPr id="21" name="Picture Placeholder 20"/>
          <p:cNvSpPr>
            <a:spLocks noGrp="1"/>
          </p:cNvSpPr>
          <p:nvPr>
            <p:ph type="pic" sz="quarter" idx="15"/>
          </p:nvPr>
        </p:nvSpPr>
        <p:spPr>
          <a:xfrm>
            <a:off x="14397038" y="6218238"/>
            <a:ext cx="10025062" cy="7497762"/>
          </a:xfrm>
        </p:spPr>
        <p:txBody>
          <a:bodyPr/>
          <a:lstStyle/>
          <a:p>
            <a:endParaRPr lang="en-US"/>
          </a:p>
        </p:txBody>
      </p:sp>
    </p:spTree>
    <p:extLst>
      <p:ext uri="{BB962C8B-B14F-4D97-AF65-F5344CB8AC3E}">
        <p14:creationId xmlns:p14="http://schemas.microsoft.com/office/powerpoint/2010/main" val="2017431250"/>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1_Blank">
    <p:bg>
      <p:bgPr>
        <a:solidFill>
          <a:srgbClr val="FFFFFF"/>
        </a:solidFill>
        <a:effectLst/>
      </p:bgPr>
    </p:bg>
    <p:spTree>
      <p:nvGrpSpPr>
        <p:cNvPr id="1" name=""/>
        <p:cNvGrpSpPr/>
        <p:nvPr/>
      </p:nvGrpSpPr>
      <p:grpSpPr>
        <a:xfrm>
          <a:off x="0" y="0"/>
          <a:ext cx="0" cy="0"/>
          <a:chOff x="0" y="0"/>
          <a:chExt cx="0" cy="0"/>
        </a:xfrm>
      </p:grpSpPr>
      <p:sp>
        <p:nvSpPr>
          <p:cNvPr id="36" name="Shape 36"/>
          <p:cNvSpPr>
            <a:spLocks noGrp="1"/>
          </p:cNvSpPr>
          <p:nvPr>
            <p:ph type="sldNum" sz="quarter" idx="2"/>
          </p:nvPr>
        </p:nvSpPr>
        <p:spPr>
          <a:prstGeom prst="rect">
            <a:avLst/>
          </a:prstGeom>
        </p:spPr>
        <p:txBody>
          <a:bodyPr/>
          <a:lstStyle/>
          <a:p>
            <a:fld id="{86CB4B4D-7CA3-9044-876B-883B54F8677D}" type="slidenum">
              <a:t>‹#›</a:t>
            </a:fld>
            <a:endParaRPr/>
          </a:p>
        </p:txBody>
      </p:sp>
      <p:sp>
        <p:nvSpPr>
          <p:cNvPr id="3" name="Decagon 2"/>
          <p:cNvSpPr/>
          <p:nvPr userDrawn="1"/>
        </p:nvSpPr>
        <p:spPr>
          <a:xfrm>
            <a:off x="13450955" y="-1419008"/>
            <a:ext cx="18014400" cy="16556400"/>
          </a:xfrm>
          <a:prstGeom prst="decagon">
            <a:avLst/>
          </a:prstGeom>
          <a:solidFill>
            <a:srgbClr val="111215"/>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Open Sans"/>
              <a:ea typeface="Open Sans"/>
              <a:cs typeface="Open Sans"/>
              <a:sym typeface="Open Sans"/>
            </a:endParaRPr>
          </a:p>
        </p:txBody>
      </p:sp>
      <p:sp>
        <p:nvSpPr>
          <p:cNvPr id="4" name="Picture Placeholder 5"/>
          <p:cNvSpPr>
            <a:spLocks noGrp="1"/>
          </p:cNvSpPr>
          <p:nvPr>
            <p:ph type="pic" sz="quarter" idx="10"/>
          </p:nvPr>
        </p:nvSpPr>
        <p:spPr>
          <a:xfrm>
            <a:off x="13361670" y="-1419008"/>
            <a:ext cx="18103685" cy="16556400"/>
          </a:xfrm>
          <a:prstGeom prst="decagon">
            <a:avLst/>
          </a:prstGeom>
        </p:spPr>
        <p:txBody>
          <a:bodyPr/>
          <a:lstStyle/>
          <a:p>
            <a:endParaRPr lang="en-US"/>
          </a:p>
        </p:txBody>
      </p:sp>
    </p:spTree>
    <p:extLst>
      <p:ext uri="{BB962C8B-B14F-4D97-AF65-F5344CB8AC3E}">
        <p14:creationId xmlns:p14="http://schemas.microsoft.com/office/powerpoint/2010/main" val="1077637895"/>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2_Blank">
    <p:bg>
      <p:bgPr>
        <a:solidFill>
          <a:srgbClr val="FFFFFF"/>
        </a:solidFill>
        <a:effectLst/>
      </p:bgPr>
    </p:bg>
    <p:spTree>
      <p:nvGrpSpPr>
        <p:cNvPr id="1" name=""/>
        <p:cNvGrpSpPr/>
        <p:nvPr/>
      </p:nvGrpSpPr>
      <p:grpSpPr>
        <a:xfrm>
          <a:off x="0" y="0"/>
          <a:ext cx="0" cy="0"/>
          <a:chOff x="0" y="0"/>
          <a:chExt cx="0" cy="0"/>
        </a:xfrm>
      </p:grpSpPr>
      <p:sp>
        <p:nvSpPr>
          <p:cNvPr id="36" name="Shape 36"/>
          <p:cNvSpPr>
            <a:spLocks noGrp="1"/>
          </p:cNvSpPr>
          <p:nvPr>
            <p:ph type="sldNum" sz="quarter" idx="2"/>
          </p:nvPr>
        </p:nvSpPr>
        <p:spPr>
          <a:prstGeom prst="rect">
            <a:avLst/>
          </a:prstGeom>
        </p:spPr>
        <p:txBody>
          <a:bodyPr/>
          <a:lstStyle/>
          <a:p>
            <a:fld id="{86CB4B4D-7CA3-9044-876B-883B54F8677D}" type="slidenum">
              <a:t>‹#›</a:t>
            </a:fld>
            <a:endParaRPr/>
          </a:p>
        </p:txBody>
      </p:sp>
      <p:sp>
        <p:nvSpPr>
          <p:cNvPr id="3" name="Shape 604"/>
          <p:cNvSpPr/>
          <p:nvPr userDrawn="1"/>
        </p:nvSpPr>
        <p:spPr>
          <a:xfrm>
            <a:off x="0" y="6929144"/>
            <a:ext cx="24384000" cy="6793109"/>
          </a:xfrm>
          <a:prstGeom prst="rect">
            <a:avLst/>
          </a:prstGeom>
          <a:solidFill>
            <a:srgbClr val="212223"/>
          </a:solidFill>
          <a:ln w="12700">
            <a:miter lim="400000"/>
          </a:ln>
        </p:spPr>
        <p:txBody>
          <a:bodyPr lIns="50800" tIns="50800" rIns="50800" bIns="50800" anchor="ctr"/>
          <a:lstStyle/>
          <a:p>
            <a:pPr>
              <a:defRPr sz="3200">
                <a:solidFill>
                  <a:srgbClr val="FFFFFF"/>
                </a:solidFill>
              </a:defRPr>
            </a:pPr>
            <a:endParaRPr/>
          </a:p>
        </p:txBody>
      </p:sp>
      <p:sp>
        <p:nvSpPr>
          <p:cNvPr id="6" name="Picture Placeholder 5"/>
          <p:cNvSpPr>
            <a:spLocks noGrp="1"/>
          </p:cNvSpPr>
          <p:nvPr>
            <p:ph type="pic" sz="quarter" idx="10"/>
          </p:nvPr>
        </p:nvSpPr>
        <p:spPr>
          <a:xfrm>
            <a:off x="0" y="6909900"/>
            <a:ext cx="24384000" cy="6806100"/>
          </a:xfrm>
        </p:spPr>
        <p:txBody>
          <a:bodyPr/>
          <a:lstStyle/>
          <a:p>
            <a:endParaRPr lang="en-US"/>
          </a:p>
        </p:txBody>
      </p:sp>
    </p:spTree>
    <p:extLst>
      <p:ext uri="{BB962C8B-B14F-4D97-AF65-F5344CB8AC3E}">
        <p14:creationId xmlns:p14="http://schemas.microsoft.com/office/powerpoint/2010/main" val="1319155044"/>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Blank Dark">
    <p:spTree>
      <p:nvGrpSpPr>
        <p:cNvPr id="1" name=""/>
        <p:cNvGrpSpPr/>
        <p:nvPr/>
      </p:nvGrpSpPr>
      <p:grpSpPr>
        <a:xfrm>
          <a:off x="0" y="0"/>
          <a:ext cx="0" cy="0"/>
          <a:chOff x="0" y="0"/>
          <a:chExt cx="0" cy="0"/>
        </a:xfrm>
      </p:grpSpPr>
      <p:sp>
        <p:nvSpPr>
          <p:cNvPr id="43" name="Shape 43"/>
          <p:cNvSpPr>
            <a:spLocks noGrp="1"/>
          </p:cNvSpPr>
          <p:nvPr>
            <p:ph type="sldNum" sz="quarter" idx="2"/>
          </p:nvPr>
        </p:nvSpPr>
        <p:spPr>
          <a:prstGeom prst="rect">
            <a:avLst/>
          </a:prstGeom>
        </p:spPr>
        <p:txBody>
          <a:bodyPr/>
          <a:lstStyle/>
          <a:p>
            <a:fld id="{86CB4B4D-7CA3-9044-876B-883B54F8677D}" type="slidenum">
              <a:t>‹#›</a:t>
            </a:fld>
            <a:endParaRPr/>
          </a:p>
        </p:txBody>
      </p:sp>
      <p:sp>
        <p:nvSpPr>
          <p:cNvPr id="3" name="Shape 610"/>
          <p:cNvSpPr/>
          <p:nvPr userDrawn="1"/>
        </p:nvSpPr>
        <p:spPr>
          <a:xfrm>
            <a:off x="0" y="-26864"/>
            <a:ext cx="24384000" cy="7021910"/>
          </a:xfrm>
          <a:prstGeom prst="rect">
            <a:avLst/>
          </a:prstGeom>
          <a:solidFill>
            <a:srgbClr val="2A2B2B"/>
          </a:solidFill>
          <a:ln w="12700">
            <a:miter lim="400000"/>
          </a:ln>
        </p:spPr>
        <p:txBody>
          <a:bodyPr lIns="50800" tIns="50800" rIns="50800" bIns="50800" anchor="ctr"/>
          <a:lstStyle/>
          <a:p>
            <a:pPr>
              <a:defRPr sz="3200">
                <a:solidFill>
                  <a:srgbClr val="FFFFFF"/>
                </a:solidFill>
              </a:defRPr>
            </a:pPr>
            <a:endParaRPr/>
          </a:p>
        </p:txBody>
      </p:sp>
      <p:sp>
        <p:nvSpPr>
          <p:cNvPr id="4" name="Picture Placeholder 3"/>
          <p:cNvSpPr>
            <a:spLocks noGrp="1"/>
          </p:cNvSpPr>
          <p:nvPr>
            <p:ph type="pic" sz="quarter" idx="10"/>
          </p:nvPr>
        </p:nvSpPr>
        <p:spPr>
          <a:xfrm>
            <a:off x="0" y="-26864"/>
            <a:ext cx="24384000" cy="7051079"/>
          </a:xfrm>
        </p:spPr>
        <p:txBody>
          <a:bodyPr/>
          <a:lstStyle/>
          <a:p>
            <a:endParaRPr lang="en-US"/>
          </a:p>
        </p:txBody>
      </p:sp>
    </p:spTree>
    <p:extLst>
      <p:ext uri="{BB962C8B-B14F-4D97-AF65-F5344CB8AC3E}">
        <p14:creationId xmlns:p14="http://schemas.microsoft.com/office/powerpoint/2010/main" val="478400873"/>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3_Blank">
    <p:bg>
      <p:bgPr>
        <a:solidFill>
          <a:srgbClr val="FFFFFF"/>
        </a:solidFill>
        <a:effectLst/>
      </p:bgPr>
    </p:bg>
    <p:spTree>
      <p:nvGrpSpPr>
        <p:cNvPr id="1" name=""/>
        <p:cNvGrpSpPr/>
        <p:nvPr/>
      </p:nvGrpSpPr>
      <p:grpSpPr>
        <a:xfrm>
          <a:off x="0" y="0"/>
          <a:ext cx="0" cy="0"/>
          <a:chOff x="0" y="0"/>
          <a:chExt cx="0" cy="0"/>
        </a:xfrm>
      </p:grpSpPr>
      <p:sp>
        <p:nvSpPr>
          <p:cNvPr id="36" name="Shape 36"/>
          <p:cNvSpPr>
            <a:spLocks noGrp="1"/>
          </p:cNvSpPr>
          <p:nvPr>
            <p:ph type="sldNum" sz="quarter" idx="2"/>
          </p:nvPr>
        </p:nvSpPr>
        <p:spPr>
          <a:prstGeom prst="rect">
            <a:avLst/>
          </a:prstGeom>
        </p:spPr>
        <p:txBody>
          <a:bodyPr/>
          <a:lstStyle/>
          <a:p>
            <a:fld id="{86CB4B4D-7CA3-9044-876B-883B54F8677D}" type="slidenum">
              <a:t>‹#›</a:t>
            </a:fld>
            <a:endParaRPr/>
          </a:p>
        </p:txBody>
      </p:sp>
      <p:sp>
        <p:nvSpPr>
          <p:cNvPr id="5" name="Rectangle 4"/>
          <p:cNvSpPr/>
          <p:nvPr userDrawn="1"/>
        </p:nvSpPr>
        <p:spPr>
          <a:xfrm>
            <a:off x="17441998" y="2476500"/>
            <a:ext cx="4922045" cy="8750301"/>
          </a:xfrm>
          <a:prstGeom prst="rect">
            <a:avLst/>
          </a:prstGeom>
          <a:solidFill>
            <a:srgbClr val="111215"/>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Open Sans"/>
              <a:ea typeface="Open Sans"/>
              <a:cs typeface="Open Sans"/>
              <a:sym typeface="Open Sans"/>
            </a:endParaRPr>
          </a:p>
        </p:txBody>
      </p:sp>
      <p:sp>
        <p:nvSpPr>
          <p:cNvPr id="7" name="Picture Placeholder 6"/>
          <p:cNvSpPr>
            <a:spLocks noGrp="1"/>
          </p:cNvSpPr>
          <p:nvPr>
            <p:ph type="pic" sz="quarter" idx="10"/>
          </p:nvPr>
        </p:nvSpPr>
        <p:spPr>
          <a:xfrm>
            <a:off x="17441863" y="2476500"/>
            <a:ext cx="4922837" cy="8750300"/>
          </a:xfrm>
          <a:noFill/>
          <a:ln>
            <a:noFill/>
          </a:ln>
        </p:spPr>
        <p:txBody>
          <a:bodyPr/>
          <a:lstStyle/>
          <a:p>
            <a:endParaRPr lang="en-US"/>
          </a:p>
        </p:txBody>
      </p:sp>
    </p:spTree>
    <p:extLst>
      <p:ext uri="{BB962C8B-B14F-4D97-AF65-F5344CB8AC3E}">
        <p14:creationId xmlns:p14="http://schemas.microsoft.com/office/powerpoint/2010/main" val="8438524"/>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Blank Dark">
    <p:spTree>
      <p:nvGrpSpPr>
        <p:cNvPr id="1" name=""/>
        <p:cNvGrpSpPr/>
        <p:nvPr/>
      </p:nvGrpSpPr>
      <p:grpSpPr>
        <a:xfrm>
          <a:off x="0" y="0"/>
          <a:ext cx="0" cy="0"/>
          <a:chOff x="0" y="0"/>
          <a:chExt cx="0" cy="0"/>
        </a:xfrm>
      </p:grpSpPr>
      <p:sp>
        <p:nvSpPr>
          <p:cNvPr id="5" name="Rectangle 4"/>
          <p:cNvSpPr/>
          <p:nvPr userDrawn="1"/>
        </p:nvSpPr>
        <p:spPr>
          <a:xfrm>
            <a:off x="17094199" y="4276723"/>
            <a:ext cx="9512413" cy="16916318"/>
          </a:xfrm>
          <a:prstGeom prst="rect">
            <a:avLst/>
          </a:prstGeom>
          <a:solidFill>
            <a:srgbClr val="111215"/>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Open Sans"/>
              <a:ea typeface="Open Sans"/>
              <a:cs typeface="Open Sans"/>
              <a:sym typeface="Open Sans"/>
            </a:endParaRPr>
          </a:p>
        </p:txBody>
      </p:sp>
      <p:sp>
        <p:nvSpPr>
          <p:cNvPr id="43" name="Shape 43"/>
          <p:cNvSpPr>
            <a:spLocks noGrp="1"/>
          </p:cNvSpPr>
          <p:nvPr>
            <p:ph type="sldNum" sz="quarter" idx="2"/>
          </p:nvPr>
        </p:nvSpPr>
        <p:spPr>
          <a:prstGeom prst="rect">
            <a:avLst/>
          </a:prstGeom>
        </p:spPr>
        <p:txBody>
          <a:bodyPr/>
          <a:lstStyle/>
          <a:p>
            <a:fld id="{86CB4B4D-7CA3-9044-876B-883B54F8677D}" type="slidenum">
              <a:t>‹#›</a:t>
            </a:fld>
            <a:endParaRPr/>
          </a:p>
        </p:txBody>
      </p:sp>
      <p:sp>
        <p:nvSpPr>
          <p:cNvPr id="7" name="Picture Placeholder 6"/>
          <p:cNvSpPr>
            <a:spLocks noGrp="1"/>
          </p:cNvSpPr>
          <p:nvPr>
            <p:ph type="pic" sz="quarter" idx="10"/>
          </p:nvPr>
        </p:nvSpPr>
        <p:spPr>
          <a:xfrm>
            <a:off x="17094200" y="4276725"/>
            <a:ext cx="9512300" cy="16916400"/>
          </a:xfrm>
        </p:spPr>
        <p:txBody>
          <a:bodyPr/>
          <a:lstStyle/>
          <a:p>
            <a:endParaRPr lang="en-US"/>
          </a:p>
        </p:txBody>
      </p:sp>
    </p:spTree>
    <p:extLst>
      <p:ext uri="{BB962C8B-B14F-4D97-AF65-F5344CB8AC3E}">
        <p14:creationId xmlns:p14="http://schemas.microsoft.com/office/powerpoint/2010/main" val="811302468"/>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4_Blank">
    <p:bg>
      <p:bgPr>
        <a:solidFill>
          <a:srgbClr val="FFFFFF"/>
        </a:solidFill>
        <a:effectLst/>
      </p:bgPr>
    </p:bg>
    <p:spTree>
      <p:nvGrpSpPr>
        <p:cNvPr id="1" name=""/>
        <p:cNvGrpSpPr/>
        <p:nvPr/>
      </p:nvGrpSpPr>
      <p:grpSpPr>
        <a:xfrm>
          <a:off x="0" y="0"/>
          <a:ext cx="0" cy="0"/>
          <a:chOff x="0" y="0"/>
          <a:chExt cx="0" cy="0"/>
        </a:xfrm>
      </p:grpSpPr>
      <p:sp>
        <p:nvSpPr>
          <p:cNvPr id="2" name="Rectangle 1"/>
          <p:cNvSpPr/>
          <p:nvPr userDrawn="1"/>
        </p:nvSpPr>
        <p:spPr>
          <a:xfrm>
            <a:off x="13213161" y="4067058"/>
            <a:ext cx="8641533" cy="5581884"/>
          </a:xfrm>
          <a:prstGeom prst="rect">
            <a:avLst/>
          </a:prstGeom>
          <a:solidFill>
            <a:srgbClr val="111215"/>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Open Sans"/>
              <a:ea typeface="Open Sans"/>
              <a:cs typeface="Open Sans"/>
              <a:sym typeface="Open Sans"/>
            </a:endParaRPr>
          </a:p>
        </p:txBody>
      </p:sp>
      <p:sp>
        <p:nvSpPr>
          <p:cNvPr id="36" name="Shape 36"/>
          <p:cNvSpPr>
            <a:spLocks noGrp="1"/>
          </p:cNvSpPr>
          <p:nvPr>
            <p:ph type="sldNum" sz="quarter" idx="2"/>
          </p:nvPr>
        </p:nvSpPr>
        <p:spPr>
          <a:prstGeom prst="rect">
            <a:avLst/>
          </a:prstGeom>
        </p:spPr>
        <p:txBody>
          <a:bodyPr/>
          <a:lstStyle/>
          <a:p>
            <a:fld id="{86CB4B4D-7CA3-9044-876B-883B54F8677D}" type="slidenum">
              <a:t>‹#›</a:t>
            </a:fld>
            <a:endParaRPr/>
          </a:p>
        </p:txBody>
      </p:sp>
      <p:sp>
        <p:nvSpPr>
          <p:cNvPr id="5" name="Picture Placeholder 4"/>
          <p:cNvSpPr>
            <a:spLocks noGrp="1"/>
          </p:cNvSpPr>
          <p:nvPr>
            <p:ph type="pic" sz="quarter" idx="10"/>
          </p:nvPr>
        </p:nvSpPr>
        <p:spPr>
          <a:xfrm>
            <a:off x="13212763" y="4067175"/>
            <a:ext cx="8642350" cy="5581650"/>
          </a:xfrm>
        </p:spPr>
        <p:txBody>
          <a:bodyPr/>
          <a:lstStyle/>
          <a:p>
            <a:endParaRPr lang="en-US"/>
          </a:p>
        </p:txBody>
      </p:sp>
    </p:spTree>
    <p:extLst>
      <p:ext uri="{BB962C8B-B14F-4D97-AF65-F5344CB8AC3E}">
        <p14:creationId xmlns:p14="http://schemas.microsoft.com/office/powerpoint/2010/main" val="1388606789"/>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Blank Dark">
    <p:spTree>
      <p:nvGrpSpPr>
        <p:cNvPr id="1" name=""/>
        <p:cNvGrpSpPr/>
        <p:nvPr/>
      </p:nvGrpSpPr>
      <p:grpSpPr>
        <a:xfrm>
          <a:off x="0" y="0"/>
          <a:ext cx="0" cy="0"/>
          <a:chOff x="0" y="0"/>
          <a:chExt cx="0" cy="0"/>
        </a:xfrm>
      </p:grpSpPr>
      <p:sp>
        <p:nvSpPr>
          <p:cNvPr id="2" name="Rectangle 1"/>
          <p:cNvSpPr/>
          <p:nvPr userDrawn="1"/>
        </p:nvSpPr>
        <p:spPr>
          <a:xfrm>
            <a:off x="7106639" y="-771524"/>
            <a:ext cx="10480944" cy="6720010"/>
          </a:xfrm>
          <a:prstGeom prst="rect">
            <a:avLst/>
          </a:prstGeom>
          <a:solidFill>
            <a:srgbClr val="111215"/>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Open Sans"/>
              <a:ea typeface="Open Sans"/>
              <a:cs typeface="Open Sans"/>
              <a:sym typeface="Open Sans"/>
            </a:endParaRPr>
          </a:p>
        </p:txBody>
      </p:sp>
      <p:sp>
        <p:nvSpPr>
          <p:cNvPr id="5" name="Picture Placeholder 4"/>
          <p:cNvSpPr>
            <a:spLocks noGrp="1"/>
          </p:cNvSpPr>
          <p:nvPr>
            <p:ph type="pic" sz="quarter" idx="10"/>
          </p:nvPr>
        </p:nvSpPr>
        <p:spPr>
          <a:xfrm>
            <a:off x="7107238" y="-771525"/>
            <a:ext cx="10480675" cy="6719888"/>
          </a:xfrm>
        </p:spPr>
        <p:txBody>
          <a:bodyPr/>
          <a:lstStyle/>
          <a:p>
            <a:endParaRPr lang="en-US"/>
          </a:p>
        </p:txBody>
      </p:sp>
      <p:sp>
        <p:nvSpPr>
          <p:cNvPr id="43" name="Shape 43"/>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122547819"/>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5_Blank">
    <p:bg>
      <p:bgPr>
        <a:solidFill>
          <a:srgbClr val="FFFFFF"/>
        </a:solidFill>
        <a:effectLst/>
      </p:bgPr>
    </p:bg>
    <p:spTree>
      <p:nvGrpSpPr>
        <p:cNvPr id="1" name=""/>
        <p:cNvGrpSpPr/>
        <p:nvPr/>
      </p:nvGrpSpPr>
      <p:grpSpPr>
        <a:xfrm>
          <a:off x="0" y="0"/>
          <a:ext cx="0" cy="0"/>
          <a:chOff x="0" y="0"/>
          <a:chExt cx="0" cy="0"/>
        </a:xfrm>
      </p:grpSpPr>
      <p:sp>
        <p:nvSpPr>
          <p:cNvPr id="2" name="Rectangle 1"/>
          <p:cNvSpPr/>
          <p:nvPr userDrawn="1"/>
        </p:nvSpPr>
        <p:spPr>
          <a:xfrm>
            <a:off x="10351373" y="2464413"/>
            <a:ext cx="6613923" cy="8813801"/>
          </a:xfrm>
          <a:prstGeom prst="rect">
            <a:avLst/>
          </a:prstGeom>
          <a:solidFill>
            <a:srgbClr val="111215"/>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Open Sans"/>
              <a:ea typeface="Open Sans"/>
              <a:cs typeface="Open Sans"/>
              <a:sym typeface="Open Sans"/>
            </a:endParaRPr>
          </a:p>
        </p:txBody>
      </p:sp>
      <p:sp>
        <p:nvSpPr>
          <p:cNvPr id="36" name="Shape 36"/>
          <p:cNvSpPr>
            <a:spLocks noGrp="1"/>
          </p:cNvSpPr>
          <p:nvPr>
            <p:ph type="sldNum" sz="quarter" idx="2"/>
          </p:nvPr>
        </p:nvSpPr>
        <p:spPr>
          <a:prstGeom prst="rect">
            <a:avLst/>
          </a:prstGeom>
        </p:spPr>
        <p:txBody>
          <a:bodyPr/>
          <a:lstStyle/>
          <a:p>
            <a:fld id="{86CB4B4D-7CA3-9044-876B-883B54F8677D}" type="slidenum">
              <a:t>‹#›</a:t>
            </a:fld>
            <a:endParaRPr/>
          </a:p>
        </p:txBody>
      </p:sp>
      <p:sp>
        <p:nvSpPr>
          <p:cNvPr id="5" name="Picture Placeholder 4"/>
          <p:cNvSpPr>
            <a:spLocks noGrp="1"/>
          </p:cNvSpPr>
          <p:nvPr>
            <p:ph type="pic" sz="quarter" idx="10"/>
          </p:nvPr>
        </p:nvSpPr>
        <p:spPr>
          <a:xfrm>
            <a:off x="10352088" y="2463800"/>
            <a:ext cx="6613525" cy="8813800"/>
          </a:xfrm>
        </p:spPr>
        <p:txBody>
          <a:bodyPr/>
          <a:lstStyle/>
          <a:p>
            <a:endParaRPr lang="en-US"/>
          </a:p>
        </p:txBody>
      </p:sp>
    </p:spTree>
    <p:extLst>
      <p:ext uri="{BB962C8B-B14F-4D97-AF65-F5344CB8AC3E}">
        <p14:creationId xmlns:p14="http://schemas.microsoft.com/office/powerpoint/2010/main" val="601870669"/>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6_Blank Dark">
    <p:spTree>
      <p:nvGrpSpPr>
        <p:cNvPr id="1" name=""/>
        <p:cNvGrpSpPr/>
        <p:nvPr/>
      </p:nvGrpSpPr>
      <p:grpSpPr>
        <a:xfrm>
          <a:off x="0" y="0"/>
          <a:ext cx="0" cy="0"/>
          <a:chOff x="0" y="0"/>
          <a:chExt cx="0" cy="0"/>
        </a:xfrm>
      </p:grpSpPr>
      <p:sp>
        <p:nvSpPr>
          <p:cNvPr id="43" name="Shape 43"/>
          <p:cNvSpPr>
            <a:spLocks noGrp="1"/>
          </p:cNvSpPr>
          <p:nvPr>
            <p:ph type="sldNum" sz="quarter" idx="2"/>
          </p:nvPr>
        </p:nvSpPr>
        <p:spPr>
          <a:prstGeom prst="rect">
            <a:avLst/>
          </a:prstGeom>
        </p:spPr>
        <p:txBody>
          <a:bodyPr/>
          <a:lstStyle/>
          <a:p>
            <a:fld id="{86CB4B4D-7CA3-9044-876B-883B54F8677D}" type="slidenum">
              <a:t>‹#›</a:t>
            </a:fld>
            <a:endParaRPr/>
          </a:p>
        </p:txBody>
      </p:sp>
      <p:sp>
        <p:nvSpPr>
          <p:cNvPr id="5" name="Rectangle 4"/>
          <p:cNvSpPr/>
          <p:nvPr userDrawn="1"/>
        </p:nvSpPr>
        <p:spPr>
          <a:xfrm>
            <a:off x="6677519" y="6281214"/>
            <a:ext cx="11028963" cy="14720400"/>
          </a:xfrm>
          <a:prstGeom prst="rect">
            <a:avLst/>
          </a:prstGeom>
          <a:solidFill>
            <a:srgbClr val="111215"/>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Open Sans"/>
              <a:ea typeface="Open Sans"/>
              <a:cs typeface="Open Sans"/>
              <a:sym typeface="Open Sans"/>
            </a:endParaRPr>
          </a:p>
        </p:txBody>
      </p:sp>
      <p:sp>
        <p:nvSpPr>
          <p:cNvPr id="11" name="Picture Placeholder 10"/>
          <p:cNvSpPr>
            <a:spLocks noGrp="1"/>
          </p:cNvSpPr>
          <p:nvPr>
            <p:ph type="pic" sz="quarter" idx="10"/>
          </p:nvPr>
        </p:nvSpPr>
        <p:spPr>
          <a:xfrm>
            <a:off x="6677025" y="6281738"/>
            <a:ext cx="11029950" cy="14719300"/>
          </a:xfrm>
        </p:spPr>
        <p:txBody>
          <a:bodyPr/>
          <a:lstStyle/>
          <a:p>
            <a:endParaRPr lang="en-US"/>
          </a:p>
        </p:txBody>
      </p:sp>
    </p:spTree>
    <p:extLst>
      <p:ext uri="{BB962C8B-B14F-4D97-AF65-F5344CB8AC3E}">
        <p14:creationId xmlns:p14="http://schemas.microsoft.com/office/powerpoint/2010/main" val="45412818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Basic (2)">
    <p:bg>
      <p:bgPr>
        <a:solidFill>
          <a:srgbClr val="FFFFFF"/>
        </a:solidFill>
        <a:effectLst/>
      </p:bgPr>
    </p:bg>
    <p:spTree>
      <p:nvGrpSpPr>
        <p:cNvPr id="1" name=""/>
        <p:cNvGrpSpPr/>
        <p:nvPr/>
      </p:nvGrpSpPr>
      <p:grpSpPr>
        <a:xfrm>
          <a:off x="0" y="0"/>
          <a:ext cx="0" cy="0"/>
          <a:chOff x="0" y="0"/>
          <a:chExt cx="0" cy="0"/>
        </a:xfrm>
      </p:grpSpPr>
      <p:sp>
        <p:nvSpPr>
          <p:cNvPr id="28" name="Shape 28"/>
          <p:cNvSpPr>
            <a:spLocks noGrp="1"/>
          </p:cNvSpPr>
          <p:nvPr>
            <p:ph type="title"/>
          </p:nvPr>
        </p:nvSpPr>
        <p:spPr>
          <a:xfrm>
            <a:off x="1354149" y="413783"/>
            <a:ext cx="17665363" cy="1702776"/>
          </a:xfrm>
          <a:prstGeom prst="rect">
            <a:avLst/>
          </a:prstGeom>
        </p:spPr>
        <p:txBody>
          <a:bodyPr anchor="ctr"/>
          <a:lstStyle>
            <a:lvl1pPr algn="l">
              <a:defRPr>
                <a:solidFill>
                  <a:srgbClr val="5D5D5E"/>
                </a:solidFill>
                <a:latin typeface="+mn-lt"/>
                <a:ea typeface="+mn-ea"/>
                <a:cs typeface="+mn-cs"/>
                <a:sym typeface="Open Sans Semibold"/>
              </a:defRPr>
            </a:lvl1pPr>
          </a:lstStyle>
          <a:p>
            <a:r>
              <a:t>Title Text</a:t>
            </a:r>
          </a:p>
        </p:txBody>
      </p:sp>
      <p:sp>
        <p:nvSpPr>
          <p:cNvPr id="29" name="Shape 29"/>
          <p:cNvSpPr>
            <a:spLocks noGrp="1"/>
          </p:cNvSpPr>
          <p:nvPr>
            <p:ph type="sldNum" sz="quarter" idx="2"/>
          </p:nvPr>
        </p:nvSpPr>
        <p:spPr>
          <a:xfrm>
            <a:off x="22562954" y="992120"/>
            <a:ext cx="491258" cy="558801"/>
          </a:xfrm>
          <a:prstGeom prst="rect">
            <a:avLst/>
          </a:prstGeom>
        </p:spPr>
        <p:txBody>
          <a:bodyPr/>
          <a:lstStyle>
            <a:lvl1pPr>
              <a:defRPr sz="2600" b="1">
                <a:solidFill>
                  <a:srgbClr val="9D9C9D"/>
                </a:solidFill>
                <a:latin typeface="Open Sans"/>
                <a:ea typeface="Open Sans"/>
                <a:cs typeface="Open Sans"/>
                <a:sym typeface="Open Sans"/>
              </a:defRPr>
            </a:lvl1p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_Blank Dark">
    <p:spTree>
      <p:nvGrpSpPr>
        <p:cNvPr id="1" name=""/>
        <p:cNvGrpSpPr/>
        <p:nvPr/>
      </p:nvGrpSpPr>
      <p:grpSpPr>
        <a:xfrm>
          <a:off x="0" y="0"/>
          <a:ext cx="0" cy="0"/>
          <a:chOff x="0" y="0"/>
          <a:chExt cx="0" cy="0"/>
        </a:xfrm>
      </p:grpSpPr>
      <p:sp>
        <p:nvSpPr>
          <p:cNvPr id="43" name="Shape 43"/>
          <p:cNvSpPr>
            <a:spLocks noGrp="1"/>
          </p:cNvSpPr>
          <p:nvPr>
            <p:ph type="sldNum" sz="quarter" idx="2"/>
          </p:nvPr>
        </p:nvSpPr>
        <p:spPr>
          <a:prstGeom prst="rect">
            <a:avLst/>
          </a:prstGeom>
        </p:spPr>
        <p:txBody>
          <a:bodyPr/>
          <a:lstStyle/>
          <a:p>
            <a:fld id="{86CB4B4D-7CA3-9044-876B-883B54F8677D}" type="slidenum">
              <a:t>‹#›</a:t>
            </a:fld>
            <a:endParaRPr/>
          </a:p>
        </p:txBody>
      </p:sp>
      <p:sp>
        <p:nvSpPr>
          <p:cNvPr id="7" name="Rectangle 6"/>
          <p:cNvSpPr/>
          <p:nvPr userDrawn="1"/>
        </p:nvSpPr>
        <p:spPr>
          <a:xfrm>
            <a:off x="6663852" y="-7726680"/>
            <a:ext cx="11056165" cy="14724000"/>
          </a:xfrm>
          <a:prstGeom prst="rect">
            <a:avLst/>
          </a:prstGeom>
          <a:solidFill>
            <a:srgbClr val="111215"/>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Open Sans"/>
              <a:ea typeface="Open Sans"/>
              <a:cs typeface="Open Sans"/>
              <a:sym typeface="Open Sans"/>
            </a:endParaRPr>
          </a:p>
        </p:txBody>
      </p:sp>
      <p:sp>
        <p:nvSpPr>
          <p:cNvPr id="8" name="Picture Placeholder 7"/>
          <p:cNvSpPr>
            <a:spLocks noGrp="1"/>
          </p:cNvSpPr>
          <p:nvPr>
            <p:ph type="pic" sz="quarter" idx="10"/>
          </p:nvPr>
        </p:nvSpPr>
        <p:spPr>
          <a:xfrm>
            <a:off x="6664325" y="-7726363"/>
            <a:ext cx="11055350" cy="14724063"/>
          </a:xfrm>
        </p:spPr>
        <p:txBody>
          <a:bodyPr/>
          <a:lstStyle/>
          <a:p>
            <a:endParaRPr lang="en-US"/>
          </a:p>
        </p:txBody>
      </p:sp>
    </p:spTree>
    <p:extLst>
      <p:ext uri="{BB962C8B-B14F-4D97-AF65-F5344CB8AC3E}">
        <p14:creationId xmlns:p14="http://schemas.microsoft.com/office/powerpoint/2010/main" val="1902854675"/>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6_Blank">
    <p:bg>
      <p:bgPr>
        <a:solidFill>
          <a:srgbClr val="FFFFFF"/>
        </a:solidFill>
        <a:effectLst/>
      </p:bgPr>
    </p:bg>
    <p:spTree>
      <p:nvGrpSpPr>
        <p:cNvPr id="1" name=""/>
        <p:cNvGrpSpPr/>
        <p:nvPr/>
      </p:nvGrpSpPr>
      <p:grpSpPr>
        <a:xfrm>
          <a:off x="0" y="0"/>
          <a:ext cx="0" cy="0"/>
          <a:chOff x="0" y="0"/>
          <a:chExt cx="0" cy="0"/>
        </a:xfrm>
      </p:grpSpPr>
      <p:sp>
        <p:nvSpPr>
          <p:cNvPr id="2" name="Rectangle 1"/>
          <p:cNvSpPr/>
          <p:nvPr userDrawn="1"/>
        </p:nvSpPr>
        <p:spPr>
          <a:xfrm>
            <a:off x="16937609" y="1964565"/>
            <a:ext cx="12866888" cy="7231870"/>
          </a:xfrm>
          <a:prstGeom prst="rect">
            <a:avLst/>
          </a:prstGeom>
          <a:solidFill>
            <a:srgbClr val="111215"/>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Open Sans"/>
              <a:ea typeface="Open Sans"/>
              <a:cs typeface="Open Sans"/>
              <a:sym typeface="Open Sans"/>
            </a:endParaRPr>
          </a:p>
        </p:txBody>
      </p:sp>
      <p:sp>
        <p:nvSpPr>
          <p:cNvPr id="5" name="Picture Placeholder 4"/>
          <p:cNvSpPr>
            <a:spLocks noGrp="1"/>
          </p:cNvSpPr>
          <p:nvPr>
            <p:ph type="pic" sz="quarter" idx="10"/>
          </p:nvPr>
        </p:nvSpPr>
        <p:spPr>
          <a:xfrm>
            <a:off x="16937038" y="1965325"/>
            <a:ext cx="12866687" cy="7231063"/>
          </a:xfrm>
        </p:spPr>
        <p:txBody>
          <a:bodyPr/>
          <a:lstStyle/>
          <a:p>
            <a:endParaRPr lang="en-US"/>
          </a:p>
        </p:txBody>
      </p:sp>
      <p:sp>
        <p:nvSpPr>
          <p:cNvPr id="36" name="Shape 36"/>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34497341"/>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7_Blank">
    <p:bg>
      <p:bgPr>
        <a:solidFill>
          <a:srgbClr val="FFFFFF"/>
        </a:solidFill>
        <a:effectLst/>
      </p:bgPr>
    </p:bg>
    <p:spTree>
      <p:nvGrpSpPr>
        <p:cNvPr id="1" name=""/>
        <p:cNvGrpSpPr/>
        <p:nvPr/>
      </p:nvGrpSpPr>
      <p:grpSpPr>
        <a:xfrm>
          <a:off x="0" y="0"/>
          <a:ext cx="0" cy="0"/>
          <a:chOff x="0" y="0"/>
          <a:chExt cx="0" cy="0"/>
        </a:xfrm>
      </p:grpSpPr>
      <p:sp>
        <p:nvSpPr>
          <p:cNvPr id="36" name="Shape 36"/>
          <p:cNvSpPr>
            <a:spLocks noGrp="1"/>
          </p:cNvSpPr>
          <p:nvPr>
            <p:ph type="sldNum" sz="quarter" idx="2"/>
          </p:nvPr>
        </p:nvSpPr>
        <p:spPr>
          <a:prstGeom prst="rect">
            <a:avLst/>
          </a:prstGeom>
        </p:spPr>
        <p:txBody>
          <a:bodyPr/>
          <a:lstStyle/>
          <a:p>
            <a:fld id="{86CB4B4D-7CA3-9044-876B-883B54F8677D}" type="slidenum">
              <a:t>‹#›</a:t>
            </a:fld>
            <a:endParaRPr/>
          </a:p>
        </p:txBody>
      </p:sp>
      <p:sp>
        <p:nvSpPr>
          <p:cNvPr id="2" name="Rectangle 1"/>
          <p:cNvSpPr/>
          <p:nvPr userDrawn="1"/>
        </p:nvSpPr>
        <p:spPr>
          <a:xfrm>
            <a:off x="1913779" y="3122485"/>
            <a:ext cx="9347201" cy="5252731"/>
          </a:xfrm>
          <a:prstGeom prst="rect">
            <a:avLst/>
          </a:prstGeom>
          <a:solidFill>
            <a:srgbClr val="111215"/>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Open Sans"/>
              <a:ea typeface="Open Sans"/>
              <a:cs typeface="Open Sans"/>
              <a:sym typeface="Open Sans"/>
            </a:endParaRPr>
          </a:p>
        </p:txBody>
      </p:sp>
      <p:sp>
        <p:nvSpPr>
          <p:cNvPr id="5" name="Picture Placeholder 4"/>
          <p:cNvSpPr>
            <a:spLocks noGrp="1"/>
          </p:cNvSpPr>
          <p:nvPr>
            <p:ph type="pic" sz="quarter" idx="10"/>
          </p:nvPr>
        </p:nvSpPr>
        <p:spPr>
          <a:xfrm>
            <a:off x="1914525" y="3122613"/>
            <a:ext cx="9347200" cy="5253037"/>
          </a:xfrm>
        </p:spPr>
        <p:txBody>
          <a:bodyPr/>
          <a:lstStyle/>
          <a:p>
            <a:endParaRPr lang="en-US"/>
          </a:p>
        </p:txBody>
      </p:sp>
    </p:spTree>
    <p:extLst>
      <p:ext uri="{BB962C8B-B14F-4D97-AF65-F5344CB8AC3E}">
        <p14:creationId xmlns:p14="http://schemas.microsoft.com/office/powerpoint/2010/main" val="121827567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lank Dark">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24384000" cy="13716000"/>
          </a:xfrm>
        </p:spPr>
        <p:txBody>
          <a:bodyPr/>
          <a:lstStyle/>
          <a:p>
            <a:endParaRPr lang="en-US" dirty="0"/>
          </a:p>
        </p:txBody>
      </p:sp>
      <p:sp>
        <p:nvSpPr>
          <p:cNvPr id="43" name="Shape 43"/>
          <p:cNvSpPr>
            <a:spLocks noGrp="1"/>
          </p:cNvSpPr>
          <p:nvPr>
            <p:ph type="sldNum" sz="quarter" idx="2"/>
          </p:nvPr>
        </p:nvSpPr>
        <p:spPr>
          <a:prstGeom prst="rect">
            <a:avLst/>
          </a:prstGeom>
        </p:spPr>
        <p:txBody>
          <a:bodyPr/>
          <a:lstStyle/>
          <a:p>
            <a:fld id="{86CB4B4D-7CA3-9044-876B-883B54F8677D}" type="slidenum">
              <a:t>‹#›</a:t>
            </a:fld>
            <a:endParaRPr/>
          </a:p>
        </p:txBody>
      </p:sp>
      <p:sp>
        <p:nvSpPr>
          <p:cNvPr id="10" name="Shape 39"/>
          <p:cNvSpPr/>
          <p:nvPr userDrawn="1"/>
        </p:nvSpPr>
        <p:spPr>
          <a:xfrm>
            <a:off x="7344002" y="1260015"/>
            <a:ext cx="9694800" cy="111924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0F1010"/>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endParaRPr/>
          </a:p>
        </p:txBody>
      </p:sp>
      <p:sp>
        <p:nvSpPr>
          <p:cNvPr id="11" name="Picture Placeholder 10"/>
          <p:cNvSpPr>
            <a:spLocks noGrp="1"/>
          </p:cNvSpPr>
          <p:nvPr>
            <p:ph type="pic" sz="quarter" idx="11"/>
          </p:nvPr>
        </p:nvSpPr>
        <p:spPr>
          <a:xfrm>
            <a:off x="7344600" y="1260015"/>
            <a:ext cx="9694800" cy="11192400"/>
          </a:xfrm>
          <a:custGeom>
            <a:avLst/>
            <a:gdLst>
              <a:gd name="connsiteX0" fmla="*/ 0 w 4351338"/>
              <a:gd name="connsiteY0" fmla="*/ 2463800 h 4927600"/>
              <a:gd name="connsiteX1" fmla="*/ 1087835 w 4351338"/>
              <a:gd name="connsiteY1" fmla="*/ 1 h 4927600"/>
              <a:gd name="connsiteX2" fmla="*/ 3263504 w 4351338"/>
              <a:gd name="connsiteY2" fmla="*/ 1 h 4927600"/>
              <a:gd name="connsiteX3" fmla="*/ 4351338 w 4351338"/>
              <a:gd name="connsiteY3" fmla="*/ 2463800 h 4927600"/>
              <a:gd name="connsiteX4" fmla="*/ 3263504 w 4351338"/>
              <a:gd name="connsiteY4" fmla="*/ 4927599 h 4927600"/>
              <a:gd name="connsiteX5" fmla="*/ 1087835 w 4351338"/>
              <a:gd name="connsiteY5" fmla="*/ 4927599 h 4927600"/>
              <a:gd name="connsiteX6" fmla="*/ 0 w 4351338"/>
              <a:gd name="connsiteY6" fmla="*/ 2463800 h 4927600"/>
              <a:gd name="connsiteX0" fmla="*/ 0 w 4351338"/>
              <a:gd name="connsiteY0" fmla="*/ 2475830 h 4939629"/>
              <a:gd name="connsiteX1" fmla="*/ 2122551 w 4351338"/>
              <a:gd name="connsiteY1" fmla="*/ 0 h 4939629"/>
              <a:gd name="connsiteX2" fmla="*/ 3263504 w 4351338"/>
              <a:gd name="connsiteY2" fmla="*/ 12031 h 4939629"/>
              <a:gd name="connsiteX3" fmla="*/ 4351338 w 4351338"/>
              <a:gd name="connsiteY3" fmla="*/ 2475830 h 4939629"/>
              <a:gd name="connsiteX4" fmla="*/ 3263504 w 4351338"/>
              <a:gd name="connsiteY4" fmla="*/ 4939629 h 4939629"/>
              <a:gd name="connsiteX5" fmla="*/ 1087835 w 4351338"/>
              <a:gd name="connsiteY5" fmla="*/ 4939629 h 4939629"/>
              <a:gd name="connsiteX6" fmla="*/ 0 w 4351338"/>
              <a:gd name="connsiteY6" fmla="*/ 2475830 h 4939629"/>
              <a:gd name="connsiteX0" fmla="*/ 0 w 4291180"/>
              <a:gd name="connsiteY0" fmla="*/ 2475830 h 4939629"/>
              <a:gd name="connsiteX1" fmla="*/ 2122551 w 4291180"/>
              <a:gd name="connsiteY1" fmla="*/ 0 h 4939629"/>
              <a:gd name="connsiteX2" fmla="*/ 3263504 w 4291180"/>
              <a:gd name="connsiteY2" fmla="*/ 12031 h 4939629"/>
              <a:gd name="connsiteX3" fmla="*/ 4291180 w 4291180"/>
              <a:gd name="connsiteY3" fmla="*/ 1236577 h 4939629"/>
              <a:gd name="connsiteX4" fmla="*/ 3263504 w 4291180"/>
              <a:gd name="connsiteY4" fmla="*/ 4939629 h 4939629"/>
              <a:gd name="connsiteX5" fmla="*/ 1087835 w 4291180"/>
              <a:gd name="connsiteY5" fmla="*/ 4939629 h 4939629"/>
              <a:gd name="connsiteX6" fmla="*/ 0 w 4291180"/>
              <a:gd name="connsiteY6" fmla="*/ 2475830 h 4939629"/>
              <a:gd name="connsiteX0" fmla="*/ 0 w 4243053"/>
              <a:gd name="connsiteY0" fmla="*/ 1236578 h 4939629"/>
              <a:gd name="connsiteX1" fmla="*/ 2074424 w 4243053"/>
              <a:gd name="connsiteY1" fmla="*/ 0 h 4939629"/>
              <a:gd name="connsiteX2" fmla="*/ 3215377 w 4243053"/>
              <a:gd name="connsiteY2" fmla="*/ 12031 h 4939629"/>
              <a:gd name="connsiteX3" fmla="*/ 4243053 w 4243053"/>
              <a:gd name="connsiteY3" fmla="*/ 1236577 h 4939629"/>
              <a:gd name="connsiteX4" fmla="*/ 3215377 w 4243053"/>
              <a:gd name="connsiteY4" fmla="*/ 4939629 h 4939629"/>
              <a:gd name="connsiteX5" fmla="*/ 1039708 w 4243053"/>
              <a:gd name="connsiteY5" fmla="*/ 4939629 h 4939629"/>
              <a:gd name="connsiteX6" fmla="*/ 0 w 4243053"/>
              <a:gd name="connsiteY6" fmla="*/ 1236578 h 4939629"/>
              <a:gd name="connsiteX0" fmla="*/ 0 w 4243053"/>
              <a:gd name="connsiteY0" fmla="*/ 1236578 h 4939629"/>
              <a:gd name="connsiteX1" fmla="*/ 2074424 w 4243053"/>
              <a:gd name="connsiteY1" fmla="*/ 0 h 4939629"/>
              <a:gd name="connsiteX2" fmla="*/ 3215377 w 4243053"/>
              <a:gd name="connsiteY2" fmla="*/ 12031 h 4939629"/>
              <a:gd name="connsiteX3" fmla="*/ 4243053 w 4243053"/>
              <a:gd name="connsiteY3" fmla="*/ 1236577 h 4939629"/>
              <a:gd name="connsiteX4" fmla="*/ 3215377 w 4243053"/>
              <a:gd name="connsiteY4" fmla="*/ 4939629 h 4939629"/>
              <a:gd name="connsiteX5" fmla="*/ 4993 w 4243053"/>
              <a:gd name="connsiteY5" fmla="*/ 3712408 h 4939629"/>
              <a:gd name="connsiteX6" fmla="*/ 0 w 4243053"/>
              <a:gd name="connsiteY6" fmla="*/ 1236578 h 4939629"/>
              <a:gd name="connsiteX0" fmla="*/ 0 w 4243053"/>
              <a:gd name="connsiteY0" fmla="*/ 1236578 h 4927597"/>
              <a:gd name="connsiteX1" fmla="*/ 2074424 w 4243053"/>
              <a:gd name="connsiteY1" fmla="*/ 0 h 4927597"/>
              <a:gd name="connsiteX2" fmla="*/ 3215377 w 4243053"/>
              <a:gd name="connsiteY2" fmla="*/ 12031 h 4927597"/>
              <a:gd name="connsiteX3" fmla="*/ 4243053 w 4243053"/>
              <a:gd name="connsiteY3" fmla="*/ 1236577 h 4927597"/>
              <a:gd name="connsiteX4" fmla="*/ 2144567 w 4243053"/>
              <a:gd name="connsiteY4" fmla="*/ 4927597 h 4927597"/>
              <a:gd name="connsiteX5" fmla="*/ 4993 w 4243053"/>
              <a:gd name="connsiteY5" fmla="*/ 3712408 h 4927597"/>
              <a:gd name="connsiteX6" fmla="*/ 0 w 4243053"/>
              <a:gd name="connsiteY6" fmla="*/ 1236578 h 4927597"/>
              <a:gd name="connsiteX0" fmla="*/ 0 w 4255085"/>
              <a:gd name="connsiteY0" fmla="*/ 1236578 h 4927597"/>
              <a:gd name="connsiteX1" fmla="*/ 2074424 w 4255085"/>
              <a:gd name="connsiteY1" fmla="*/ 0 h 4927597"/>
              <a:gd name="connsiteX2" fmla="*/ 3215377 w 4255085"/>
              <a:gd name="connsiteY2" fmla="*/ 12031 h 4927597"/>
              <a:gd name="connsiteX3" fmla="*/ 4255085 w 4255085"/>
              <a:gd name="connsiteY3" fmla="*/ 3703051 h 4927597"/>
              <a:gd name="connsiteX4" fmla="*/ 2144567 w 4255085"/>
              <a:gd name="connsiteY4" fmla="*/ 4927597 h 4927597"/>
              <a:gd name="connsiteX5" fmla="*/ 4993 w 4255085"/>
              <a:gd name="connsiteY5" fmla="*/ 3712408 h 4927597"/>
              <a:gd name="connsiteX6" fmla="*/ 0 w 4255085"/>
              <a:gd name="connsiteY6" fmla="*/ 1236578 h 4927597"/>
              <a:gd name="connsiteX0" fmla="*/ 0 w 4255085"/>
              <a:gd name="connsiteY0" fmla="*/ 1236578 h 4927597"/>
              <a:gd name="connsiteX1" fmla="*/ 2074424 w 4255085"/>
              <a:gd name="connsiteY1" fmla="*/ 0 h 4927597"/>
              <a:gd name="connsiteX2" fmla="*/ 4238062 w 4255085"/>
              <a:gd name="connsiteY2" fmla="*/ 1227220 h 4927597"/>
              <a:gd name="connsiteX3" fmla="*/ 4255085 w 4255085"/>
              <a:gd name="connsiteY3" fmla="*/ 3703051 h 4927597"/>
              <a:gd name="connsiteX4" fmla="*/ 2144567 w 4255085"/>
              <a:gd name="connsiteY4" fmla="*/ 4927597 h 4927597"/>
              <a:gd name="connsiteX5" fmla="*/ 4993 w 4255085"/>
              <a:gd name="connsiteY5" fmla="*/ 3712408 h 4927597"/>
              <a:gd name="connsiteX6" fmla="*/ 0 w 4255085"/>
              <a:gd name="connsiteY6" fmla="*/ 1236578 h 4927597"/>
              <a:gd name="connsiteX0" fmla="*/ 0 w 4255085"/>
              <a:gd name="connsiteY0" fmla="*/ 1219216 h 4910235"/>
              <a:gd name="connsiteX1" fmla="*/ 2114936 w 4255085"/>
              <a:gd name="connsiteY1" fmla="*/ 0 h 4910235"/>
              <a:gd name="connsiteX2" fmla="*/ 4238062 w 4255085"/>
              <a:gd name="connsiteY2" fmla="*/ 1209858 h 4910235"/>
              <a:gd name="connsiteX3" fmla="*/ 4255085 w 4255085"/>
              <a:gd name="connsiteY3" fmla="*/ 3685689 h 4910235"/>
              <a:gd name="connsiteX4" fmla="*/ 2144567 w 4255085"/>
              <a:gd name="connsiteY4" fmla="*/ 4910235 h 4910235"/>
              <a:gd name="connsiteX5" fmla="*/ 4993 w 4255085"/>
              <a:gd name="connsiteY5" fmla="*/ 3695046 h 4910235"/>
              <a:gd name="connsiteX6" fmla="*/ 0 w 4255085"/>
              <a:gd name="connsiteY6" fmla="*/ 1219216 h 4910235"/>
              <a:gd name="connsiteX0" fmla="*/ 0 w 4261211"/>
              <a:gd name="connsiteY0" fmla="*/ 1219216 h 4910235"/>
              <a:gd name="connsiteX1" fmla="*/ 2114936 w 4261211"/>
              <a:gd name="connsiteY1" fmla="*/ 0 h 4910235"/>
              <a:gd name="connsiteX2" fmla="*/ 4261211 w 4261211"/>
              <a:gd name="connsiteY2" fmla="*/ 1221433 h 4910235"/>
              <a:gd name="connsiteX3" fmla="*/ 4255085 w 4261211"/>
              <a:gd name="connsiteY3" fmla="*/ 3685689 h 4910235"/>
              <a:gd name="connsiteX4" fmla="*/ 2144567 w 4261211"/>
              <a:gd name="connsiteY4" fmla="*/ 4910235 h 4910235"/>
              <a:gd name="connsiteX5" fmla="*/ 4993 w 4261211"/>
              <a:gd name="connsiteY5" fmla="*/ 3695046 h 4910235"/>
              <a:gd name="connsiteX6" fmla="*/ 0 w 4261211"/>
              <a:gd name="connsiteY6" fmla="*/ 1219216 h 4910235"/>
              <a:gd name="connsiteX0" fmla="*/ 0 w 4266998"/>
              <a:gd name="connsiteY0" fmla="*/ 1219216 h 4910235"/>
              <a:gd name="connsiteX1" fmla="*/ 2120723 w 4266998"/>
              <a:gd name="connsiteY1" fmla="*/ 0 h 4910235"/>
              <a:gd name="connsiteX2" fmla="*/ 4266998 w 4266998"/>
              <a:gd name="connsiteY2" fmla="*/ 1221433 h 4910235"/>
              <a:gd name="connsiteX3" fmla="*/ 4260872 w 4266998"/>
              <a:gd name="connsiteY3" fmla="*/ 3685689 h 4910235"/>
              <a:gd name="connsiteX4" fmla="*/ 2150354 w 4266998"/>
              <a:gd name="connsiteY4" fmla="*/ 4910235 h 4910235"/>
              <a:gd name="connsiteX5" fmla="*/ 10780 w 4266998"/>
              <a:gd name="connsiteY5" fmla="*/ 3695046 h 4910235"/>
              <a:gd name="connsiteX6" fmla="*/ 0 w 4266998"/>
              <a:gd name="connsiteY6" fmla="*/ 1219216 h 4910235"/>
              <a:gd name="connsiteX0" fmla="*/ 1198 w 4268196"/>
              <a:gd name="connsiteY0" fmla="*/ 1219216 h 4910235"/>
              <a:gd name="connsiteX1" fmla="*/ 2121921 w 4268196"/>
              <a:gd name="connsiteY1" fmla="*/ 0 h 4910235"/>
              <a:gd name="connsiteX2" fmla="*/ 4268196 w 4268196"/>
              <a:gd name="connsiteY2" fmla="*/ 1221433 h 4910235"/>
              <a:gd name="connsiteX3" fmla="*/ 4262070 w 4268196"/>
              <a:gd name="connsiteY3" fmla="*/ 3685689 h 4910235"/>
              <a:gd name="connsiteX4" fmla="*/ 2151552 w 4268196"/>
              <a:gd name="connsiteY4" fmla="*/ 4910235 h 4910235"/>
              <a:gd name="connsiteX5" fmla="*/ 403 w 4268196"/>
              <a:gd name="connsiteY5" fmla="*/ 3689259 h 4910235"/>
              <a:gd name="connsiteX6" fmla="*/ 1198 w 4268196"/>
              <a:gd name="connsiteY6" fmla="*/ 1219216 h 4910235"/>
              <a:gd name="connsiteX0" fmla="*/ 1198 w 4268196"/>
              <a:gd name="connsiteY0" fmla="*/ 1219216 h 4921810"/>
              <a:gd name="connsiteX1" fmla="*/ 2121921 w 4268196"/>
              <a:gd name="connsiteY1" fmla="*/ 0 h 4921810"/>
              <a:gd name="connsiteX2" fmla="*/ 4268196 w 4268196"/>
              <a:gd name="connsiteY2" fmla="*/ 1221433 h 4921810"/>
              <a:gd name="connsiteX3" fmla="*/ 4262070 w 4268196"/>
              <a:gd name="connsiteY3" fmla="*/ 3685689 h 4921810"/>
              <a:gd name="connsiteX4" fmla="*/ 2134190 w 4268196"/>
              <a:gd name="connsiteY4" fmla="*/ 4921810 h 4921810"/>
              <a:gd name="connsiteX5" fmla="*/ 403 w 4268196"/>
              <a:gd name="connsiteY5" fmla="*/ 3689259 h 4921810"/>
              <a:gd name="connsiteX6" fmla="*/ 1198 w 4268196"/>
              <a:gd name="connsiteY6" fmla="*/ 1219216 h 4921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68196" h="4921810">
                <a:moveTo>
                  <a:pt x="1198" y="1219216"/>
                </a:moveTo>
                <a:lnTo>
                  <a:pt x="2121921" y="0"/>
                </a:lnTo>
                <a:lnTo>
                  <a:pt x="4268196" y="1221433"/>
                </a:lnTo>
                <a:lnTo>
                  <a:pt x="4262070" y="3685689"/>
                </a:lnTo>
                <a:lnTo>
                  <a:pt x="2134190" y="4921810"/>
                </a:lnTo>
                <a:lnTo>
                  <a:pt x="403" y="3689259"/>
                </a:lnTo>
                <a:cubicBezTo>
                  <a:pt x="-1261" y="2863982"/>
                  <a:pt x="2862" y="2044493"/>
                  <a:pt x="1198" y="1219216"/>
                </a:cubicBezTo>
                <a:close/>
              </a:path>
            </a:pathLst>
          </a:custGeom>
          <a:ln w="12700">
            <a:miter lim="400000"/>
          </a:ln>
          <a:extLst>
            <a:ext uri="{C572A759-6A51-4108-AA02-DFA0A04FC94B}">
              <ma14:wrappingTextBoxFlag xmlns="" xmlns:ma14="http://schemas.microsoft.com/office/mac/drawingml/2011/main" val="1"/>
            </a:ext>
          </a:extLst>
        </p:spPr>
        <p:txBody>
          <a:bodyPr/>
          <a:lstStyle/>
          <a:p>
            <a:endParaRPr lang="en-US"/>
          </a:p>
        </p:txBody>
      </p:sp>
    </p:spTree>
    <p:extLst>
      <p:ext uri="{BB962C8B-B14F-4D97-AF65-F5344CB8AC3E}">
        <p14:creationId xmlns:p14="http://schemas.microsoft.com/office/powerpoint/2010/main" val="1676179272"/>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FFFFFF"/>
        </a:solidFill>
        <a:effectLst/>
      </p:bgPr>
    </p:bg>
    <p:spTree>
      <p:nvGrpSpPr>
        <p:cNvPr id="1" name=""/>
        <p:cNvGrpSpPr/>
        <p:nvPr/>
      </p:nvGrpSpPr>
      <p:grpSpPr>
        <a:xfrm>
          <a:off x="0" y="0"/>
          <a:ext cx="0" cy="0"/>
          <a:chOff x="0" y="0"/>
          <a:chExt cx="0" cy="0"/>
        </a:xfrm>
      </p:grpSpPr>
      <p:sp>
        <p:nvSpPr>
          <p:cNvPr id="4" name="Decagon 3"/>
          <p:cNvSpPr/>
          <p:nvPr userDrawn="1"/>
        </p:nvSpPr>
        <p:spPr>
          <a:xfrm>
            <a:off x="13450955" y="-1419008"/>
            <a:ext cx="18014400" cy="16556400"/>
          </a:xfrm>
          <a:prstGeom prst="decagon">
            <a:avLst/>
          </a:prstGeom>
          <a:solidFill>
            <a:srgbClr val="111215"/>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Open Sans"/>
              <a:ea typeface="Open Sans"/>
              <a:cs typeface="Open Sans"/>
              <a:sym typeface="Open Sans"/>
            </a:endParaRPr>
          </a:p>
        </p:txBody>
      </p:sp>
      <p:sp>
        <p:nvSpPr>
          <p:cNvPr id="6" name="Picture Placeholder 5"/>
          <p:cNvSpPr>
            <a:spLocks noGrp="1"/>
          </p:cNvSpPr>
          <p:nvPr>
            <p:ph type="pic" sz="quarter" idx="10"/>
          </p:nvPr>
        </p:nvSpPr>
        <p:spPr>
          <a:xfrm>
            <a:off x="13361670" y="-1419008"/>
            <a:ext cx="18103685" cy="16556400"/>
          </a:xfrm>
          <a:prstGeom prst="decagon">
            <a:avLst/>
          </a:prstGeom>
        </p:spPr>
        <p:txBody>
          <a:bodyPr/>
          <a:lstStyle/>
          <a:p>
            <a:endParaRPr lang="en-US"/>
          </a:p>
        </p:txBody>
      </p:sp>
      <p:sp>
        <p:nvSpPr>
          <p:cNvPr id="36" name="Shape 36"/>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136714140"/>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Blank">
    <p:bg>
      <p:bgPr>
        <a:solidFill>
          <a:srgbClr val="FFFFFF"/>
        </a:solidFill>
        <a:effectLst/>
      </p:bgPr>
    </p:bg>
    <p:spTree>
      <p:nvGrpSpPr>
        <p:cNvPr id="1" name=""/>
        <p:cNvGrpSpPr/>
        <p:nvPr/>
      </p:nvGrpSpPr>
      <p:grpSpPr>
        <a:xfrm>
          <a:off x="0" y="0"/>
          <a:ext cx="0" cy="0"/>
          <a:chOff x="0" y="0"/>
          <a:chExt cx="0" cy="0"/>
        </a:xfrm>
      </p:grpSpPr>
      <p:sp>
        <p:nvSpPr>
          <p:cNvPr id="8" name="Shape 79"/>
          <p:cNvSpPr/>
          <p:nvPr userDrawn="1"/>
        </p:nvSpPr>
        <p:spPr>
          <a:xfrm>
            <a:off x="-1879726" y="-21098016"/>
            <a:ext cx="28117801" cy="281196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8437" y="3163"/>
                </a:lnTo>
                <a:lnTo>
                  <a:pt x="21600" y="10800"/>
                </a:lnTo>
                <a:lnTo>
                  <a:pt x="18437" y="18437"/>
                </a:lnTo>
                <a:lnTo>
                  <a:pt x="10800" y="21600"/>
                </a:lnTo>
                <a:lnTo>
                  <a:pt x="3163" y="18437"/>
                </a:lnTo>
                <a:lnTo>
                  <a:pt x="0" y="10800"/>
                </a:lnTo>
                <a:lnTo>
                  <a:pt x="3163" y="3163"/>
                </a:lnTo>
                <a:close/>
              </a:path>
            </a:pathLst>
          </a:custGeom>
          <a:solidFill>
            <a:srgbClr val="111215"/>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endParaRPr/>
          </a:p>
        </p:txBody>
      </p:sp>
      <p:sp>
        <p:nvSpPr>
          <p:cNvPr id="9" name="Picture Placeholder 8"/>
          <p:cNvSpPr>
            <a:spLocks noGrp="1"/>
          </p:cNvSpPr>
          <p:nvPr>
            <p:ph type="pic" sz="quarter" idx="10"/>
          </p:nvPr>
        </p:nvSpPr>
        <p:spPr>
          <a:xfrm>
            <a:off x="-1943098" y="-21147566"/>
            <a:ext cx="28266367" cy="28234164"/>
          </a:xfrm>
          <a:custGeom>
            <a:avLst/>
            <a:gdLst>
              <a:gd name="connsiteX0" fmla="*/ 0 w 28119600"/>
              <a:gd name="connsiteY0" fmla="*/ 8235950 h 28119600"/>
              <a:gd name="connsiteX1" fmla="*/ 8235950 w 28119600"/>
              <a:gd name="connsiteY1" fmla="*/ 0 h 28119600"/>
              <a:gd name="connsiteX2" fmla="*/ 19883650 w 28119600"/>
              <a:gd name="connsiteY2" fmla="*/ 0 h 28119600"/>
              <a:gd name="connsiteX3" fmla="*/ 28119600 w 28119600"/>
              <a:gd name="connsiteY3" fmla="*/ 8235950 h 28119600"/>
              <a:gd name="connsiteX4" fmla="*/ 28119600 w 28119600"/>
              <a:gd name="connsiteY4" fmla="*/ 19883650 h 28119600"/>
              <a:gd name="connsiteX5" fmla="*/ 19883650 w 28119600"/>
              <a:gd name="connsiteY5" fmla="*/ 28119600 h 28119600"/>
              <a:gd name="connsiteX6" fmla="*/ 8235950 w 28119600"/>
              <a:gd name="connsiteY6" fmla="*/ 28119600 h 28119600"/>
              <a:gd name="connsiteX7" fmla="*/ 0 w 28119600"/>
              <a:gd name="connsiteY7" fmla="*/ 19883650 h 28119600"/>
              <a:gd name="connsiteX8" fmla="*/ 0 w 28119600"/>
              <a:gd name="connsiteY8" fmla="*/ 8235950 h 28119600"/>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9883650 h 28135365"/>
              <a:gd name="connsiteX5" fmla="*/ 19883650 w 28119600"/>
              <a:gd name="connsiteY5" fmla="*/ 28119600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9883650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4020566 w 28119600"/>
              <a:gd name="connsiteY3" fmla="*/ 4168447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4097705 w 28119600"/>
              <a:gd name="connsiteY2" fmla="*/ 15766 h 28135365"/>
              <a:gd name="connsiteX3" fmla="*/ 24020566 w 28119600"/>
              <a:gd name="connsiteY3" fmla="*/ 4168447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20184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0 w 28119600"/>
              <a:gd name="connsiteY7" fmla="*/ 19867884 h 28119599"/>
              <a:gd name="connsiteX8" fmla="*/ 0 w 28119600"/>
              <a:gd name="connsiteY8" fmla="*/ 8220184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0 w 28119600"/>
              <a:gd name="connsiteY7" fmla="*/ 19867884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96512 w 28119600"/>
              <a:gd name="connsiteY7" fmla="*/ 23982684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56755 w 28119600"/>
              <a:gd name="connsiteY7" fmla="*/ 24141710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96512 w 28119600"/>
              <a:gd name="connsiteY7" fmla="*/ 23982684 h 28119599"/>
              <a:gd name="connsiteX8" fmla="*/ 0 w 28119600"/>
              <a:gd name="connsiteY8" fmla="*/ 13974598 h 28119599"/>
              <a:gd name="connsiteX0" fmla="*/ 0 w 28119600"/>
              <a:gd name="connsiteY0" fmla="*/ 13974598 h 28238869"/>
              <a:gd name="connsiteX1" fmla="*/ 4136915 w 28119600"/>
              <a:gd name="connsiteY1" fmla="*/ 4083268 h 28238869"/>
              <a:gd name="connsiteX2" fmla="*/ 14097705 w 28119600"/>
              <a:gd name="connsiteY2" fmla="*/ 0 h 28238869"/>
              <a:gd name="connsiteX3" fmla="*/ 24020566 w 28119600"/>
              <a:gd name="connsiteY3" fmla="*/ 4152681 h 28238869"/>
              <a:gd name="connsiteX4" fmla="*/ 28119600 w 28119600"/>
              <a:gd name="connsiteY4" fmla="*/ 14050408 h 28238869"/>
              <a:gd name="connsiteX5" fmla="*/ 23982685 w 28119600"/>
              <a:gd name="connsiteY5" fmla="*/ 23973269 h 28238869"/>
              <a:gd name="connsiteX6" fmla="*/ 14037661 w 28119600"/>
              <a:gd name="connsiteY6" fmla="*/ 28238869 h 28238869"/>
              <a:gd name="connsiteX7" fmla="*/ 4096512 w 28119600"/>
              <a:gd name="connsiteY7" fmla="*/ 23982684 h 28238869"/>
              <a:gd name="connsiteX8" fmla="*/ 0 w 28119600"/>
              <a:gd name="connsiteY8" fmla="*/ 13974598 h 28238869"/>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3982685 w 28119600"/>
              <a:gd name="connsiteY5" fmla="*/ 23973269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4062197 w 28119600"/>
              <a:gd name="connsiteY5" fmla="*/ 24052781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4002561 w 28119600"/>
              <a:gd name="connsiteY5" fmla="*/ 23953389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99113"/>
              <a:gd name="connsiteY0" fmla="*/ 13974598 h 28099720"/>
              <a:gd name="connsiteX1" fmla="*/ 4136915 w 28199113"/>
              <a:gd name="connsiteY1" fmla="*/ 4083268 h 28099720"/>
              <a:gd name="connsiteX2" fmla="*/ 14097705 w 28199113"/>
              <a:gd name="connsiteY2" fmla="*/ 0 h 28099720"/>
              <a:gd name="connsiteX3" fmla="*/ 24020566 w 28199113"/>
              <a:gd name="connsiteY3" fmla="*/ 4152681 h 28099720"/>
              <a:gd name="connsiteX4" fmla="*/ 28199113 w 28199113"/>
              <a:gd name="connsiteY4" fmla="*/ 14050408 h 28099720"/>
              <a:gd name="connsiteX5" fmla="*/ 24002561 w 28199113"/>
              <a:gd name="connsiteY5" fmla="*/ 23953389 h 28099720"/>
              <a:gd name="connsiteX6" fmla="*/ 14057539 w 28199113"/>
              <a:gd name="connsiteY6" fmla="*/ 28099720 h 28099720"/>
              <a:gd name="connsiteX7" fmla="*/ 4096512 w 28199113"/>
              <a:gd name="connsiteY7" fmla="*/ 23982684 h 28099720"/>
              <a:gd name="connsiteX8" fmla="*/ 0 w 28199113"/>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020566 w 28139477"/>
              <a:gd name="connsiteY3" fmla="*/ 4152681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020566 w 28139477"/>
              <a:gd name="connsiteY3" fmla="*/ 4073168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159713 w 28139477"/>
              <a:gd name="connsiteY3" fmla="*/ 3973776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4113746 h 28238868"/>
              <a:gd name="connsiteX1" fmla="*/ 4136915 w 28139477"/>
              <a:gd name="connsiteY1" fmla="*/ 4222416 h 28238868"/>
              <a:gd name="connsiteX2" fmla="*/ 14097705 w 28139477"/>
              <a:gd name="connsiteY2" fmla="*/ 0 h 28238868"/>
              <a:gd name="connsiteX3" fmla="*/ 23980808 w 28139477"/>
              <a:gd name="connsiteY3" fmla="*/ 4212315 h 28238868"/>
              <a:gd name="connsiteX4" fmla="*/ 28139477 w 28139477"/>
              <a:gd name="connsiteY4" fmla="*/ 14189556 h 28238868"/>
              <a:gd name="connsiteX5" fmla="*/ 24002561 w 28139477"/>
              <a:gd name="connsiteY5" fmla="*/ 24092537 h 28238868"/>
              <a:gd name="connsiteX6" fmla="*/ 14057539 w 28139477"/>
              <a:gd name="connsiteY6" fmla="*/ 28238868 h 28238868"/>
              <a:gd name="connsiteX7" fmla="*/ 4096512 w 28139477"/>
              <a:gd name="connsiteY7" fmla="*/ 24121832 h 28238868"/>
              <a:gd name="connsiteX8" fmla="*/ 0 w 28139477"/>
              <a:gd name="connsiteY8" fmla="*/ 14113746 h 28238868"/>
              <a:gd name="connsiteX0" fmla="*/ 0 w 28139477"/>
              <a:gd name="connsiteY0" fmla="*/ 13974598 h 28099720"/>
              <a:gd name="connsiteX1" fmla="*/ 4136915 w 28139477"/>
              <a:gd name="connsiteY1" fmla="*/ 4083268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097158 w 28139477"/>
              <a:gd name="connsiteY1" fmla="*/ 4063390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3958010 w 28139477"/>
              <a:gd name="connsiteY1" fmla="*/ 3884485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097158 w 28139477"/>
              <a:gd name="connsiteY1" fmla="*/ 4103146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258747"/>
              <a:gd name="connsiteY0" fmla="*/ 13974598 h 28099720"/>
              <a:gd name="connsiteX1" fmla="*/ 4216428 w 28258747"/>
              <a:gd name="connsiteY1" fmla="*/ 4103146 h 28099720"/>
              <a:gd name="connsiteX2" fmla="*/ 14157340 w 28258747"/>
              <a:gd name="connsiteY2" fmla="*/ 0 h 28099720"/>
              <a:gd name="connsiteX3" fmla="*/ 24100078 w 28258747"/>
              <a:gd name="connsiteY3" fmla="*/ 4073167 h 28099720"/>
              <a:gd name="connsiteX4" fmla="*/ 28258747 w 28258747"/>
              <a:gd name="connsiteY4" fmla="*/ 14050408 h 28099720"/>
              <a:gd name="connsiteX5" fmla="*/ 24121831 w 28258747"/>
              <a:gd name="connsiteY5" fmla="*/ 23953389 h 28099720"/>
              <a:gd name="connsiteX6" fmla="*/ 14176809 w 28258747"/>
              <a:gd name="connsiteY6" fmla="*/ 28099720 h 28099720"/>
              <a:gd name="connsiteX7" fmla="*/ 4215782 w 28258747"/>
              <a:gd name="connsiteY7" fmla="*/ 23982684 h 28099720"/>
              <a:gd name="connsiteX8" fmla="*/ 0 w 28258747"/>
              <a:gd name="connsiteY8" fmla="*/ 13974598 h 28099720"/>
              <a:gd name="connsiteX0" fmla="*/ 0 w 28159356"/>
              <a:gd name="connsiteY0" fmla="*/ 14054111 h 28099720"/>
              <a:gd name="connsiteX1" fmla="*/ 4117037 w 28159356"/>
              <a:gd name="connsiteY1" fmla="*/ 4103146 h 28099720"/>
              <a:gd name="connsiteX2" fmla="*/ 14057949 w 28159356"/>
              <a:gd name="connsiteY2" fmla="*/ 0 h 28099720"/>
              <a:gd name="connsiteX3" fmla="*/ 24000687 w 28159356"/>
              <a:gd name="connsiteY3" fmla="*/ 4073167 h 28099720"/>
              <a:gd name="connsiteX4" fmla="*/ 28159356 w 28159356"/>
              <a:gd name="connsiteY4" fmla="*/ 14050408 h 28099720"/>
              <a:gd name="connsiteX5" fmla="*/ 24022440 w 28159356"/>
              <a:gd name="connsiteY5" fmla="*/ 23953389 h 28099720"/>
              <a:gd name="connsiteX6" fmla="*/ 14077418 w 28159356"/>
              <a:gd name="connsiteY6" fmla="*/ 28099720 h 28099720"/>
              <a:gd name="connsiteX7" fmla="*/ 4116391 w 28159356"/>
              <a:gd name="connsiteY7" fmla="*/ 23982684 h 28099720"/>
              <a:gd name="connsiteX8" fmla="*/ 0 w 28159356"/>
              <a:gd name="connsiteY8" fmla="*/ 14054111 h 28099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159356" h="28099720">
                <a:moveTo>
                  <a:pt x="0" y="14054111"/>
                </a:moveTo>
                <a:lnTo>
                  <a:pt x="4117037" y="4103146"/>
                </a:lnTo>
                <a:lnTo>
                  <a:pt x="14057949" y="0"/>
                </a:lnTo>
                <a:lnTo>
                  <a:pt x="24000687" y="4073167"/>
                </a:lnTo>
                <a:lnTo>
                  <a:pt x="28159356" y="14050408"/>
                </a:lnTo>
                <a:lnTo>
                  <a:pt x="24022440" y="23953389"/>
                </a:lnTo>
                <a:lnTo>
                  <a:pt x="14077418" y="28099720"/>
                </a:lnTo>
                <a:lnTo>
                  <a:pt x="4116391" y="23982684"/>
                </a:lnTo>
                <a:lnTo>
                  <a:pt x="0" y="14054111"/>
                </a:lnTo>
                <a:close/>
              </a:path>
            </a:pathLst>
          </a:custGeom>
          <a:ln w="12700">
            <a:miter lim="400000"/>
          </a:ln>
          <a:extLst>
            <a:ext uri="{C572A759-6A51-4108-AA02-DFA0A04FC94B}">
              <ma14:wrappingTextBoxFlag xmlns="" xmlns:ma14="http://schemas.microsoft.com/office/mac/drawingml/2011/main" val="1"/>
            </a:ext>
          </a:extLst>
        </p:spPr>
        <p:txBody>
          <a:bodyPr/>
          <a:lstStyle/>
          <a:p>
            <a:endParaRPr lang="en-US"/>
          </a:p>
        </p:txBody>
      </p:sp>
      <p:sp>
        <p:nvSpPr>
          <p:cNvPr id="36" name="Shape 36"/>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788569134"/>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lank">
    <p:bg>
      <p:bgPr>
        <a:solidFill>
          <a:srgbClr val="FFFFFF"/>
        </a:solidFill>
        <a:effectLst/>
      </p:bgPr>
    </p:bg>
    <p:spTree>
      <p:nvGrpSpPr>
        <p:cNvPr id="1" name=""/>
        <p:cNvGrpSpPr/>
        <p:nvPr/>
      </p:nvGrpSpPr>
      <p:grpSpPr>
        <a:xfrm>
          <a:off x="0" y="0"/>
          <a:ext cx="0" cy="0"/>
          <a:chOff x="0" y="0"/>
          <a:chExt cx="0" cy="0"/>
        </a:xfrm>
      </p:grpSpPr>
      <p:sp>
        <p:nvSpPr>
          <p:cNvPr id="36" name="Shape 36"/>
          <p:cNvSpPr>
            <a:spLocks noGrp="1"/>
          </p:cNvSpPr>
          <p:nvPr>
            <p:ph type="sldNum" sz="quarter" idx="2"/>
          </p:nvPr>
        </p:nvSpPr>
        <p:spPr>
          <a:prstGeom prst="rect">
            <a:avLst/>
          </a:prstGeom>
        </p:spPr>
        <p:txBody>
          <a:bodyPr/>
          <a:lstStyle/>
          <a:p>
            <a:fld id="{86CB4B4D-7CA3-9044-876B-883B54F8677D}" type="slidenum">
              <a:t>‹#›</a:t>
            </a:fld>
            <a:endParaRPr/>
          </a:p>
        </p:txBody>
      </p:sp>
      <p:sp>
        <p:nvSpPr>
          <p:cNvPr id="3" name="Shape 97"/>
          <p:cNvSpPr/>
          <p:nvPr userDrawn="1"/>
        </p:nvSpPr>
        <p:spPr>
          <a:xfrm>
            <a:off x="1914" y="6790379"/>
            <a:ext cx="24384001" cy="6918603"/>
          </a:xfrm>
          <a:prstGeom prst="rect">
            <a:avLst/>
          </a:prstGeom>
          <a:solidFill>
            <a:srgbClr val="212223"/>
          </a:solidFill>
          <a:ln w="12700">
            <a:miter lim="400000"/>
          </a:ln>
        </p:spPr>
        <p:txBody>
          <a:bodyPr lIns="50800" tIns="50800" rIns="50800" bIns="50800" anchor="ctr"/>
          <a:lstStyle/>
          <a:p>
            <a:pPr>
              <a:defRPr sz="3200">
                <a:solidFill>
                  <a:srgbClr val="FFFFFF"/>
                </a:solidFill>
              </a:defRPr>
            </a:pPr>
            <a:endParaRPr/>
          </a:p>
        </p:txBody>
      </p:sp>
      <p:sp>
        <p:nvSpPr>
          <p:cNvPr id="4" name="Picture Placeholder 3"/>
          <p:cNvSpPr>
            <a:spLocks noGrp="1"/>
          </p:cNvSpPr>
          <p:nvPr>
            <p:ph type="pic" sz="quarter" idx="10"/>
          </p:nvPr>
        </p:nvSpPr>
        <p:spPr>
          <a:xfrm>
            <a:off x="0" y="6766909"/>
            <a:ext cx="24385588" cy="6976800"/>
          </a:xfrm>
        </p:spPr>
        <p:txBody>
          <a:bodyPr/>
          <a:lstStyle/>
          <a:p>
            <a:endParaRPr lang="en-US"/>
          </a:p>
        </p:txBody>
      </p:sp>
    </p:spTree>
    <p:extLst>
      <p:ext uri="{BB962C8B-B14F-4D97-AF65-F5344CB8AC3E}">
        <p14:creationId xmlns:p14="http://schemas.microsoft.com/office/powerpoint/2010/main" val="1780681479"/>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Blank">
    <p:bg>
      <p:bgPr>
        <a:solidFill>
          <a:srgbClr val="FFFFFF"/>
        </a:solidFill>
        <a:effectLst/>
      </p:bgPr>
    </p:bg>
    <p:spTree>
      <p:nvGrpSpPr>
        <p:cNvPr id="1" name=""/>
        <p:cNvGrpSpPr/>
        <p:nvPr/>
      </p:nvGrpSpPr>
      <p:grpSpPr>
        <a:xfrm>
          <a:off x="0" y="0"/>
          <a:ext cx="0" cy="0"/>
          <a:chOff x="0" y="0"/>
          <a:chExt cx="0" cy="0"/>
        </a:xfrm>
      </p:grpSpPr>
      <p:sp>
        <p:nvSpPr>
          <p:cNvPr id="36" name="Shape 36"/>
          <p:cNvSpPr>
            <a:spLocks noGrp="1"/>
          </p:cNvSpPr>
          <p:nvPr>
            <p:ph type="sldNum" sz="quarter" idx="2"/>
          </p:nvPr>
        </p:nvSpPr>
        <p:spPr>
          <a:prstGeom prst="rect">
            <a:avLst/>
          </a:prstGeom>
        </p:spPr>
        <p:txBody>
          <a:bodyPr/>
          <a:lstStyle/>
          <a:p>
            <a:fld id="{86CB4B4D-7CA3-9044-876B-883B54F8677D}" type="slidenum">
              <a:t>‹#›</a:t>
            </a:fld>
            <a:endParaRPr/>
          </a:p>
        </p:txBody>
      </p:sp>
      <p:sp>
        <p:nvSpPr>
          <p:cNvPr id="5" name="Shape 104"/>
          <p:cNvSpPr/>
          <p:nvPr userDrawn="1"/>
        </p:nvSpPr>
        <p:spPr>
          <a:xfrm>
            <a:off x="1914" y="-120070"/>
            <a:ext cx="24384001" cy="6918602"/>
          </a:xfrm>
          <a:prstGeom prst="rect">
            <a:avLst/>
          </a:prstGeom>
          <a:solidFill>
            <a:srgbClr val="212223"/>
          </a:solidFill>
          <a:ln w="12700">
            <a:miter lim="400000"/>
          </a:ln>
        </p:spPr>
        <p:txBody>
          <a:bodyPr lIns="50800" tIns="50800" rIns="50800" bIns="50800" anchor="ctr"/>
          <a:lstStyle/>
          <a:p>
            <a:pPr>
              <a:defRPr sz="3200">
                <a:solidFill>
                  <a:srgbClr val="FFFFFF"/>
                </a:solidFill>
              </a:defRPr>
            </a:pPr>
            <a:endParaRPr/>
          </a:p>
        </p:txBody>
      </p:sp>
      <p:sp>
        <p:nvSpPr>
          <p:cNvPr id="4" name="Picture Placeholder 3"/>
          <p:cNvSpPr>
            <a:spLocks noGrp="1"/>
          </p:cNvSpPr>
          <p:nvPr>
            <p:ph type="pic" sz="quarter" idx="10"/>
          </p:nvPr>
        </p:nvSpPr>
        <p:spPr>
          <a:xfrm>
            <a:off x="0" y="-166254"/>
            <a:ext cx="24385588" cy="6976800"/>
          </a:xfrm>
        </p:spPr>
        <p:txBody>
          <a:bodyPr/>
          <a:lstStyle/>
          <a:p>
            <a:endParaRPr lang="en-US"/>
          </a:p>
        </p:txBody>
      </p:sp>
    </p:spTree>
    <p:extLst>
      <p:ext uri="{BB962C8B-B14F-4D97-AF65-F5344CB8AC3E}">
        <p14:creationId xmlns:p14="http://schemas.microsoft.com/office/powerpoint/2010/main" val="1719775489"/>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Blank">
    <p:bg>
      <p:bgPr>
        <a:solidFill>
          <a:srgbClr val="FFFFFF"/>
        </a:solidFill>
        <a:effectLst/>
      </p:bgPr>
    </p:bg>
    <p:spTree>
      <p:nvGrpSpPr>
        <p:cNvPr id="1" name=""/>
        <p:cNvGrpSpPr/>
        <p:nvPr/>
      </p:nvGrpSpPr>
      <p:grpSpPr>
        <a:xfrm>
          <a:off x="0" y="0"/>
          <a:ext cx="0" cy="0"/>
          <a:chOff x="0" y="0"/>
          <a:chExt cx="0" cy="0"/>
        </a:xfrm>
      </p:grpSpPr>
      <p:sp>
        <p:nvSpPr>
          <p:cNvPr id="8" name="Shape 112"/>
          <p:cNvSpPr/>
          <p:nvPr userDrawn="1"/>
        </p:nvSpPr>
        <p:spPr>
          <a:xfrm>
            <a:off x="5961775" y="-6261826"/>
            <a:ext cx="12460450" cy="124632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8437" y="3163"/>
                </a:lnTo>
                <a:lnTo>
                  <a:pt x="21600" y="10800"/>
                </a:lnTo>
                <a:lnTo>
                  <a:pt x="18437" y="18437"/>
                </a:lnTo>
                <a:lnTo>
                  <a:pt x="10800" y="21600"/>
                </a:lnTo>
                <a:lnTo>
                  <a:pt x="3163" y="18437"/>
                </a:lnTo>
                <a:lnTo>
                  <a:pt x="0" y="10800"/>
                </a:lnTo>
                <a:lnTo>
                  <a:pt x="3163" y="3163"/>
                </a:lnTo>
                <a:close/>
              </a:path>
            </a:pathLst>
          </a:custGeom>
          <a:solidFill>
            <a:srgbClr val="212223"/>
          </a:solidFill>
          <a:ln w="12700">
            <a:miter lim="400000"/>
          </a:ln>
        </p:spPr>
        <p:txBody>
          <a:bodyPr lIns="50800" tIns="50800" rIns="50800" bIns="50800" anchor="ctr"/>
          <a:lstStyle/>
          <a:p>
            <a:pPr>
              <a:defRPr sz="3200">
                <a:solidFill>
                  <a:srgbClr val="FFFFFF"/>
                </a:solidFill>
                <a:latin typeface="Helvetica Light"/>
                <a:ea typeface="Helvetica Light"/>
                <a:cs typeface="Helvetica Light"/>
                <a:sym typeface="Helvetica Light"/>
              </a:defRPr>
            </a:pPr>
            <a:endParaRPr/>
          </a:p>
        </p:txBody>
      </p:sp>
      <p:sp>
        <p:nvSpPr>
          <p:cNvPr id="9" name="Picture Placeholder 8"/>
          <p:cNvSpPr>
            <a:spLocks noGrp="1"/>
          </p:cNvSpPr>
          <p:nvPr>
            <p:ph type="pic" sz="quarter" idx="10"/>
          </p:nvPr>
        </p:nvSpPr>
        <p:spPr>
          <a:xfrm>
            <a:off x="5926411" y="-6275576"/>
            <a:ext cx="12519189" cy="12511372"/>
          </a:xfrm>
          <a:custGeom>
            <a:avLst/>
            <a:gdLst>
              <a:gd name="connsiteX0" fmla="*/ 0 w 28119600"/>
              <a:gd name="connsiteY0" fmla="*/ 8235950 h 28119600"/>
              <a:gd name="connsiteX1" fmla="*/ 8235950 w 28119600"/>
              <a:gd name="connsiteY1" fmla="*/ 0 h 28119600"/>
              <a:gd name="connsiteX2" fmla="*/ 19883650 w 28119600"/>
              <a:gd name="connsiteY2" fmla="*/ 0 h 28119600"/>
              <a:gd name="connsiteX3" fmla="*/ 28119600 w 28119600"/>
              <a:gd name="connsiteY3" fmla="*/ 8235950 h 28119600"/>
              <a:gd name="connsiteX4" fmla="*/ 28119600 w 28119600"/>
              <a:gd name="connsiteY4" fmla="*/ 19883650 h 28119600"/>
              <a:gd name="connsiteX5" fmla="*/ 19883650 w 28119600"/>
              <a:gd name="connsiteY5" fmla="*/ 28119600 h 28119600"/>
              <a:gd name="connsiteX6" fmla="*/ 8235950 w 28119600"/>
              <a:gd name="connsiteY6" fmla="*/ 28119600 h 28119600"/>
              <a:gd name="connsiteX7" fmla="*/ 0 w 28119600"/>
              <a:gd name="connsiteY7" fmla="*/ 19883650 h 28119600"/>
              <a:gd name="connsiteX8" fmla="*/ 0 w 28119600"/>
              <a:gd name="connsiteY8" fmla="*/ 8235950 h 28119600"/>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9883650 h 28135365"/>
              <a:gd name="connsiteX5" fmla="*/ 19883650 w 28119600"/>
              <a:gd name="connsiteY5" fmla="*/ 28119600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9883650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8119600 w 28119600"/>
              <a:gd name="connsiteY3" fmla="*/ 8235950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9883650 w 28119600"/>
              <a:gd name="connsiteY2" fmla="*/ 0 h 28135365"/>
              <a:gd name="connsiteX3" fmla="*/ 24020566 w 28119600"/>
              <a:gd name="connsiteY3" fmla="*/ 4168447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35950 h 28135365"/>
              <a:gd name="connsiteX1" fmla="*/ 8235950 w 28119600"/>
              <a:gd name="connsiteY1" fmla="*/ 0 h 28135365"/>
              <a:gd name="connsiteX2" fmla="*/ 14097705 w 28119600"/>
              <a:gd name="connsiteY2" fmla="*/ 15766 h 28135365"/>
              <a:gd name="connsiteX3" fmla="*/ 24020566 w 28119600"/>
              <a:gd name="connsiteY3" fmla="*/ 4168447 h 28135365"/>
              <a:gd name="connsiteX4" fmla="*/ 28119600 w 28119600"/>
              <a:gd name="connsiteY4" fmla="*/ 14066174 h 28135365"/>
              <a:gd name="connsiteX5" fmla="*/ 23982685 w 28119600"/>
              <a:gd name="connsiteY5" fmla="*/ 23989035 h 28135365"/>
              <a:gd name="connsiteX6" fmla="*/ 14037661 w 28119600"/>
              <a:gd name="connsiteY6" fmla="*/ 28135365 h 28135365"/>
              <a:gd name="connsiteX7" fmla="*/ 0 w 28119600"/>
              <a:gd name="connsiteY7" fmla="*/ 19883650 h 28135365"/>
              <a:gd name="connsiteX8" fmla="*/ 0 w 28119600"/>
              <a:gd name="connsiteY8" fmla="*/ 8235950 h 28135365"/>
              <a:gd name="connsiteX0" fmla="*/ 0 w 28119600"/>
              <a:gd name="connsiteY0" fmla="*/ 8220184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0 w 28119600"/>
              <a:gd name="connsiteY7" fmla="*/ 19867884 h 28119599"/>
              <a:gd name="connsiteX8" fmla="*/ 0 w 28119600"/>
              <a:gd name="connsiteY8" fmla="*/ 8220184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0 w 28119600"/>
              <a:gd name="connsiteY7" fmla="*/ 19867884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96512 w 28119600"/>
              <a:gd name="connsiteY7" fmla="*/ 23982684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56755 w 28119600"/>
              <a:gd name="connsiteY7" fmla="*/ 24141710 h 28119599"/>
              <a:gd name="connsiteX8" fmla="*/ 0 w 28119600"/>
              <a:gd name="connsiteY8" fmla="*/ 13974598 h 28119599"/>
              <a:gd name="connsiteX0" fmla="*/ 0 w 28119600"/>
              <a:gd name="connsiteY0" fmla="*/ 13974598 h 28119599"/>
              <a:gd name="connsiteX1" fmla="*/ 4136915 w 28119600"/>
              <a:gd name="connsiteY1" fmla="*/ 4083268 h 28119599"/>
              <a:gd name="connsiteX2" fmla="*/ 14097705 w 28119600"/>
              <a:gd name="connsiteY2" fmla="*/ 0 h 28119599"/>
              <a:gd name="connsiteX3" fmla="*/ 24020566 w 28119600"/>
              <a:gd name="connsiteY3" fmla="*/ 4152681 h 28119599"/>
              <a:gd name="connsiteX4" fmla="*/ 28119600 w 28119600"/>
              <a:gd name="connsiteY4" fmla="*/ 14050408 h 28119599"/>
              <a:gd name="connsiteX5" fmla="*/ 23982685 w 28119600"/>
              <a:gd name="connsiteY5" fmla="*/ 23973269 h 28119599"/>
              <a:gd name="connsiteX6" fmla="*/ 14037661 w 28119600"/>
              <a:gd name="connsiteY6" fmla="*/ 28119599 h 28119599"/>
              <a:gd name="connsiteX7" fmla="*/ 4096512 w 28119600"/>
              <a:gd name="connsiteY7" fmla="*/ 23982684 h 28119599"/>
              <a:gd name="connsiteX8" fmla="*/ 0 w 28119600"/>
              <a:gd name="connsiteY8" fmla="*/ 13974598 h 28119599"/>
              <a:gd name="connsiteX0" fmla="*/ 0 w 28119600"/>
              <a:gd name="connsiteY0" fmla="*/ 13974598 h 28238869"/>
              <a:gd name="connsiteX1" fmla="*/ 4136915 w 28119600"/>
              <a:gd name="connsiteY1" fmla="*/ 4083268 h 28238869"/>
              <a:gd name="connsiteX2" fmla="*/ 14097705 w 28119600"/>
              <a:gd name="connsiteY2" fmla="*/ 0 h 28238869"/>
              <a:gd name="connsiteX3" fmla="*/ 24020566 w 28119600"/>
              <a:gd name="connsiteY3" fmla="*/ 4152681 h 28238869"/>
              <a:gd name="connsiteX4" fmla="*/ 28119600 w 28119600"/>
              <a:gd name="connsiteY4" fmla="*/ 14050408 h 28238869"/>
              <a:gd name="connsiteX5" fmla="*/ 23982685 w 28119600"/>
              <a:gd name="connsiteY5" fmla="*/ 23973269 h 28238869"/>
              <a:gd name="connsiteX6" fmla="*/ 14037661 w 28119600"/>
              <a:gd name="connsiteY6" fmla="*/ 28238869 h 28238869"/>
              <a:gd name="connsiteX7" fmla="*/ 4096512 w 28119600"/>
              <a:gd name="connsiteY7" fmla="*/ 23982684 h 28238869"/>
              <a:gd name="connsiteX8" fmla="*/ 0 w 28119600"/>
              <a:gd name="connsiteY8" fmla="*/ 13974598 h 28238869"/>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3982685 w 28119600"/>
              <a:gd name="connsiteY5" fmla="*/ 23973269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4062197 w 28119600"/>
              <a:gd name="connsiteY5" fmla="*/ 24052781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19600"/>
              <a:gd name="connsiteY0" fmla="*/ 13974598 h 28099720"/>
              <a:gd name="connsiteX1" fmla="*/ 4136915 w 28119600"/>
              <a:gd name="connsiteY1" fmla="*/ 4083268 h 28099720"/>
              <a:gd name="connsiteX2" fmla="*/ 14097705 w 28119600"/>
              <a:gd name="connsiteY2" fmla="*/ 0 h 28099720"/>
              <a:gd name="connsiteX3" fmla="*/ 24020566 w 28119600"/>
              <a:gd name="connsiteY3" fmla="*/ 4152681 h 28099720"/>
              <a:gd name="connsiteX4" fmla="*/ 28119600 w 28119600"/>
              <a:gd name="connsiteY4" fmla="*/ 14050408 h 28099720"/>
              <a:gd name="connsiteX5" fmla="*/ 24002561 w 28119600"/>
              <a:gd name="connsiteY5" fmla="*/ 23953389 h 28099720"/>
              <a:gd name="connsiteX6" fmla="*/ 14057539 w 28119600"/>
              <a:gd name="connsiteY6" fmla="*/ 28099720 h 28099720"/>
              <a:gd name="connsiteX7" fmla="*/ 4096512 w 28119600"/>
              <a:gd name="connsiteY7" fmla="*/ 23982684 h 28099720"/>
              <a:gd name="connsiteX8" fmla="*/ 0 w 28119600"/>
              <a:gd name="connsiteY8" fmla="*/ 13974598 h 28099720"/>
              <a:gd name="connsiteX0" fmla="*/ 0 w 28199113"/>
              <a:gd name="connsiteY0" fmla="*/ 13974598 h 28099720"/>
              <a:gd name="connsiteX1" fmla="*/ 4136915 w 28199113"/>
              <a:gd name="connsiteY1" fmla="*/ 4083268 h 28099720"/>
              <a:gd name="connsiteX2" fmla="*/ 14097705 w 28199113"/>
              <a:gd name="connsiteY2" fmla="*/ 0 h 28099720"/>
              <a:gd name="connsiteX3" fmla="*/ 24020566 w 28199113"/>
              <a:gd name="connsiteY3" fmla="*/ 4152681 h 28099720"/>
              <a:gd name="connsiteX4" fmla="*/ 28199113 w 28199113"/>
              <a:gd name="connsiteY4" fmla="*/ 14050408 h 28099720"/>
              <a:gd name="connsiteX5" fmla="*/ 24002561 w 28199113"/>
              <a:gd name="connsiteY5" fmla="*/ 23953389 h 28099720"/>
              <a:gd name="connsiteX6" fmla="*/ 14057539 w 28199113"/>
              <a:gd name="connsiteY6" fmla="*/ 28099720 h 28099720"/>
              <a:gd name="connsiteX7" fmla="*/ 4096512 w 28199113"/>
              <a:gd name="connsiteY7" fmla="*/ 23982684 h 28099720"/>
              <a:gd name="connsiteX8" fmla="*/ 0 w 28199113"/>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020566 w 28139477"/>
              <a:gd name="connsiteY3" fmla="*/ 4152681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020566 w 28139477"/>
              <a:gd name="connsiteY3" fmla="*/ 4073168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4159713 w 28139477"/>
              <a:gd name="connsiteY3" fmla="*/ 3973776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136915 w 28139477"/>
              <a:gd name="connsiteY1" fmla="*/ 4083268 h 28099720"/>
              <a:gd name="connsiteX2" fmla="*/ 14097705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4113746 h 28238868"/>
              <a:gd name="connsiteX1" fmla="*/ 4136915 w 28139477"/>
              <a:gd name="connsiteY1" fmla="*/ 4222416 h 28238868"/>
              <a:gd name="connsiteX2" fmla="*/ 14097705 w 28139477"/>
              <a:gd name="connsiteY2" fmla="*/ 0 h 28238868"/>
              <a:gd name="connsiteX3" fmla="*/ 23980808 w 28139477"/>
              <a:gd name="connsiteY3" fmla="*/ 4212315 h 28238868"/>
              <a:gd name="connsiteX4" fmla="*/ 28139477 w 28139477"/>
              <a:gd name="connsiteY4" fmla="*/ 14189556 h 28238868"/>
              <a:gd name="connsiteX5" fmla="*/ 24002561 w 28139477"/>
              <a:gd name="connsiteY5" fmla="*/ 24092537 h 28238868"/>
              <a:gd name="connsiteX6" fmla="*/ 14057539 w 28139477"/>
              <a:gd name="connsiteY6" fmla="*/ 28238868 h 28238868"/>
              <a:gd name="connsiteX7" fmla="*/ 4096512 w 28139477"/>
              <a:gd name="connsiteY7" fmla="*/ 24121832 h 28238868"/>
              <a:gd name="connsiteX8" fmla="*/ 0 w 28139477"/>
              <a:gd name="connsiteY8" fmla="*/ 14113746 h 28238868"/>
              <a:gd name="connsiteX0" fmla="*/ 0 w 28139477"/>
              <a:gd name="connsiteY0" fmla="*/ 13974598 h 28099720"/>
              <a:gd name="connsiteX1" fmla="*/ 4136915 w 28139477"/>
              <a:gd name="connsiteY1" fmla="*/ 4083268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097158 w 28139477"/>
              <a:gd name="connsiteY1" fmla="*/ 4063390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3958010 w 28139477"/>
              <a:gd name="connsiteY1" fmla="*/ 3884485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139477"/>
              <a:gd name="connsiteY0" fmla="*/ 13974598 h 28099720"/>
              <a:gd name="connsiteX1" fmla="*/ 4097158 w 28139477"/>
              <a:gd name="connsiteY1" fmla="*/ 4103146 h 28099720"/>
              <a:gd name="connsiteX2" fmla="*/ 14038070 w 28139477"/>
              <a:gd name="connsiteY2" fmla="*/ 0 h 28099720"/>
              <a:gd name="connsiteX3" fmla="*/ 23980808 w 28139477"/>
              <a:gd name="connsiteY3" fmla="*/ 4073167 h 28099720"/>
              <a:gd name="connsiteX4" fmla="*/ 28139477 w 28139477"/>
              <a:gd name="connsiteY4" fmla="*/ 14050408 h 28099720"/>
              <a:gd name="connsiteX5" fmla="*/ 24002561 w 28139477"/>
              <a:gd name="connsiteY5" fmla="*/ 23953389 h 28099720"/>
              <a:gd name="connsiteX6" fmla="*/ 14057539 w 28139477"/>
              <a:gd name="connsiteY6" fmla="*/ 28099720 h 28099720"/>
              <a:gd name="connsiteX7" fmla="*/ 4096512 w 28139477"/>
              <a:gd name="connsiteY7" fmla="*/ 23982684 h 28099720"/>
              <a:gd name="connsiteX8" fmla="*/ 0 w 28139477"/>
              <a:gd name="connsiteY8" fmla="*/ 13974598 h 28099720"/>
              <a:gd name="connsiteX0" fmla="*/ 0 w 28258747"/>
              <a:gd name="connsiteY0" fmla="*/ 13974598 h 28099720"/>
              <a:gd name="connsiteX1" fmla="*/ 4216428 w 28258747"/>
              <a:gd name="connsiteY1" fmla="*/ 4103146 h 28099720"/>
              <a:gd name="connsiteX2" fmla="*/ 14157340 w 28258747"/>
              <a:gd name="connsiteY2" fmla="*/ 0 h 28099720"/>
              <a:gd name="connsiteX3" fmla="*/ 24100078 w 28258747"/>
              <a:gd name="connsiteY3" fmla="*/ 4073167 h 28099720"/>
              <a:gd name="connsiteX4" fmla="*/ 28258747 w 28258747"/>
              <a:gd name="connsiteY4" fmla="*/ 14050408 h 28099720"/>
              <a:gd name="connsiteX5" fmla="*/ 24121831 w 28258747"/>
              <a:gd name="connsiteY5" fmla="*/ 23953389 h 28099720"/>
              <a:gd name="connsiteX6" fmla="*/ 14176809 w 28258747"/>
              <a:gd name="connsiteY6" fmla="*/ 28099720 h 28099720"/>
              <a:gd name="connsiteX7" fmla="*/ 4215782 w 28258747"/>
              <a:gd name="connsiteY7" fmla="*/ 23982684 h 28099720"/>
              <a:gd name="connsiteX8" fmla="*/ 0 w 28258747"/>
              <a:gd name="connsiteY8" fmla="*/ 13974598 h 28099720"/>
              <a:gd name="connsiteX0" fmla="*/ 0 w 28159356"/>
              <a:gd name="connsiteY0" fmla="*/ 14054111 h 28099720"/>
              <a:gd name="connsiteX1" fmla="*/ 4117037 w 28159356"/>
              <a:gd name="connsiteY1" fmla="*/ 4103146 h 28099720"/>
              <a:gd name="connsiteX2" fmla="*/ 14057949 w 28159356"/>
              <a:gd name="connsiteY2" fmla="*/ 0 h 28099720"/>
              <a:gd name="connsiteX3" fmla="*/ 24000687 w 28159356"/>
              <a:gd name="connsiteY3" fmla="*/ 4073167 h 28099720"/>
              <a:gd name="connsiteX4" fmla="*/ 28159356 w 28159356"/>
              <a:gd name="connsiteY4" fmla="*/ 14050408 h 28099720"/>
              <a:gd name="connsiteX5" fmla="*/ 24022440 w 28159356"/>
              <a:gd name="connsiteY5" fmla="*/ 23953389 h 28099720"/>
              <a:gd name="connsiteX6" fmla="*/ 14077418 w 28159356"/>
              <a:gd name="connsiteY6" fmla="*/ 28099720 h 28099720"/>
              <a:gd name="connsiteX7" fmla="*/ 4116391 w 28159356"/>
              <a:gd name="connsiteY7" fmla="*/ 23982684 h 28099720"/>
              <a:gd name="connsiteX8" fmla="*/ 0 w 28159356"/>
              <a:gd name="connsiteY8" fmla="*/ 14054111 h 28099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159356" h="28099720">
                <a:moveTo>
                  <a:pt x="0" y="14054111"/>
                </a:moveTo>
                <a:lnTo>
                  <a:pt x="4117037" y="4103146"/>
                </a:lnTo>
                <a:lnTo>
                  <a:pt x="14057949" y="0"/>
                </a:lnTo>
                <a:lnTo>
                  <a:pt x="24000687" y="4073167"/>
                </a:lnTo>
                <a:lnTo>
                  <a:pt x="28159356" y="14050408"/>
                </a:lnTo>
                <a:lnTo>
                  <a:pt x="24022440" y="23953389"/>
                </a:lnTo>
                <a:lnTo>
                  <a:pt x="14077418" y="28099720"/>
                </a:lnTo>
                <a:lnTo>
                  <a:pt x="4116391" y="23982684"/>
                </a:lnTo>
                <a:lnTo>
                  <a:pt x="0" y="14054111"/>
                </a:lnTo>
                <a:close/>
              </a:path>
            </a:pathLst>
          </a:custGeom>
          <a:ln w="12700">
            <a:miter lim="400000"/>
          </a:ln>
          <a:extLst>
            <a:ext uri="{C572A759-6A51-4108-AA02-DFA0A04FC94B}">
              <ma14:wrappingTextBoxFlag xmlns="" xmlns:ma14="http://schemas.microsoft.com/office/mac/drawingml/2011/main" val="1"/>
            </a:ext>
          </a:extLst>
        </p:spPr>
        <p:txBody>
          <a:bodyPr/>
          <a:lstStyle/>
          <a:p>
            <a:endParaRPr lang="en-US"/>
          </a:p>
        </p:txBody>
      </p:sp>
      <p:sp>
        <p:nvSpPr>
          <p:cNvPr id="36" name="Shape 36"/>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66008703"/>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12223"/>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790700" y="5897779"/>
            <a:ext cx="20828000" cy="95137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b">
            <a:normAutofit/>
          </a:bodyPr>
          <a:lstStyle/>
          <a:p>
            <a:r>
              <a:t>Title Text</a:t>
            </a:r>
          </a:p>
        </p:txBody>
      </p:sp>
      <p:sp>
        <p:nvSpPr>
          <p:cNvPr id="3" name="Shape 3"/>
          <p:cNvSpPr>
            <a:spLocks noGrp="1"/>
          </p:cNvSpPr>
          <p:nvPr>
            <p:ph type="body" idx="1"/>
          </p:nvPr>
        </p:nvSpPr>
        <p:spPr>
          <a:xfrm>
            <a:off x="1778000" y="7073900"/>
            <a:ext cx="20828000" cy="1587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atin typeface="Helvetica Light"/>
                <a:ea typeface="Helvetica Light"/>
                <a:cs typeface="Helvetica Light"/>
                <a:sym typeface="Helvetica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 id="2147483659" r:id="rId6"/>
    <p:sldLayoutId id="2147483656" r:id="rId7"/>
    <p:sldLayoutId id="2147483657" r:id="rId8"/>
    <p:sldLayoutId id="2147483660" r:id="rId9"/>
    <p:sldLayoutId id="2147483658"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Lst>
  <p:transition spd="med"/>
  <p:txStyles>
    <p:titleStyle>
      <a:lvl1pPr marL="0" marR="0" indent="0" algn="ctr" defTabSz="825500" rtl="0" latinLnBrk="0">
        <a:lnSpc>
          <a:spcPct val="100000"/>
        </a:lnSpc>
        <a:spcBef>
          <a:spcPts val="0"/>
        </a:spcBef>
        <a:spcAft>
          <a:spcPts val="0"/>
        </a:spcAft>
        <a:buClrTx/>
        <a:buSzTx/>
        <a:buFontTx/>
        <a:buNone/>
        <a:tabLst/>
        <a:defRPr sz="5300" b="0" i="0" u="none" strike="noStrike" cap="all" spc="0" baseline="0">
          <a:ln>
            <a:noFill/>
          </a:ln>
          <a:solidFill>
            <a:srgbClr val="FFFFFF"/>
          </a:solidFill>
          <a:uFillTx/>
          <a:latin typeface="+mj-lt"/>
          <a:ea typeface="+mj-ea"/>
          <a:cs typeface="+mj-cs"/>
          <a:sym typeface="Montserrat-Bold"/>
        </a:defRPr>
      </a:lvl1pPr>
      <a:lvl2pPr marL="0" marR="0" indent="228600" algn="ctr" defTabSz="825500" rtl="0" latinLnBrk="0">
        <a:lnSpc>
          <a:spcPct val="100000"/>
        </a:lnSpc>
        <a:spcBef>
          <a:spcPts val="0"/>
        </a:spcBef>
        <a:spcAft>
          <a:spcPts val="0"/>
        </a:spcAft>
        <a:buClrTx/>
        <a:buSzTx/>
        <a:buFontTx/>
        <a:buNone/>
        <a:tabLst/>
        <a:defRPr sz="5300" b="0" i="0" u="none" strike="noStrike" cap="all" spc="0" baseline="0">
          <a:ln>
            <a:noFill/>
          </a:ln>
          <a:solidFill>
            <a:srgbClr val="FFFFFF"/>
          </a:solidFill>
          <a:uFillTx/>
          <a:latin typeface="+mj-lt"/>
          <a:ea typeface="+mj-ea"/>
          <a:cs typeface="+mj-cs"/>
          <a:sym typeface="Montserrat-Bold"/>
        </a:defRPr>
      </a:lvl2pPr>
      <a:lvl3pPr marL="0" marR="0" indent="457200" algn="ctr" defTabSz="825500" rtl="0" latinLnBrk="0">
        <a:lnSpc>
          <a:spcPct val="100000"/>
        </a:lnSpc>
        <a:spcBef>
          <a:spcPts val="0"/>
        </a:spcBef>
        <a:spcAft>
          <a:spcPts val="0"/>
        </a:spcAft>
        <a:buClrTx/>
        <a:buSzTx/>
        <a:buFontTx/>
        <a:buNone/>
        <a:tabLst/>
        <a:defRPr sz="5300" b="0" i="0" u="none" strike="noStrike" cap="all" spc="0" baseline="0">
          <a:ln>
            <a:noFill/>
          </a:ln>
          <a:solidFill>
            <a:srgbClr val="FFFFFF"/>
          </a:solidFill>
          <a:uFillTx/>
          <a:latin typeface="+mj-lt"/>
          <a:ea typeface="+mj-ea"/>
          <a:cs typeface="+mj-cs"/>
          <a:sym typeface="Montserrat-Bold"/>
        </a:defRPr>
      </a:lvl3pPr>
      <a:lvl4pPr marL="0" marR="0" indent="685800" algn="ctr" defTabSz="825500" rtl="0" latinLnBrk="0">
        <a:lnSpc>
          <a:spcPct val="100000"/>
        </a:lnSpc>
        <a:spcBef>
          <a:spcPts val="0"/>
        </a:spcBef>
        <a:spcAft>
          <a:spcPts val="0"/>
        </a:spcAft>
        <a:buClrTx/>
        <a:buSzTx/>
        <a:buFontTx/>
        <a:buNone/>
        <a:tabLst/>
        <a:defRPr sz="5300" b="0" i="0" u="none" strike="noStrike" cap="all" spc="0" baseline="0">
          <a:ln>
            <a:noFill/>
          </a:ln>
          <a:solidFill>
            <a:srgbClr val="FFFFFF"/>
          </a:solidFill>
          <a:uFillTx/>
          <a:latin typeface="+mj-lt"/>
          <a:ea typeface="+mj-ea"/>
          <a:cs typeface="+mj-cs"/>
          <a:sym typeface="Montserrat-Bold"/>
        </a:defRPr>
      </a:lvl4pPr>
      <a:lvl5pPr marL="0" marR="0" indent="914400" algn="ctr" defTabSz="825500" rtl="0" latinLnBrk="0">
        <a:lnSpc>
          <a:spcPct val="100000"/>
        </a:lnSpc>
        <a:spcBef>
          <a:spcPts val="0"/>
        </a:spcBef>
        <a:spcAft>
          <a:spcPts val="0"/>
        </a:spcAft>
        <a:buClrTx/>
        <a:buSzTx/>
        <a:buFontTx/>
        <a:buNone/>
        <a:tabLst/>
        <a:defRPr sz="5300" b="0" i="0" u="none" strike="noStrike" cap="all" spc="0" baseline="0">
          <a:ln>
            <a:noFill/>
          </a:ln>
          <a:solidFill>
            <a:srgbClr val="FFFFFF"/>
          </a:solidFill>
          <a:uFillTx/>
          <a:latin typeface="+mj-lt"/>
          <a:ea typeface="+mj-ea"/>
          <a:cs typeface="+mj-cs"/>
          <a:sym typeface="Montserrat-Bold"/>
        </a:defRPr>
      </a:lvl5pPr>
      <a:lvl6pPr marL="0" marR="0" indent="1143000" algn="ctr" defTabSz="825500" rtl="0" latinLnBrk="0">
        <a:lnSpc>
          <a:spcPct val="100000"/>
        </a:lnSpc>
        <a:spcBef>
          <a:spcPts val="0"/>
        </a:spcBef>
        <a:spcAft>
          <a:spcPts val="0"/>
        </a:spcAft>
        <a:buClrTx/>
        <a:buSzTx/>
        <a:buFontTx/>
        <a:buNone/>
        <a:tabLst/>
        <a:defRPr sz="5300" b="0" i="0" u="none" strike="noStrike" cap="all" spc="0" baseline="0">
          <a:ln>
            <a:noFill/>
          </a:ln>
          <a:solidFill>
            <a:srgbClr val="FFFFFF"/>
          </a:solidFill>
          <a:uFillTx/>
          <a:latin typeface="+mj-lt"/>
          <a:ea typeface="+mj-ea"/>
          <a:cs typeface="+mj-cs"/>
          <a:sym typeface="Montserrat-Bold"/>
        </a:defRPr>
      </a:lvl6pPr>
      <a:lvl7pPr marL="0" marR="0" indent="1371600" algn="ctr" defTabSz="825500" rtl="0" latinLnBrk="0">
        <a:lnSpc>
          <a:spcPct val="100000"/>
        </a:lnSpc>
        <a:spcBef>
          <a:spcPts val="0"/>
        </a:spcBef>
        <a:spcAft>
          <a:spcPts val="0"/>
        </a:spcAft>
        <a:buClrTx/>
        <a:buSzTx/>
        <a:buFontTx/>
        <a:buNone/>
        <a:tabLst/>
        <a:defRPr sz="5300" b="0" i="0" u="none" strike="noStrike" cap="all" spc="0" baseline="0">
          <a:ln>
            <a:noFill/>
          </a:ln>
          <a:solidFill>
            <a:srgbClr val="FFFFFF"/>
          </a:solidFill>
          <a:uFillTx/>
          <a:latin typeface="+mj-lt"/>
          <a:ea typeface="+mj-ea"/>
          <a:cs typeface="+mj-cs"/>
          <a:sym typeface="Montserrat-Bold"/>
        </a:defRPr>
      </a:lvl7pPr>
      <a:lvl8pPr marL="0" marR="0" indent="1600200" algn="ctr" defTabSz="825500" rtl="0" latinLnBrk="0">
        <a:lnSpc>
          <a:spcPct val="100000"/>
        </a:lnSpc>
        <a:spcBef>
          <a:spcPts val="0"/>
        </a:spcBef>
        <a:spcAft>
          <a:spcPts val="0"/>
        </a:spcAft>
        <a:buClrTx/>
        <a:buSzTx/>
        <a:buFontTx/>
        <a:buNone/>
        <a:tabLst/>
        <a:defRPr sz="5300" b="0" i="0" u="none" strike="noStrike" cap="all" spc="0" baseline="0">
          <a:ln>
            <a:noFill/>
          </a:ln>
          <a:solidFill>
            <a:srgbClr val="FFFFFF"/>
          </a:solidFill>
          <a:uFillTx/>
          <a:latin typeface="+mj-lt"/>
          <a:ea typeface="+mj-ea"/>
          <a:cs typeface="+mj-cs"/>
          <a:sym typeface="Montserrat-Bold"/>
        </a:defRPr>
      </a:lvl8pPr>
      <a:lvl9pPr marL="0" marR="0" indent="1828800" algn="ctr" defTabSz="825500" rtl="0" latinLnBrk="0">
        <a:lnSpc>
          <a:spcPct val="100000"/>
        </a:lnSpc>
        <a:spcBef>
          <a:spcPts val="0"/>
        </a:spcBef>
        <a:spcAft>
          <a:spcPts val="0"/>
        </a:spcAft>
        <a:buClrTx/>
        <a:buSzTx/>
        <a:buFontTx/>
        <a:buNone/>
        <a:tabLst/>
        <a:defRPr sz="5300" b="0" i="0" u="none" strike="noStrike" cap="all" spc="0" baseline="0">
          <a:ln>
            <a:noFill/>
          </a:ln>
          <a:solidFill>
            <a:srgbClr val="FFFFFF"/>
          </a:solidFill>
          <a:uFillTx/>
          <a:latin typeface="+mj-lt"/>
          <a:ea typeface="+mj-ea"/>
          <a:cs typeface="+mj-cs"/>
          <a:sym typeface="Montserrat-Bold"/>
        </a:defRPr>
      </a:lvl9pPr>
    </p:titleStyle>
    <p:bodyStyle>
      <a:lvl1pPr marL="0" marR="0" indent="0" algn="ctr" defTabSz="825500" rtl="0" latinLnBrk="0">
        <a:lnSpc>
          <a:spcPct val="100000"/>
        </a:lnSpc>
        <a:spcBef>
          <a:spcPts val="0"/>
        </a:spcBef>
        <a:spcAft>
          <a:spcPts val="0"/>
        </a:spcAft>
        <a:buClrTx/>
        <a:buSzTx/>
        <a:buFontTx/>
        <a:buNone/>
        <a:tabLst/>
        <a:defRPr sz="3500" b="0" i="0" u="none" strike="noStrike" cap="none" spc="0" baseline="0">
          <a:ln>
            <a:noFill/>
          </a:ln>
          <a:solidFill>
            <a:srgbClr val="FFFFFF"/>
          </a:solidFill>
          <a:uFillTx/>
          <a:latin typeface="Open Sans"/>
          <a:ea typeface="Open Sans"/>
          <a:cs typeface="Open Sans"/>
          <a:sym typeface="Open Sans"/>
        </a:defRPr>
      </a:lvl1pPr>
      <a:lvl2pPr marL="0" marR="0" indent="228600" algn="ctr" defTabSz="825500" rtl="0" latinLnBrk="0">
        <a:lnSpc>
          <a:spcPct val="100000"/>
        </a:lnSpc>
        <a:spcBef>
          <a:spcPts val="0"/>
        </a:spcBef>
        <a:spcAft>
          <a:spcPts val="0"/>
        </a:spcAft>
        <a:buClrTx/>
        <a:buSzTx/>
        <a:buFontTx/>
        <a:buNone/>
        <a:tabLst/>
        <a:defRPr sz="3500" b="0" i="0" u="none" strike="noStrike" cap="none" spc="0" baseline="0">
          <a:ln>
            <a:noFill/>
          </a:ln>
          <a:solidFill>
            <a:srgbClr val="FFFFFF"/>
          </a:solidFill>
          <a:uFillTx/>
          <a:latin typeface="Open Sans"/>
          <a:ea typeface="Open Sans"/>
          <a:cs typeface="Open Sans"/>
          <a:sym typeface="Open Sans"/>
        </a:defRPr>
      </a:lvl2pPr>
      <a:lvl3pPr marL="0" marR="0" indent="457200" algn="ctr" defTabSz="825500" rtl="0" latinLnBrk="0">
        <a:lnSpc>
          <a:spcPct val="100000"/>
        </a:lnSpc>
        <a:spcBef>
          <a:spcPts val="0"/>
        </a:spcBef>
        <a:spcAft>
          <a:spcPts val="0"/>
        </a:spcAft>
        <a:buClrTx/>
        <a:buSzTx/>
        <a:buFontTx/>
        <a:buNone/>
        <a:tabLst/>
        <a:defRPr sz="3500" b="0" i="0" u="none" strike="noStrike" cap="none" spc="0" baseline="0">
          <a:ln>
            <a:noFill/>
          </a:ln>
          <a:solidFill>
            <a:srgbClr val="FFFFFF"/>
          </a:solidFill>
          <a:uFillTx/>
          <a:latin typeface="Open Sans"/>
          <a:ea typeface="Open Sans"/>
          <a:cs typeface="Open Sans"/>
          <a:sym typeface="Open Sans"/>
        </a:defRPr>
      </a:lvl3pPr>
      <a:lvl4pPr marL="0" marR="0" indent="685800" algn="ctr" defTabSz="825500" rtl="0" latinLnBrk="0">
        <a:lnSpc>
          <a:spcPct val="100000"/>
        </a:lnSpc>
        <a:spcBef>
          <a:spcPts val="0"/>
        </a:spcBef>
        <a:spcAft>
          <a:spcPts val="0"/>
        </a:spcAft>
        <a:buClrTx/>
        <a:buSzTx/>
        <a:buFontTx/>
        <a:buNone/>
        <a:tabLst/>
        <a:defRPr sz="3500" b="0" i="0" u="none" strike="noStrike" cap="none" spc="0" baseline="0">
          <a:ln>
            <a:noFill/>
          </a:ln>
          <a:solidFill>
            <a:srgbClr val="FFFFFF"/>
          </a:solidFill>
          <a:uFillTx/>
          <a:latin typeface="Open Sans"/>
          <a:ea typeface="Open Sans"/>
          <a:cs typeface="Open Sans"/>
          <a:sym typeface="Open Sans"/>
        </a:defRPr>
      </a:lvl4pPr>
      <a:lvl5pPr marL="0" marR="0" indent="914400" algn="ctr" defTabSz="825500" rtl="0" latinLnBrk="0">
        <a:lnSpc>
          <a:spcPct val="100000"/>
        </a:lnSpc>
        <a:spcBef>
          <a:spcPts val="0"/>
        </a:spcBef>
        <a:spcAft>
          <a:spcPts val="0"/>
        </a:spcAft>
        <a:buClrTx/>
        <a:buSzTx/>
        <a:buFontTx/>
        <a:buNone/>
        <a:tabLst/>
        <a:defRPr sz="3500" b="0" i="0" u="none" strike="noStrike" cap="none" spc="0" baseline="0">
          <a:ln>
            <a:noFill/>
          </a:ln>
          <a:solidFill>
            <a:srgbClr val="FFFFFF"/>
          </a:solidFill>
          <a:uFillTx/>
          <a:latin typeface="Open Sans"/>
          <a:ea typeface="Open Sans"/>
          <a:cs typeface="Open Sans"/>
          <a:sym typeface="Open Sans"/>
        </a:defRPr>
      </a:lvl5pPr>
      <a:lvl6pPr marL="0" marR="0" indent="1143000" algn="ctr" defTabSz="825500" rtl="0" latinLnBrk="0">
        <a:lnSpc>
          <a:spcPct val="100000"/>
        </a:lnSpc>
        <a:spcBef>
          <a:spcPts val="0"/>
        </a:spcBef>
        <a:spcAft>
          <a:spcPts val="0"/>
        </a:spcAft>
        <a:buClrTx/>
        <a:buSzTx/>
        <a:buFontTx/>
        <a:buNone/>
        <a:tabLst/>
        <a:defRPr sz="3500" b="0" i="0" u="none" strike="noStrike" cap="none" spc="0" baseline="0">
          <a:ln>
            <a:noFill/>
          </a:ln>
          <a:solidFill>
            <a:srgbClr val="FFFFFF"/>
          </a:solidFill>
          <a:uFillTx/>
          <a:latin typeface="Open Sans"/>
          <a:ea typeface="Open Sans"/>
          <a:cs typeface="Open Sans"/>
          <a:sym typeface="Open Sans"/>
        </a:defRPr>
      </a:lvl6pPr>
      <a:lvl7pPr marL="0" marR="0" indent="1371600" algn="ctr" defTabSz="825500" rtl="0" latinLnBrk="0">
        <a:lnSpc>
          <a:spcPct val="100000"/>
        </a:lnSpc>
        <a:spcBef>
          <a:spcPts val="0"/>
        </a:spcBef>
        <a:spcAft>
          <a:spcPts val="0"/>
        </a:spcAft>
        <a:buClrTx/>
        <a:buSzTx/>
        <a:buFontTx/>
        <a:buNone/>
        <a:tabLst/>
        <a:defRPr sz="3500" b="0" i="0" u="none" strike="noStrike" cap="none" spc="0" baseline="0">
          <a:ln>
            <a:noFill/>
          </a:ln>
          <a:solidFill>
            <a:srgbClr val="FFFFFF"/>
          </a:solidFill>
          <a:uFillTx/>
          <a:latin typeface="Open Sans"/>
          <a:ea typeface="Open Sans"/>
          <a:cs typeface="Open Sans"/>
          <a:sym typeface="Open Sans"/>
        </a:defRPr>
      </a:lvl7pPr>
      <a:lvl8pPr marL="0" marR="0" indent="1600200" algn="ctr" defTabSz="825500" rtl="0" latinLnBrk="0">
        <a:lnSpc>
          <a:spcPct val="100000"/>
        </a:lnSpc>
        <a:spcBef>
          <a:spcPts val="0"/>
        </a:spcBef>
        <a:spcAft>
          <a:spcPts val="0"/>
        </a:spcAft>
        <a:buClrTx/>
        <a:buSzTx/>
        <a:buFontTx/>
        <a:buNone/>
        <a:tabLst/>
        <a:defRPr sz="3500" b="0" i="0" u="none" strike="noStrike" cap="none" spc="0" baseline="0">
          <a:ln>
            <a:noFill/>
          </a:ln>
          <a:solidFill>
            <a:srgbClr val="FFFFFF"/>
          </a:solidFill>
          <a:uFillTx/>
          <a:latin typeface="Open Sans"/>
          <a:ea typeface="Open Sans"/>
          <a:cs typeface="Open Sans"/>
          <a:sym typeface="Open Sans"/>
        </a:defRPr>
      </a:lvl8pPr>
      <a:lvl9pPr marL="0" marR="0" indent="1828800" algn="ctr" defTabSz="825500" rtl="0" latinLnBrk="0">
        <a:lnSpc>
          <a:spcPct val="100000"/>
        </a:lnSpc>
        <a:spcBef>
          <a:spcPts val="0"/>
        </a:spcBef>
        <a:spcAft>
          <a:spcPts val="0"/>
        </a:spcAft>
        <a:buClrTx/>
        <a:buSzTx/>
        <a:buFontTx/>
        <a:buNone/>
        <a:tabLst/>
        <a:defRPr sz="3500" b="0" i="0" u="none" strike="noStrike" cap="none" spc="0" baseline="0">
          <a:ln>
            <a:noFill/>
          </a:ln>
          <a:solidFill>
            <a:srgbClr val="FFFFFF"/>
          </a:solidFill>
          <a:uFillTx/>
          <a:latin typeface="Open Sans"/>
          <a:ea typeface="Open Sans"/>
          <a:cs typeface="Open Sans"/>
          <a:sym typeface="Open Sans"/>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0.wmf"/><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9.w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8.xml"/><Relationship Id="rId1" Type="http://schemas.openxmlformats.org/officeDocument/2006/relationships/vmlDrawing" Target="../drawings/vmlDrawing2.vml"/><Relationship Id="rId5" Type="http://schemas.openxmlformats.org/officeDocument/2006/relationships/image" Target="../media/image11.wmf"/><Relationship Id="rId4"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Untitled-2.png"/>
          <p:cNvPicPr>
            <a:picLocks noChangeAspect="1"/>
          </p:cNvPicPr>
          <p:nvPr/>
        </p:nvPicPr>
        <p:blipFill>
          <a:blip r:embed="rId2">
            <a:extLst/>
          </a:blip>
          <a:stretch>
            <a:fillRect/>
          </a:stretch>
        </p:blipFill>
        <p:spPr>
          <a:xfrm>
            <a:off x="11336957" y="5932487"/>
            <a:ext cx="1710085" cy="1851026"/>
          </a:xfrm>
          <a:prstGeom prst="rect">
            <a:avLst/>
          </a:prstGeom>
          <a:ln w="12700">
            <a:miter lim="400000"/>
          </a:ln>
        </p:spPr>
      </p:pic>
      <p:sp>
        <p:nvSpPr>
          <p:cNvPr id="55" name="Shape 55"/>
          <p:cNvSpPr/>
          <p:nvPr/>
        </p:nvSpPr>
        <p:spPr>
          <a:xfrm>
            <a:off x="15550621" y="7388191"/>
            <a:ext cx="102657" cy="355353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nSpc>
                <a:spcPct val="170000"/>
              </a:lnSpc>
              <a:defRPr sz="10500" spc="4935">
                <a:solidFill>
                  <a:srgbClr val="FFFFFF"/>
                </a:solidFill>
                <a:latin typeface="FontAwesome"/>
                <a:ea typeface="FontAwesome"/>
                <a:cs typeface="FontAwesome"/>
                <a:sym typeface="FontAwesome"/>
              </a:defRPr>
            </a:lvl1pPr>
          </a:lstStyle>
          <a:p>
            <a:endParaRPr sz="15000" dirty="0"/>
          </a:p>
        </p:txBody>
      </p:sp>
      <p:sp>
        <p:nvSpPr>
          <p:cNvPr id="56" name="Shape 56"/>
          <p:cNvSpPr/>
          <p:nvPr/>
        </p:nvSpPr>
        <p:spPr>
          <a:xfrm>
            <a:off x="16044401" y="10213323"/>
            <a:ext cx="5021218" cy="1456809"/>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3500">
                <a:solidFill>
                  <a:srgbClr val="FFFFFF"/>
                </a:solidFill>
              </a:defRPr>
            </a:lvl1pPr>
          </a:lstStyle>
          <a:p>
            <a:r>
              <a:rPr lang="en-US" sz="4400" dirty="0">
                <a:latin typeface="Times New Roman" panose="02020603050405020304" pitchFamily="18" charset="0"/>
                <a:cs typeface="Times New Roman" panose="02020603050405020304" pitchFamily="18" charset="0"/>
              </a:rPr>
              <a:t>Presented By: </a:t>
            </a:r>
          </a:p>
          <a:p>
            <a:r>
              <a:rPr lang="en-US" sz="4400" dirty="0">
                <a:latin typeface="Times New Roman" panose="02020603050405020304" pitchFamily="18" charset="0"/>
                <a:cs typeface="Times New Roman" panose="02020603050405020304" pitchFamily="18" charset="0"/>
              </a:rPr>
              <a:t>Truong Hoang Bao</a:t>
            </a:r>
            <a:endParaRPr sz="4400" dirty="0">
              <a:latin typeface="Times New Roman" panose="02020603050405020304" pitchFamily="18" charset="0"/>
              <a:cs typeface="Times New Roman" panose="02020603050405020304" pitchFamily="18" charset="0"/>
            </a:endParaRPr>
          </a:p>
        </p:txBody>
      </p:sp>
      <p:sp>
        <p:nvSpPr>
          <p:cNvPr id="57" name="Shape 57"/>
          <p:cNvSpPr/>
          <p:nvPr/>
        </p:nvSpPr>
        <p:spPr>
          <a:xfrm>
            <a:off x="7036916" y="2633187"/>
            <a:ext cx="10560583" cy="241091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10900">
                <a:solidFill>
                  <a:srgbClr val="FFFFFF"/>
                </a:solidFill>
                <a:latin typeface="Open Sans Light"/>
                <a:ea typeface="Open Sans Light"/>
                <a:cs typeface="Open Sans Light"/>
                <a:sym typeface="Open Sans Light"/>
              </a:defRPr>
            </a:lvl1pPr>
          </a:lstStyle>
          <a:p>
            <a:r>
              <a:rPr lang="en-US" sz="15000" dirty="0"/>
              <a:t>Data Mining</a:t>
            </a:r>
            <a:endParaRPr sz="15000"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1336176" y="5163648"/>
            <a:ext cx="8885446" cy="266739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lnSpc>
                <a:spcPts val="10000"/>
              </a:lnSpc>
              <a:defRPr sz="10000" cap="all">
                <a:solidFill>
                  <a:srgbClr val="5D5D5E"/>
                </a:solidFill>
                <a:latin typeface="Open Sans Light"/>
                <a:ea typeface="Open Sans Light"/>
                <a:cs typeface="Open Sans Light"/>
                <a:sym typeface="Open Sans Light"/>
              </a:defRPr>
            </a:pPr>
            <a:r>
              <a:rPr lang="en-US" dirty="0"/>
              <a:t>Steps of </a:t>
            </a:r>
          </a:p>
          <a:p>
            <a:pPr algn="r">
              <a:lnSpc>
                <a:spcPts val="10000"/>
              </a:lnSpc>
              <a:defRPr sz="10000" cap="all">
                <a:solidFill>
                  <a:srgbClr val="5D5D5E"/>
                </a:solidFill>
                <a:latin typeface="Open Sans Light"/>
                <a:ea typeface="Open Sans Light"/>
                <a:cs typeface="Open Sans Light"/>
                <a:sym typeface="Open Sans Light"/>
              </a:defRPr>
            </a:pPr>
            <a:r>
              <a:rPr lang="en-US" dirty="0">
                <a:solidFill>
                  <a:srgbClr val="82C9DB"/>
                </a:solidFill>
              </a:rPr>
              <a:t>Data mining</a:t>
            </a:r>
            <a:r>
              <a:rPr lang="en-US" dirty="0"/>
              <a:t>?</a:t>
            </a:r>
          </a:p>
        </p:txBody>
      </p:sp>
      <p:sp>
        <p:nvSpPr>
          <p:cNvPr id="127" name="Shape 127"/>
          <p:cNvSpPr/>
          <p:nvPr/>
        </p:nvSpPr>
        <p:spPr>
          <a:xfrm>
            <a:off x="14015812" y="2636867"/>
            <a:ext cx="8956837" cy="772096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l">
              <a:lnSpc>
                <a:spcPct val="150000"/>
              </a:lnSpc>
              <a:defRPr sz="3000">
                <a:solidFill>
                  <a:srgbClr val="717172"/>
                </a:solidFill>
              </a:defRPr>
            </a:lvl1pPr>
          </a:lstStyle>
          <a:p>
            <a:pPr marL="571500" indent="-571500">
              <a:buFont typeface="Courier New" panose="02070309020205020404" pitchFamily="49" charset="0"/>
              <a:buChar char="o"/>
            </a:pPr>
            <a:r>
              <a:rPr lang="en-US" sz="4800" dirty="0"/>
              <a:t>Data integration</a:t>
            </a:r>
          </a:p>
          <a:p>
            <a:pPr marL="571500" indent="-571500">
              <a:buFont typeface="Courier New" panose="02070309020205020404" pitchFamily="49" charset="0"/>
              <a:buChar char="o"/>
            </a:pPr>
            <a:r>
              <a:rPr lang="en-US" sz="4800" dirty="0"/>
              <a:t>Data selection</a:t>
            </a:r>
          </a:p>
          <a:p>
            <a:pPr marL="571500" indent="-571500">
              <a:buFont typeface="Courier New" panose="02070309020205020404" pitchFamily="49" charset="0"/>
              <a:buChar char="o"/>
            </a:pPr>
            <a:r>
              <a:rPr lang="en-US" sz="4800" dirty="0"/>
              <a:t>Data cleaning</a:t>
            </a:r>
          </a:p>
          <a:p>
            <a:pPr marL="571500" indent="-571500">
              <a:buFont typeface="Courier New" panose="02070309020205020404" pitchFamily="49" charset="0"/>
              <a:buChar char="o"/>
            </a:pPr>
            <a:r>
              <a:rPr lang="en-US" sz="4800" dirty="0"/>
              <a:t>Data transformation</a:t>
            </a:r>
          </a:p>
          <a:p>
            <a:pPr marL="571500" indent="-571500">
              <a:buFont typeface="Courier New" panose="02070309020205020404" pitchFamily="49" charset="0"/>
              <a:buChar char="o"/>
            </a:pPr>
            <a:r>
              <a:rPr lang="en-US" sz="4800" dirty="0"/>
              <a:t>Data mining</a:t>
            </a:r>
          </a:p>
          <a:p>
            <a:pPr marL="571500" indent="-571500">
              <a:buFont typeface="Courier New" panose="02070309020205020404" pitchFamily="49" charset="0"/>
              <a:buChar char="o"/>
            </a:pPr>
            <a:r>
              <a:rPr lang="en-US" sz="4800" dirty="0"/>
              <a:t>Pattern evaluation</a:t>
            </a:r>
          </a:p>
          <a:p>
            <a:pPr marL="571500" indent="-571500">
              <a:buFont typeface="Courier New" panose="02070309020205020404" pitchFamily="49" charset="0"/>
              <a:buChar char="o"/>
            </a:pPr>
            <a:r>
              <a:rPr lang="en-US" sz="4800" dirty="0"/>
              <a:t>Knowledge presentation</a:t>
            </a:r>
            <a:endParaRPr sz="4800" dirty="0"/>
          </a:p>
        </p:txBody>
      </p:sp>
      <p:sp>
        <p:nvSpPr>
          <p:cNvPr id="128" name="Shape 128"/>
          <p:cNvSpPr/>
          <p:nvPr/>
        </p:nvSpPr>
        <p:spPr>
          <a:xfrm flipV="1">
            <a:off x="11618672" y="5283141"/>
            <a:ext cx="1" cy="4228469"/>
          </a:xfrm>
          <a:prstGeom prst="line">
            <a:avLst/>
          </a:prstGeom>
          <a:ln w="38100">
            <a:solidFill>
              <a:srgbClr val="EEEFF3"/>
            </a:solidFill>
            <a:miter lim="400000"/>
          </a:ln>
        </p:spPr>
        <p:txBody>
          <a:bodyPr lIns="50800" tIns="50800" rIns="50800" bIns="50800" anchor="ctr"/>
          <a:lstStyle/>
          <a:p>
            <a:pPr>
              <a:defRPr sz="3200">
                <a:latin typeface="Helvetica Light"/>
                <a:ea typeface="Helvetica Light"/>
                <a:cs typeface="Helvetica Light"/>
                <a:sym typeface="Helvetica Light"/>
              </a:defRPr>
            </a:pPr>
            <a:endParaRPr/>
          </a:p>
        </p:txBody>
      </p:sp>
      <p:sp>
        <p:nvSpPr>
          <p:cNvPr id="130" name="Shape 130"/>
          <p:cNvSpPr/>
          <p:nvPr/>
        </p:nvSpPr>
        <p:spPr>
          <a:xfrm>
            <a:off x="19134467" y="12577410"/>
            <a:ext cx="102657" cy="5877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defTabSz="457200">
              <a:lnSpc>
                <a:spcPct val="150000"/>
              </a:lnSpc>
              <a:defRPr sz="2400">
                <a:solidFill>
                  <a:srgbClr val="AAA9AB"/>
                </a:solidFill>
                <a:latin typeface="+mn-lt"/>
                <a:ea typeface="+mn-ea"/>
                <a:cs typeface="+mn-cs"/>
                <a:sym typeface="Open Sans Semibold"/>
              </a:defRPr>
            </a:lvl1pPr>
          </a:lstStyle>
          <a:p>
            <a:endParaRPr dirty="0"/>
          </a:p>
        </p:txBody>
      </p:sp>
    </p:spTree>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1336176" y="5163648"/>
            <a:ext cx="8309967" cy="266739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lnSpc>
                <a:spcPts val="10000"/>
              </a:lnSpc>
              <a:defRPr sz="10000" cap="all">
                <a:solidFill>
                  <a:srgbClr val="5D5D5E"/>
                </a:solidFill>
                <a:latin typeface="Open Sans Light"/>
                <a:ea typeface="Open Sans Light"/>
                <a:cs typeface="Open Sans Light"/>
                <a:sym typeface="Open Sans Light"/>
              </a:defRPr>
            </a:pPr>
            <a:r>
              <a:rPr lang="en-US" dirty="0"/>
              <a:t>DATA MINING</a:t>
            </a:r>
          </a:p>
          <a:p>
            <a:pPr algn="l">
              <a:lnSpc>
                <a:spcPts val="10000"/>
              </a:lnSpc>
              <a:defRPr sz="10000" cap="all">
                <a:solidFill>
                  <a:srgbClr val="5D5D5E"/>
                </a:solidFill>
                <a:latin typeface="Open Sans Light"/>
                <a:ea typeface="Open Sans Light"/>
                <a:cs typeface="Open Sans Light"/>
                <a:sym typeface="Open Sans Light"/>
              </a:defRPr>
            </a:pPr>
            <a:r>
              <a:rPr lang="en-US" dirty="0"/>
              <a:t>TASKS…</a:t>
            </a:r>
          </a:p>
        </p:txBody>
      </p:sp>
      <p:sp>
        <p:nvSpPr>
          <p:cNvPr id="127" name="Shape 127"/>
          <p:cNvSpPr/>
          <p:nvPr/>
        </p:nvSpPr>
        <p:spPr>
          <a:xfrm>
            <a:off x="12765329" y="3358174"/>
            <a:ext cx="8956837" cy="772096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l">
              <a:lnSpc>
                <a:spcPct val="150000"/>
              </a:lnSpc>
              <a:defRPr sz="3000">
                <a:solidFill>
                  <a:srgbClr val="717172"/>
                </a:solidFill>
              </a:defRPr>
            </a:lvl1pPr>
          </a:lstStyle>
          <a:p>
            <a:pPr marL="571500" indent="-571500">
              <a:buFont typeface="Courier New" panose="02070309020205020404" pitchFamily="49" charset="0"/>
              <a:buChar char="o"/>
            </a:pPr>
            <a:r>
              <a:rPr lang="en-US" sz="4800" dirty="0"/>
              <a:t>Classification </a:t>
            </a:r>
          </a:p>
          <a:p>
            <a:pPr marL="571500" indent="-571500">
              <a:buFont typeface="Courier New" panose="02070309020205020404" pitchFamily="49" charset="0"/>
              <a:buChar char="o"/>
            </a:pPr>
            <a:r>
              <a:rPr lang="en-US" sz="4800" dirty="0"/>
              <a:t>Clustering </a:t>
            </a:r>
          </a:p>
          <a:p>
            <a:pPr marL="571500" indent="-571500">
              <a:buFont typeface="Courier New" panose="02070309020205020404" pitchFamily="49" charset="0"/>
              <a:buChar char="o"/>
            </a:pPr>
            <a:r>
              <a:rPr lang="en-US" sz="4800" dirty="0"/>
              <a:t>Association Rule Discovery</a:t>
            </a:r>
          </a:p>
          <a:p>
            <a:pPr marL="571500" indent="-571500">
              <a:buFont typeface="Courier New" panose="02070309020205020404" pitchFamily="49" charset="0"/>
              <a:buChar char="o"/>
            </a:pPr>
            <a:r>
              <a:rPr lang="en-US" sz="4800" dirty="0"/>
              <a:t>Sequential Pattern Discovery</a:t>
            </a:r>
          </a:p>
          <a:p>
            <a:pPr marL="571500" indent="-571500">
              <a:buFont typeface="Courier New" panose="02070309020205020404" pitchFamily="49" charset="0"/>
              <a:buChar char="o"/>
            </a:pPr>
            <a:r>
              <a:rPr lang="en-US" sz="4800" dirty="0"/>
              <a:t>Regression </a:t>
            </a:r>
          </a:p>
          <a:p>
            <a:pPr marL="571500" indent="-571500">
              <a:buFont typeface="Courier New" panose="02070309020205020404" pitchFamily="49" charset="0"/>
              <a:buChar char="o"/>
            </a:pPr>
            <a:r>
              <a:rPr lang="en-US" sz="4800" dirty="0"/>
              <a:t>Deviation Detection</a:t>
            </a:r>
          </a:p>
          <a:p>
            <a:endParaRPr sz="4800" dirty="0"/>
          </a:p>
        </p:txBody>
      </p:sp>
      <p:sp>
        <p:nvSpPr>
          <p:cNvPr id="128" name="Shape 128"/>
          <p:cNvSpPr/>
          <p:nvPr/>
        </p:nvSpPr>
        <p:spPr>
          <a:xfrm flipV="1">
            <a:off x="11618672" y="5283141"/>
            <a:ext cx="1" cy="4228469"/>
          </a:xfrm>
          <a:prstGeom prst="line">
            <a:avLst/>
          </a:prstGeom>
          <a:ln w="38100">
            <a:solidFill>
              <a:srgbClr val="EEEFF3"/>
            </a:solidFill>
            <a:miter lim="400000"/>
          </a:ln>
        </p:spPr>
        <p:txBody>
          <a:bodyPr lIns="50800" tIns="50800" rIns="50800" bIns="50800" anchor="ctr"/>
          <a:lstStyle/>
          <a:p>
            <a:pPr>
              <a:defRPr sz="3200">
                <a:latin typeface="Helvetica Light"/>
                <a:ea typeface="Helvetica Light"/>
                <a:cs typeface="Helvetica Light"/>
                <a:sym typeface="Helvetica Light"/>
              </a:defRPr>
            </a:pPr>
            <a:endParaRPr/>
          </a:p>
        </p:txBody>
      </p:sp>
      <p:sp>
        <p:nvSpPr>
          <p:cNvPr id="130" name="Shape 130"/>
          <p:cNvSpPr/>
          <p:nvPr/>
        </p:nvSpPr>
        <p:spPr>
          <a:xfrm>
            <a:off x="19134467" y="12577410"/>
            <a:ext cx="102657" cy="5877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defTabSz="457200">
              <a:lnSpc>
                <a:spcPct val="150000"/>
              </a:lnSpc>
              <a:defRPr sz="2400">
                <a:solidFill>
                  <a:srgbClr val="AAA9AB"/>
                </a:solidFill>
                <a:latin typeface="+mn-lt"/>
                <a:ea typeface="+mn-ea"/>
                <a:cs typeface="+mn-cs"/>
                <a:sym typeface="Open Sans Semibold"/>
              </a:defRPr>
            </a:lvl1pPr>
          </a:lstStyle>
          <a:p>
            <a:endParaRPr dirty="0"/>
          </a:p>
        </p:txBody>
      </p:sp>
      <p:sp>
        <p:nvSpPr>
          <p:cNvPr id="131" name="Shape 131"/>
          <p:cNvSpPr/>
          <p:nvPr/>
        </p:nvSpPr>
        <p:spPr>
          <a:xfrm>
            <a:off x="1411351" y="2636866"/>
            <a:ext cx="21561298" cy="1"/>
          </a:xfrm>
          <a:prstGeom prst="line">
            <a:avLst/>
          </a:prstGeom>
          <a:ln w="38100">
            <a:solidFill>
              <a:srgbClr val="EEEFF3"/>
            </a:solidFill>
            <a:miter lim="400000"/>
          </a:ln>
        </p:spPr>
        <p:txBody>
          <a:bodyPr lIns="50800" tIns="50800" rIns="50800" bIns="50800" anchor="ctr"/>
          <a:lstStyle/>
          <a:p>
            <a:pPr>
              <a:defRPr sz="3200">
                <a:latin typeface="Helvetica Light"/>
                <a:ea typeface="Helvetica Light"/>
                <a:cs typeface="Helvetica Light"/>
                <a:sym typeface="Helvetica Light"/>
              </a:defRPr>
            </a:pPr>
            <a:endParaRPr/>
          </a:p>
        </p:txBody>
      </p:sp>
    </p:spTree>
    <p:extLst>
      <p:ext uri="{BB962C8B-B14F-4D97-AF65-F5344CB8AC3E}">
        <p14:creationId xmlns:p14="http://schemas.microsoft.com/office/powerpoint/2010/main" val="2590236160"/>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Shape 536"/>
          <p:cNvSpPr/>
          <p:nvPr/>
        </p:nvSpPr>
        <p:spPr>
          <a:xfrm>
            <a:off x="1613750" y="8973149"/>
            <a:ext cx="750386"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500" cap="all">
                <a:solidFill>
                  <a:srgbClr val="FFFFFF"/>
                </a:solidFill>
                <a:latin typeface="+mn-lt"/>
                <a:ea typeface="+mn-ea"/>
                <a:cs typeface="+mn-cs"/>
                <a:sym typeface="Open Sans Semibold"/>
              </a:defRPr>
            </a:lvl1pPr>
          </a:lstStyle>
          <a:p>
            <a:r>
              <a:t>98%</a:t>
            </a:r>
          </a:p>
        </p:txBody>
      </p:sp>
      <p:sp>
        <p:nvSpPr>
          <p:cNvPr id="539" name="Shape 539"/>
          <p:cNvSpPr/>
          <p:nvPr/>
        </p:nvSpPr>
        <p:spPr>
          <a:xfrm>
            <a:off x="14483175" y="5453694"/>
            <a:ext cx="7667163" cy="108747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nSpc>
                <a:spcPct val="80000"/>
              </a:lnSpc>
              <a:defRPr sz="10000" cap="all">
                <a:solidFill>
                  <a:srgbClr val="FFFFFF"/>
                </a:solidFill>
                <a:latin typeface="Open Sans Light"/>
                <a:ea typeface="Open Sans Light"/>
                <a:cs typeface="Open Sans Light"/>
                <a:sym typeface="Open Sans Light"/>
              </a:defRPr>
            </a:pPr>
            <a:r>
              <a:rPr lang="en-US" sz="8000" dirty="0"/>
              <a:t>Classification</a:t>
            </a:r>
            <a:endParaRPr sz="8000" dirty="0"/>
          </a:p>
        </p:txBody>
      </p:sp>
      <p:sp>
        <p:nvSpPr>
          <p:cNvPr id="541" name="Shape 541"/>
          <p:cNvSpPr/>
          <p:nvPr/>
        </p:nvSpPr>
        <p:spPr>
          <a:xfrm>
            <a:off x="17416220" y="7850057"/>
            <a:ext cx="1706877" cy="1"/>
          </a:xfrm>
          <a:prstGeom prst="line">
            <a:avLst/>
          </a:prstGeom>
          <a:ln w="38100">
            <a:solidFill>
              <a:srgbClr val="EEEFF3">
                <a:alpha val="38352"/>
              </a:srgbClr>
            </a:solidFill>
            <a:miter lim="400000"/>
          </a:ln>
        </p:spPr>
        <p:txBody>
          <a:bodyPr lIns="50800" tIns="50800" rIns="50800" bIns="50800" anchor="ctr"/>
          <a:lstStyle/>
          <a:p>
            <a:pPr>
              <a:defRPr sz="3200">
                <a:latin typeface="Helvetica Light"/>
                <a:ea typeface="Helvetica Light"/>
                <a:cs typeface="Helvetica Light"/>
                <a:sym typeface="Helvetica Light"/>
              </a:defRPr>
            </a:pPr>
            <a:endParaRPr/>
          </a:p>
        </p:txBody>
      </p:sp>
      <p:sp>
        <p:nvSpPr>
          <p:cNvPr id="543" name="Shape 543"/>
          <p:cNvSpPr/>
          <p:nvPr/>
        </p:nvSpPr>
        <p:spPr>
          <a:xfrm>
            <a:off x="6479261" y="8973149"/>
            <a:ext cx="750387"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500" cap="all">
                <a:solidFill>
                  <a:srgbClr val="FFFFFF"/>
                </a:solidFill>
                <a:latin typeface="+mn-lt"/>
                <a:ea typeface="+mn-ea"/>
                <a:cs typeface="+mn-cs"/>
                <a:sym typeface="Open Sans Semibold"/>
              </a:defRPr>
            </a:lvl1pPr>
          </a:lstStyle>
          <a:p>
            <a:r>
              <a:t>34%</a:t>
            </a:r>
          </a:p>
        </p:txBody>
      </p:sp>
      <p:sp>
        <p:nvSpPr>
          <p:cNvPr id="545" name="Shape 545"/>
          <p:cNvSpPr/>
          <p:nvPr/>
        </p:nvSpPr>
        <p:spPr>
          <a:xfrm>
            <a:off x="1073001" y="2222407"/>
            <a:ext cx="12000411" cy="9841220"/>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lgn="l">
              <a:lnSpc>
                <a:spcPct val="120000"/>
              </a:lnSpc>
              <a:defRPr sz="2800" i="1">
                <a:solidFill>
                  <a:srgbClr val="909192"/>
                </a:solidFill>
                <a:latin typeface="+mn-lt"/>
                <a:ea typeface="+mn-ea"/>
                <a:cs typeface="+mn-cs"/>
                <a:sym typeface="Open Sans Semibold"/>
              </a:defRPr>
            </a:lvl1pPr>
          </a:lstStyle>
          <a:p>
            <a:r>
              <a:rPr lang="en-US" sz="3600" u="sng" dirty="0">
                <a:solidFill>
                  <a:schemeClr val="tx1">
                    <a:lumMod val="65000"/>
                    <a:lumOff val="35000"/>
                  </a:schemeClr>
                </a:solidFill>
              </a:rPr>
              <a:t>Problem:</a:t>
            </a:r>
            <a:r>
              <a:rPr lang="en-US" sz="3600" dirty="0">
                <a:solidFill>
                  <a:schemeClr val="tx1">
                    <a:lumMod val="65000"/>
                    <a:lumOff val="35000"/>
                  </a:schemeClr>
                </a:solidFill>
              </a:rPr>
              <a:t> </a:t>
            </a:r>
          </a:p>
          <a:p>
            <a:r>
              <a:rPr lang="en-US" altLang="en-US" sz="3600" i="0" dirty="0">
                <a:solidFill>
                  <a:schemeClr val="tx1">
                    <a:lumMod val="65000"/>
                    <a:lumOff val="35000"/>
                  </a:schemeClr>
                </a:solidFill>
              </a:rPr>
              <a:t>Given a collection of records (</a:t>
            </a:r>
            <a:r>
              <a:rPr lang="en-US" altLang="en-US" sz="3600" i="0" dirty="0">
                <a:solidFill>
                  <a:srgbClr val="FF0000"/>
                </a:solidFill>
              </a:rPr>
              <a:t>training set </a:t>
            </a:r>
            <a:r>
              <a:rPr lang="en-US" altLang="en-US" sz="3600" i="0" dirty="0">
                <a:solidFill>
                  <a:schemeClr val="tx1">
                    <a:lumMod val="65000"/>
                    <a:lumOff val="35000"/>
                  </a:schemeClr>
                </a:solidFill>
              </a:rPr>
              <a:t>)</a:t>
            </a:r>
          </a:p>
          <a:p>
            <a:pPr marL="457200" lvl="1" indent="-457200">
              <a:buFont typeface="Wingdings" panose="05000000000000000000" pitchFamily="2" charset="2"/>
              <a:buChar char="v"/>
            </a:pPr>
            <a:r>
              <a:rPr lang="en-US" altLang="en-US" sz="2800" dirty="0">
                <a:solidFill>
                  <a:schemeClr val="tx1">
                    <a:lumMod val="65000"/>
                    <a:lumOff val="35000"/>
                  </a:schemeClr>
                </a:solidFill>
              </a:rPr>
              <a:t>Each record contains a set of </a:t>
            </a:r>
            <a:r>
              <a:rPr lang="en-US" altLang="en-US" sz="2800" dirty="0">
                <a:solidFill>
                  <a:srgbClr val="FF0000"/>
                </a:solidFill>
              </a:rPr>
              <a:t>attributes</a:t>
            </a:r>
            <a:r>
              <a:rPr lang="en-US" altLang="en-US" sz="2800" dirty="0">
                <a:solidFill>
                  <a:schemeClr val="tx1">
                    <a:lumMod val="65000"/>
                    <a:lumOff val="35000"/>
                  </a:schemeClr>
                </a:solidFill>
              </a:rPr>
              <a:t>, one of the attributes is the </a:t>
            </a:r>
            <a:r>
              <a:rPr lang="en-US" altLang="en-US" sz="2800" dirty="0">
                <a:solidFill>
                  <a:srgbClr val="FF0000"/>
                </a:solidFill>
              </a:rPr>
              <a:t>class</a:t>
            </a:r>
            <a:r>
              <a:rPr lang="en-US" altLang="en-US" sz="2800" dirty="0">
                <a:solidFill>
                  <a:schemeClr val="tx1">
                    <a:lumMod val="65000"/>
                    <a:lumOff val="35000"/>
                  </a:schemeClr>
                </a:solidFill>
              </a:rPr>
              <a:t>.</a:t>
            </a:r>
          </a:p>
          <a:p>
            <a:r>
              <a:rPr lang="en-US" altLang="en-US" sz="3600" i="0" dirty="0">
                <a:solidFill>
                  <a:schemeClr val="tx1">
                    <a:lumMod val="65000"/>
                    <a:lumOff val="35000"/>
                  </a:schemeClr>
                </a:solidFill>
              </a:rPr>
              <a:t>Find a </a:t>
            </a:r>
            <a:r>
              <a:rPr lang="en-US" altLang="en-US" sz="3600" i="0" dirty="0">
                <a:solidFill>
                  <a:srgbClr val="FF0000"/>
                </a:solidFill>
              </a:rPr>
              <a:t>model</a:t>
            </a:r>
            <a:r>
              <a:rPr lang="en-US" altLang="en-US" sz="3600" i="0" dirty="0">
                <a:solidFill>
                  <a:schemeClr val="tx1">
                    <a:lumMod val="65000"/>
                    <a:lumOff val="35000"/>
                  </a:schemeClr>
                </a:solidFill>
              </a:rPr>
              <a:t>  for class attribute as a function of the values of other attributes.</a:t>
            </a:r>
          </a:p>
          <a:p>
            <a:endParaRPr lang="en-US" altLang="en-US" sz="3200" dirty="0">
              <a:solidFill>
                <a:schemeClr val="tx1">
                  <a:lumMod val="65000"/>
                  <a:lumOff val="35000"/>
                </a:schemeClr>
              </a:solidFill>
            </a:endParaRPr>
          </a:p>
          <a:p>
            <a:pPr>
              <a:lnSpc>
                <a:spcPct val="150000"/>
              </a:lnSpc>
            </a:pPr>
            <a:r>
              <a:rPr lang="en-US" altLang="en-US" sz="3200" u="sng" dirty="0">
                <a:solidFill>
                  <a:schemeClr val="tx1">
                    <a:lumMod val="65000"/>
                    <a:lumOff val="35000"/>
                  </a:schemeClr>
                </a:solidFill>
              </a:rPr>
              <a:t>GOAL:</a:t>
            </a:r>
          </a:p>
          <a:p>
            <a:pPr>
              <a:lnSpc>
                <a:spcPct val="150000"/>
              </a:lnSpc>
            </a:pPr>
            <a:r>
              <a:rPr lang="en-US" altLang="en-US" sz="3600" i="0" dirty="0">
                <a:solidFill>
                  <a:schemeClr val="tx1">
                    <a:lumMod val="65000"/>
                    <a:lumOff val="35000"/>
                  </a:schemeClr>
                </a:solidFill>
              </a:rPr>
              <a:t>Previously unseen records should be assigned a class as accurately as possible.</a:t>
            </a:r>
          </a:p>
          <a:p>
            <a:pPr marL="457200" lvl="1" indent="-457200" algn="l">
              <a:lnSpc>
                <a:spcPct val="150000"/>
              </a:lnSpc>
              <a:buFont typeface="Wingdings" panose="05000000000000000000" pitchFamily="2" charset="2"/>
              <a:buChar char="v"/>
            </a:pPr>
            <a:r>
              <a:rPr lang="en-US" altLang="en-US" sz="2800" dirty="0">
                <a:solidFill>
                  <a:schemeClr val="tx1">
                    <a:lumMod val="65000"/>
                    <a:lumOff val="35000"/>
                  </a:schemeClr>
                </a:solidFill>
                <a:latin typeface="+mn-lt"/>
              </a:rPr>
              <a:t>A test set is used to determine the accuracy of the model. Usually, the given data set is divided into training and test sets, with training set used to build the model and test set used to validate it.</a:t>
            </a:r>
          </a:p>
          <a:p>
            <a:endParaRPr lang="en-US" altLang="en-US" sz="3200" dirty="0">
              <a:solidFill>
                <a:schemeClr val="tx1">
                  <a:lumMod val="65000"/>
                  <a:lumOff val="35000"/>
                </a:schemeClr>
              </a:solidFill>
            </a:endParaRPr>
          </a:p>
          <a:p>
            <a:endParaRPr lang="en-US" altLang="en-US" sz="3200" dirty="0">
              <a:solidFill>
                <a:schemeClr val="tx1">
                  <a:lumMod val="65000"/>
                  <a:lumOff val="35000"/>
                </a:schemeClr>
              </a:solidFill>
            </a:endParaRPr>
          </a:p>
          <a:p>
            <a:endParaRPr sz="3200" u="sng" dirty="0">
              <a:solidFill>
                <a:schemeClr val="tx1">
                  <a:lumMod val="65000"/>
                  <a:lumOff val="35000"/>
                </a:schemeClr>
              </a:solidFill>
            </a:endParaRPr>
          </a:p>
        </p:txBody>
      </p:sp>
      <p:sp>
        <p:nvSpPr>
          <p:cNvPr id="3" name="Rectangle 2">
            <a:extLst>
              <a:ext uri="{FF2B5EF4-FFF2-40B4-BE49-F238E27FC236}">
                <a16:creationId xmlns:a16="http://schemas.microsoft.com/office/drawing/2014/main" id="{C9DB7C8D-5BEC-4752-8D79-5E94B7C5F05D}"/>
              </a:ext>
            </a:extLst>
          </p:cNvPr>
          <p:cNvSpPr/>
          <p:nvPr/>
        </p:nvSpPr>
        <p:spPr>
          <a:xfrm>
            <a:off x="16793133" y="6712130"/>
            <a:ext cx="2953053" cy="861774"/>
          </a:xfrm>
          <a:prstGeom prst="rect">
            <a:avLst/>
          </a:prstGeom>
        </p:spPr>
        <p:txBody>
          <a:bodyPr wrap="none">
            <a:spAutoFit/>
          </a:bodyPr>
          <a:lstStyle/>
          <a:p>
            <a:r>
              <a:rPr lang="en-US" altLang="en-US" dirty="0">
                <a:solidFill>
                  <a:schemeClr val="bg1"/>
                </a:solidFill>
              </a:rPr>
              <a:t>Definition</a:t>
            </a:r>
            <a:endParaRPr lang="en-US"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750">
        <p14:flip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AutoShape 12">
            <a:extLst>
              <a:ext uri="{FF2B5EF4-FFF2-40B4-BE49-F238E27FC236}">
                <a16:creationId xmlns:a16="http://schemas.microsoft.com/office/drawing/2014/main" id="{3E0A95B9-096B-4EBF-81FE-E9887AB2C867}"/>
              </a:ext>
            </a:extLst>
          </p:cNvPr>
          <p:cNvSpPr>
            <a:spLocks noChangeArrowheads="1"/>
          </p:cNvSpPr>
          <p:nvPr/>
        </p:nvSpPr>
        <p:spPr bwMode="auto">
          <a:xfrm>
            <a:off x="5061467" y="9450677"/>
            <a:ext cx="1417794" cy="850791"/>
          </a:xfrm>
          <a:prstGeom prst="can">
            <a:avLst>
              <a:gd name="adj" fmla="val 25056"/>
            </a:avLst>
          </a:prstGeom>
          <a:solidFill>
            <a:schemeClr val="accent2"/>
          </a:solidFill>
          <a:ln w="1270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AutoShape 17">
            <a:extLst>
              <a:ext uri="{FF2B5EF4-FFF2-40B4-BE49-F238E27FC236}">
                <a16:creationId xmlns:a16="http://schemas.microsoft.com/office/drawing/2014/main" id="{1682A35F-BDCC-4A49-8E28-C4907C4DB8AD}"/>
              </a:ext>
            </a:extLst>
          </p:cNvPr>
          <p:cNvSpPr>
            <a:spLocks noChangeArrowheads="1"/>
          </p:cNvSpPr>
          <p:nvPr/>
        </p:nvSpPr>
        <p:spPr bwMode="auto">
          <a:xfrm>
            <a:off x="7426035" y="9450677"/>
            <a:ext cx="1710758" cy="1134206"/>
          </a:xfrm>
          <a:prstGeom prst="bevel">
            <a:avLst>
              <a:gd name="adj" fmla="val 12500"/>
            </a:avLst>
          </a:prstGeom>
          <a:solidFill>
            <a:srgbClr val="C0C0C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6" name="Shape 536"/>
          <p:cNvSpPr/>
          <p:nvPr/>
        </p:nvSpPr>
        <p:spPr>
          <a:xfrm>
            <a:off x="1613750" y="8973149"/>
            <a:ext cx="750386"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500" cap="all">
                <a:solidFill>
                  <a:srgbClr val="FFFFFF"/>
                </a:solidFill>
                <a:latin typeface="+mn-lt"/>
                <a:ea typeface="+mn-ea"/>
                <a:cs typeface="+mn-cs"/>
                <a:sym typeface="Open Sans Semibold"/>
              </a:defRPr>
            </a:lvl1pPr>
          </a:lstStyle>
          <a:p>
            <a:r>
              <a:t>98%</a:t>
            </a:r>
          </a:p>
        </p:txBody>
      </p:sp>
      <p:sp>
        <p:nvSpPr>
          <p:cNvPr id="539" name="Shape 539"/>
          <p:cNvSpPr/>
          <p:nvPr/>
        </p:nvSpPr>
        <p:spPr>
          <a:xfrm>
            <a:off x="14483175" y="5453694"/>
            <a:ext cx="7667163" cy="108747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nSpc>
                <a:spcPct val="80000"/>
              </a:lnSpc>
              <a:defRPr sz="10000" cap="all">
                <a:solidFill>
                  <a:srgbClr val="FFFFFF"/>
                </a:solidFill>
                <a:latin typeface="Open Sans Light"/>
                <a:ea typeface="Open Sans Light"/>
                <a:cs typeface="Open Sans Light"/>
                <a:sym typeface="Open Sans Light"/>
              </a:defRPr>
            </a:pPr>
            <a:r>
              <a:rPr lang="en-US" sz="8000" dirty="0"/>
              <a:t>Classification</a:t>
            </a:r>
            <a:endParaRPr sz="8000" dirty="0"/>
          </a:p>
        </p:txBody>
      </p:sp>
      <p:sp>
        <p:nvSpPr>
          <p:cNvPr id="541" name="Shape 541"/>
          <p:cNvSpPr/>
          <p:nvPr/>
        </p:nvSpPr>
        <p:spPr>
          <a:xfrm>
            <a:off x="17416220" y="7850057"/>
            <a:ext cx="1706877" cy="1"/>
          </a:xfrm>
          <a:prstGeom prst="line">
            <a:avLst/>
          </a:prstGeom>
          <a:ln w="38100">
            <a:solidFill>
              <a:srgbClr val="EEEFF3">
                <a:alpha val="38352"/>
              </a:srgbClr>
            </a:solidFill>
            <a:miter lim="400000"/>
          </a:ln>
        </p:spPr>
        <p:txBody>
          <a:bodyPr lIns="50800" tIns="50800" rIns="50800" bIns="50800" anchor="ctr"/>
          <a:lstStyle/>
          <a:p>
            <a:pPr>
              <a:defRPr sz="3200">
                <a:latin typeface="Helvetica Light"/>
                <a:ea typeface="Helvetica Light"/>
                <a:cs typeface="Helvetica Light"/>
                <a:sym typeface="Helvetica Light"/>
              </a:defRPr>
            </a:pPr>
            <a:endParaRPr/>
          </a:p>
        </p:txBody>
      </p:sp>
      <p:sp>
        <p:nvSpPr>
          <p:cNvPr id="543" name="Shape 543"/>
          <p:cNvSpPr/>
          <p:nvPr/>
        </p:nvSpPr>
        <p:spPr>
          <a:xfrm>
            <a:off x="6479261" y="8973149"/>
            <a:ext cx="750387"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500" cap="all">
                <a:solidFill>
                  <a:srgbClr val="FFFFFF"/>
                </a:solidFill>
                <a:latin typeface="+mn-lt"/>
                <a:ea typeface="+mn-ea"/>
                <a:cs typeface="+mn-cs"/>
                <a:sym typeface="Open Sans Semibold"/>
              </a:defRPr>
            </a:lvl1pPr>
          </a:lstStyle>
          <a:p>
            <a:r>
              <a:t>34%</a:t>
            </a:r>
          </a:p>
        </p:txBody>
      </p:sp>
      <p:sp>
        <p:nvSpPr>
          <p:cNvPr id="3" name="Rectangle 2">
            <a:extLst>
              <a:ext uri="{FF2B5EF4-FFF2-40B4-BE49-F238E27FC236}">
                <a16:creationId xmlns:a16="http://schemas.microsoft.com/office/drawing/2014/main" id="{C9DB7C8D-5BEC-4752-8D79-5E94B7C5F05D}"/>
              </a:ext>
            </a:extLst>
          </p:cNvPr>
          <p:cNvSpPr/>
          <p:nvPr/>
        </p:nvSpPr>
        <p:spPr>
          <a:xfrm>
            <a:off x="16793133" y="6712130"/>
            <a:ext cx="2953053" cy="861774"/>
          </a:xfrm>
          <a:prstGeom prst="rect">
            <a:avLst/>
          </a:prstGeom>
        </p:spPr>
        <p:txBody>
          <a:bodyPr wrap="none">
            <a:spAutoFit/>
          </a:bodyPr>
          <a:lstStyle/>
          <a:p>
            <a:r>
              <a:rPr lang="en-US" altLang="en-US" dirty="0">
                <a:solidFill>
                  <a:schemeClr val="bg1"/>
                </a:solidFill>
              </a:rPr>
              <a:t>Definition</a:t>
            </a:r>
            <a:endParaRPr lang="en-US" dirty="0">
              <a:solidFill>
                <a:schemeClr val="bg1"/>
              </a:solidFill>
            </a:endParaRPr>
          </a:p>
        </p:txBody>
      </p:sp>
      <p:graphicFrame>
        <p:nvGraphicFramePr>
          <p:cNvPr id="8" name="Object 3">
            <a:extLst>
              <a:ext uri="{FF2B5EF4-FFF2-40B4-BE49-F238E27FC236}">
                <a16:creationId xmlns:a16="http://schemas.microsoft.com/office/drawing/2014/main" id="{9E2E2F98-349E-4ECC-94A4-364B126BDFFC}"/>
              </a:ext>
            </a:extLst>
          </p:cNvPr>
          <p:cNvGraphicFramePr>
            <a:graphicFrameLocks noChangeAspect="1"/>
          </p:cNvGraphicFramePr>
          <p:nvPr>
            <p:extLst>
              <p:ext uri="{D42A27DB-BD31-4B8C-83A1-F6EECF244321}">
                <p14:modId xmlns:p14="http://schemas.microsoft.com/office/powerpoint/2010/main" val="1729023296"/>
              </p:ext>
            </p:extLst>
          </p:nvPr>
        </p:nvGraphicFramePr>
        <p:xfrm>
          <a:off x="-54975" y="3702037"/>
          <a:ext cx="4934412" cy="5550879"/>
        </p:xfrm>
        <a:graphic>
          <a:graphicData uri="http://schemas.openxmlformats.org/presentationml/2006/ole">
            <mc:AlternateContent xmlns:mc="http://schemas.openxmlformats.org/markup-compatibility/2006">
              <mc:Choice xmlns:v="urn:schemas-microsoft-com:vml" Requires="v">
                <p:oleObj spid="_x0000_s1036" name="Document" r:id="rId4" imgW="5405040" imgH="5781600" progId="Word.Document.8">
                  <p:embed/>
                </p:oleObj>
              </mc:Choice>
              <mc:Fallback>
                <p:oleObj name="Document" r:id="rId4" imgW="5405040" imgH="5781600" progId="Word.Document.8">
                  <p:embed/>
                  <p:pic>
                    <p:nvPicPr>
                      <p:cNvPr id="738307" name="Object 3">
                        <a:extLst>
                          <a:ext uri="{FF2B5EF4-FFF2-40B4-BE49-F238E27FC236}">
                            <a16:creationId xmlns:a16="http://schemas.microsoft.com/office/drawing/2014/main" id="{F059E379-130E-411F-9AD2-6AA151173B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75" y="3702037"/>
                        <a:ext cx="4934412" cy="5550879"/>
                      </a:xfrm>
                      <a:prstGeom prst="rect">
                        <a:avLst/>
                      </a:prstGeom>
                      <a:noFill/>
                      <a:ln>
                        <a:noFill/>
                      </a:ln>
                      <a:effectLst/>
                    </p:spPr>
                  </p:pic>
                </p:oleObj>
              </mc:Fallback>
            </mc:AlternateContent>
          </a:graphicData>
        </a:graphic>
      </p:graphicFrame>
      <p:sp>
        <p:nvSpPr>
          <p:cNvPr id="9" name="Text Box 4">
            <a:extLst>
              <a:ext uri="{FF2B5EF4-FFF2-40B4-BE49-F238E27FC236}">
                <a16:creationId xmlns:a16="http://schemas.microsoft.com/office/drawing/2014/main" id="{A5D4A80A-F71E-4241-9910-5CC4E72754B6}"/>
              </a:ext>
            </a:extLst>
          </p:cNvPr>
          <p:cNvSpPr txBox="1">
            <a:spLocks noChangeArrowheads="1"/>
          </p:cNvSpPr>
          <p:nvPr/>
        </p:nvSpPr>
        <p:spPr bwMode="auto">
          <a:xfrm rot="17973197">
            <a:off x="294574" y="2399071"/>
            <a:ext cx="1810112"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eaLnBrk="0" hangingPunct="0">
              <a:defRPr sz="2400">
                <a:solidFill>
                  <a:schemeClr val="tx1"/>
                </a:solidFill>
                <a:latin typeface="Times New Roman" panose="02020603050405020304" pitchFamily="18" charset="0"/>
              </a:defRPr>
            </a:lvl4pPr>
            <a:lvl5pPr eaLnBrk="0" hangingPunct="0">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b="1" baseline="0" dirty="0">
                <a:solidFill>
                  <a:srgbClr val="006600"/>
                </a:solidFill>
                <a:latin typeface="Arial" panose="020B0604020202020204" pitchFamily="34" charset="0"/>
              </a:rPr>
              <a:t>categorical</a:t>
            </a:r>
            <a:endParaRPr lang="en-US" altLang="en-US" b="1" baseline="0" dirty="0">
              <a:solidFill>
                <a:schemeClr val="bg2"/>
              </a:solidFill>
              <a:latin typeface="Arial" panose="020B0604020202020204" pitchFamily="34" charset="0"/>
            </a:endParaRPr>
          </a:p>
        </p:txBody>
      </p:sp>
      <p:sp>
        <p:nvSpPr>
          <p:cNvPr id="10" name="Text Box 5">
            <a:extLst>
              <a:ext uri="{FF2B5EF4-FFF2-40B4-BE49-F238E27FC236}">
                <a16:creationId xmlns:a16="http://schemas.microsoft.com/office/drawing/2014/main" id="{8FFA7566-3761-4E93-B4A4-77DB28AFD4CB}"/>
              </a:ext>
            </a:extLst>
          </p:cNvPr>
          <p:cNvSpPr txBox="1">
            <a:spLocks noChangeArrowheads="1"/>
          </p:cNvSpPr>
          <p:nvPr/>
        </p:nvSpPr>
        <p:spPr bwMode="auto">
          <a:xfrm rot="17933907">
            <a:off x="1348158" y="2440480"/>
            <a:ext cx="1810112"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eaLnBrk="0" hangingPunct="0">
              <a:defRPr sz="2400">
                <a:solidFill>
                  <a:schemeClr val="tx1"/>
                </a:solidFill>
                <a:latin typeface="Times New Roman" panose="02020603050405020304" pitchFamily="18" charset="0"/>
              </a:defRPr>
            </a:lvl4pPr>
            <a:lvl5pPr eaLnBrk="0" hangingPunct="0">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b="1" baseline="0" dirty="0">
                <a:solidFill>
                  <a:srgbClr val="006600"/>
                </a:solidFill>
                <a:latin typeface="Arial" panose="020B0604020202020204" pitchFamily="34" charset="0"/>
              </a:rPr>
              <a:t>categorical</a:t>
            </a:r>
            <a:endParaRPr lang="en-US" altLang="en-US" b="1" baseline="0" dirty="0">
              <a:solidFill>
                <a:schemeClr val="bg2"/>
              </a:solidFill>
              <a:latin typeface="Arial" panose="020B0604020202020204" pitchFamily="34" charset="0"/>
            </a:endParaRPr>
          </a:p>
        </p:txBody>
      </p:sp>
      <p:sp>
        <p:nvSpPr>
          <p:cNvPr id="11" name="Text Box 6">
            <a:extLst>
              <a:ext uri="{FF2B5EF4-FFF2-40B4-BE49-F238E27FC236}">
                <a16:creationId xmlns:a16="http://schemas.microsoft.com/office/drawing/2014/main" id="{033B39B9-311D-4F9F-9B54-FCD52E888DC8}"/>
              </a:ext>
            </a:extLst>
          </p:cNvPr>
          <p:cNvSpPr txBox="1">
            <a:spLocks noChangeArrowheads="1"/>
          </p:cNvSpPr>
          <p:nvPr/>
        </p:nvSpPr>
        <p:spPr bwMode="auto">
          <a:xfrm rot="17844531">
            <a:off x="2405157" y="2421150"/>
            <a:ext cx="1840568"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eaLnBrk="0" hangingPunct="0">
              <a:defRPr sz="2400">
                <a:solidFill>
                  <a:schemeClr val="tx1"/>
                </a:solidFill>
                <a:latin typeface="Times New Roman" panose="02020603050405020304" pitchFamily="18" charset="0"/>
              </a:defRPr>
            </a:lvl4pPr>
            <a:lvl5pPr eaLnBrk="0" hangingPunct="0">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b="1" baseline="0" dirty="0">
                <a:solidFill>
                  <a:srgbClr val="006600"/>
                </a:solidFill>
                <a:latin typeface="Arial" panose="020B0604020202020204" pitchFamily="34" charset="0"/>
              </a:rPr>
              <a:t>continuous</a:t>
            </a:r>
            <a:endParaRPr lang="en-US" altLang="en-US" b="1" baseline="0" dirty="0">
              <a:solidFill>
                <a:schemeClr val="bg2"/>
              </a:solidFill>
              <a:latin typeface="Arial" panose="020B0604020202020204" pitchFamily="34" charset="0"/>
            </a:endParaRPr>
          </a:p>
        </p:txBody>
      </p:sp>
      <p:sp>
        <p:nvSpPr>
          <p:cNvPr id="12" name="Text Box 7">
            <a:extLst>
              <a:ext uri="{FF2B5EF4-FFF2-40B4-BE49-F238E27FC236}">
                <a16:creationId xmlns:a16="http://schemas.microsoft.com/office/drawing/2014/main" id="{F01BC9F4-E5C6-4E19-B7C3-3283728CBE7A}"/>
              </a:ext>
            </a:extLst>
          </p:cNvPr>
          <p:cNvSpPr txBox="1">
            <a:spLocks noChangeArrowheads="1"/>
          </p:cNvSpPr>
          <p:nvPr/>
        </p:nvSpPr>
        <p:spPr bwMode="auto">
          <a:xfrm rot="17660855">
            <a:off x="3687100" y="2813866"/>
            <a:ext cx="95571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eaLnBrk="0" hangingPunct="0">
              <a:defRPr sz="2400">
                <a:solidFill>
                  <a:schemeClr val="tx1"/>
                </a:solidFill>
                <a:latin typeface="Times New Roman" panose="02020603050405020304" pitchFamily="18" charset="0"/>
              </a:defRPr>
            </a:lvl4pPr>
            <a:lvl5pPr eaLnBrk="0" hangingPunct="0">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b="1" baseline="0">
                <a:solidFill>
                  <a:srgbClr val="006600"/>
                </a:solidFill>
                <a:latin typeface="Arial" panose="020B0604020202020204" pitchFamily="34" charset="0"/>
              </a:rPr>
              <a:t>class</a:t>
            </a:r>
            <a:endParaRPr lang="en-US" altLang="en-US" b="1" baseline="0">
              <a:solidFill>
                <a:schemeClr val="bg2"/>
              </a:solidFill>
              <a:latin typeface="Arial" panose="020B0604020202020204" pitchFamily="34" charset="0"/>
            </a:endParaRPr>
          </a:p>
        </p:txBody>
      </p:sp>
      <p:graphicFrame>
        <p:nvGraphicFramePr>
          <p:cNvPr id="13" name="Object 8">
            <a:extLst>
              <a:ext uri="{FF2B5EF4-FFF2-40B4-BE49-F238E27FC236}">
                <a16:creationId xmlns:a16="http://schemas.microsoft.com/office/drawing/2014/main" id="{9C48DED9-1EEE-45EF-8D76-3449D1E20AE1}"/>
              </a:ext>
            </a:extLst>
          </p:cNvPr>
          <p:cNvGraphicFramePr>
            <a:graphicFrameLocks noChangeAspect="1"/>
          </p:cNvGraphicFramePr>
          <p:nvPr>
            <p:extLst>
              <p:ext uri="{D42A27DB-BD31-4B8C-83A1-F6EECF244321}">
                <p14:modId xmlns:p14="http://schemas.microsoft.com/office/powerpoint/2010/main" val="722281407"/>
              </p:ext>
            </p:extLst>
          </p:nvPr>
        </p:nvGraphicFramePr>
        <p:xfrm>
          <a:off x="6161404" y="3516209"/>
          <a:ext cx="3835644" cy="4000319"/>
        </p:xfrm>
        <a:graphic>
          <a:graphicData uri="http://schemas.openxmlformats.org/presentationml/2006/ole">
            <mc:AlternateContent xmlns:mc="http://schemas.openxmlformats.org/markup-compatibility/2006">
              <mc:Choice xmlns:v="urn:schemas-microsoft-com:vml" Requires="v">
                <p:oleObj spid="_x0000_s1037" name="Document" r:id="rId6" imgW="4614480" imgH="4076640" progId="Word.Document.8">
                  <p:embed/>
                </p:oleObj>
              </mc:Choice>
              <mc:Fallback>
                <p:oleObj name="Document" r:id="rId6" imgW="4614480" imgH="4076640" progId="Word.Document.8">
                  <p:embed/>
                  <p:pic>
                    <p:nvPicPr>
                      <p:cNvPr id="738312" name="Object 8">
                        <a:extLst>
                          <a:ext uri="{FF2B5EF4-FFF2-40B4-BE49-F238E27FC236}">
                            <a16:creationId xmlns:a16="http://schemas.microsoft.com/office/drawing/2014/main" id="{A96EB13D-D7CF-40FB-9EBA-FF884FE1EC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61404" y="3516209"/>
                        <a:ext cx="3835644" cy="4000319"/>
                      </a:xfrm>
                      <a:prstGeom prst="rect">
                        <a:avLst/>
                      </a:prstGeom>
                      <a:noFill/>
                      <a:ln>
                        <a:noFill/>
                      </a:ln>
                      <a:effectLst/>
                    </p:spPr>
                  </p:pic>
                </p:oleObj>
              </mc:Fallback>
            </mc:AlternateContent>
          </a:graphicData>
        </a:graphic>
      </p:graphicFrame>
      <p:grpSp>
        <p:nvGrpSpPr>
          <p:cNvPr id="14" name="Group 9">
            <a:extLst>
              <a:ext uri="{FF2B5EF4-FFF2-40B4-BE49-F238E27FC236}">
                <a16:creationId xmlns:a16="http://schemas.microsoft.com/office/drawing/2014/main" id="{06656D37-90EB-4B21-8A30-8DFAAD4C7BDF}"/>
              </a:ext>
            </a:extLst>
          </p:cNvPr>
          <p:cNvGrpSpPr>
            <a:grpSpLocks/>
          </p:cNvGrpSpPr>
          <p:nvPr/>
        </p:nvGrpSpPr>
        <p:grpSpPr bwMode="auto">
          <a:xfrm>
            <a:off x="10922483" y="6885768"/>
            <a:ext cx="2033452" cy="1374280"/>
            <a:chOff x="4944" y="2736"/>
            <a:chExt cx="624" cy="432"/>
          </a:xfrm>
        </p:grpSpPr>
        <p:sp>
          <p:nvSpPr>
            <p:cNvPr id="15" name="AutoShape 10">
              <a:extLst>
                <a:ext uri="{FF2B5EF4-FFF2-40B4-BE49-F238E27FC236}">
                  <a16:creationId xmlns:a16="http://schemas.microsoft.com/office/drawing/2014/main" id="{AC1ECFDB-3756-48CF-9B2B-BEF29C7201F8}"/>
                </a:ext>
              </a:extLst>
            </p:cNvPr>
            <p:cNvSpPr>
              <a:spLocks noChangeArrowheads="1"/>
            </p:cNvSpPr>
            <p:nvPr/>
          </p:nvSpPr>
          <p:spPr bwMode="auto">
            <a:xfrm>
              <a:off x="4944" y="2736"/>
              <a:ext cx="624" cy="432"/>
            </a:xfrm>
            <a:prstGeom prst="can">
              <a:avLst>
                <a:gd name="adj" fmla="val 25000"/>
              </a:avLst>
            </a:prstGeom>
            <a:solidFill>
              <a:srgbClr val="CCCCFF"/>
            </a:solidFill>
            <a:ln w="1270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Text Box 11">
              <a:extLst>
                <a:ext uri="{FF2B5EF4-FFF2-40B4-BE49-F238E27FC236}">
                  <a16:creationId xmlns:a16="http://schemas.microsoft.com/office/drawing/2014/main" id="{371424FA-2023-4523-8B82-1044D6429A42}"/>
                </a:ext>
              </a:extLst>
            </p:cNvPr>
            <p:cNvSpPr txBox="1">
              <a:spLocks noChangeArrowheads="1"/>
            </p:cNvSpPr>
            <p:nvPr/>
          </p:nvSpPr>
          <p:spPr bwMode="auto">
            <a:xfrm>
              <a:off x="5133" y="2856"/>
              <a:ext cx="251" cy="238"/>
            </a:xfrm>
            <a:prstGeom prst="rect">
              <a:avLst/>
            </a:prstGeom>
            <a:solidFill>
              <a:srgbClr val="CC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eaLnBrk="0" hangingPunct="0">
                <a:defRPr sz="2400">
                  <a:solidFill>
                    <a:schemeClr val="tx1"/>
                  </a:solidFill>
                  <a:latin typeface="Times New Roman" panose="02020603050405020304" pitchFamily="18" charset="0"/>
                </a:defRPr>
              </a:lvl4pPr>
              <a:lvl5pPr eaLnBrk="0" hangingPunct="0">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spcBef>
                  <a:spcPct val="20000"/>
                </a:spcBef>
                <a:buClr>
                  <a:schemeClr val="accent2"/>
                </a:buClr>
                <a:buSzPct val="75000"/>
                <a:buFont typeface="Monotype Sorts" pitchFamily="2" charset="2"/>
                <a:buNone/>
              </a:pPr>
              <a:r>
                <a:rPr lang="en-US" altLang="en-US" b="1" baseline="0" dirty="0">
                  <a:latin typeface="Arial" panose="020B0604020202020204" pitchFamily="34" charset="0"/>
                </a:rPr>
                <a:t>Test</a:t>
              </a:r>
            </a:p>
            <a:p>
              <a:pPr algn="ctr">
                <a:lnSpc>
                  <a:spcPct val="80000"/>
                </a:lnSpc>
                <a:spcBef>
                  <a:spcPct val="20000"/>
                </a:spcBef>
                <a:buClr>
                  <a:schemeClr val="accent2"/>
                </a:buClr>
                <a:buSzPct val="75000"/>
                <a:buFont typeface="Monotype Sorts" pitchFamily="2" charset="2"/>
                <a:buNone/>
              </a:pPr>
              <a:r>
                <a:rPr lang="en-US" altLang="en-US" b="1" baseline="0" dirty="0">
                  <a:latin typeface="Arial" panose="020B0604020202020204" pitchFamily="34" charset="0"/>
                </a:rPr>
                <a:t>Set</a:t>
              </a:r>
              <a:endParaRPr lang="en-US" altLang="en-US" baseline="0" dirty="0">
                <a:latin typeface="Arial" panose="020B0604020202020204" pitchFamily="34" charset="0"/>
              </a:endParaRPr>
            </a:p>
          </p:txBody>
        </p:sp>
      </p:grpSp>
      <p:sp>
        <p:nvSpPr>
          <p:cNvPr id="17" name="Text Box 13">
            <a:extLst>
              <a:ext uri="{FF2B5EF4-FFF2-40B4-BE49-F238E27FC236}">
                <a16:creationId xmlns:a16="http://schemas.microsoft.com/office/drawing/2014/main" id="{A72F0A30-8CEB-4E59-94A3-656D710FAE7A}"/>
              </a:ext>
            </a:extLst>
          </p:cNvPr>
          <p:cNvSpPr txBox="1">
            <a:spLocks noChangeArrowheads="1"/>
          </p:cNvSpPr>
          <p:nvPr/>
        </p:nvSpPr>
        <p:spPr bwMode="auto">
          <a:xfrm>
            <a:off x="5137017" y="9711964"/>
            <a:ext cx="126669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eaLnBrk="0" hangingPunct="0">
              <a:defRPr sz="2400">
                <a:solidFill>
                  <a:schemeClr val="tx1"/>
                </a:solidFill>
                <a:latin typeface="Times New Roman" panose="02020603050405020304" pitchFamily="18" charset="0"/>
              </a:defRPr>
            </a:lvl4pPr>
            <a:lvl5pPr eaLnBrk="0" hangingPunct="0">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spcBef>
                <a:spcPct val="20000"/>
              </a:spcBef>
              <a:buClr>
                <a:schemeClr val="accent2"/>
              </a:buClr>
              <a:buSzPct val="75000"/>
              <a:buFont typeface="Monotype Sorts" pitchFamily="2" charset="2"/>
              <a:buNone/>
            </a:pPr>
            <a:r>
              <a:rPr lang="en-US" altLang="en-US" sz="2000" b="1" baseline="0" dirty="0">
                <a:latin typeface="Arial" panose="020B0604020202020204" pitchFamily="34" charset="0"/>
              </a:rPr>
              <a:t>Training </a:t>
            </a:r>
          </a:p>
          <a:p>
            <a:pPr algn="ctr">
              <a:lnSpc>
                <a:spcPct val="80000"/>
              </a:lnSpc>
              <a:spcBef>
                <a:spcPct val="20000"/>
              </a:spcBef>
              <a:buClr>
                <a:schemeClr val="accent2"/>
              </a:buClr>
              <a:buSzPct val="75000"/>
              <a:buFont typeface="Monotype Sorts" pitchFamily="2" charset="2"/>
              <a:buNone/>
            </a:pPr>
            <a:r>
              <a:rPr lang="en-US" altLang="en-US" sz="2000" b="1" baseline="0" dirty="0">
                <a:latin typeface="Arial" panose="020B0604020202020204" pitchFamily="34" charset="0"/>
              </a:rPr>
              <a:t>Set</a:t>
            </a:r>
            <a:endParaRPr lang="en-US" altLang="en-US" sz="2000" baseline="0" dirty="0">
              <a:latin typeface="Arial" panose="020B0604020202020204" pitchFamily="34" charset="0"/>
            </a:endParaRPr>
          </a:p>
        </p:txBody>
      </p:sp>
      <p:grpSp>
        <p:nvGrpSpPr>
          <p:cNvPr id="18" name="Group 14">
            <a:extLst>
              <a:ext uri="{FF2B5EF4-FFF2-40B4-BE49-F238E27FC236}">
                <a16:creationId xmlns:a16="http://schemas.microsoft.com/office/drawing/2014/main" id="{7251611F-1403-431C-A9F2-163756C0CA4E}"/>
              </a:ext>
            </a:extLst>
          </p:cNvPr>
          <p:cNvGrpSpPr>
            <a:grpSpLocks/>
          </p:cNvGrpSpPr>
          <p:nvPr/>
        </p:nvGrpSpPr>
        <p:grpSpPr bwMode="auto">
          <a:xfrm>
            <a:off x="10429297" y="9207591"/>
            <a:ext cx="2186056" cy="1275494"/>
            <a:chOff x="3360" y="2880"/>
            <a:chExt cx="672" cy="415"/>
          </a:xfrm>
        </p:grpSpPr>
        <p:sp>
          <p:nvSpPr>
            <p:cNvPr id="19" name="AutoShape 15">
              <a:extLst>
                <a:ext uri="{FF2B5EF4-FFF2-40B4-BE49-F238E27FC236}">
                  <a16:creationId xmlns:a16="http://schemas.microsoft.com/office/drawing/2014/main" id="{61566931-B069-4E72-827A-BD22FD92B3F9}"/>
                </a:ext>
              </a:extLst>
            </p:cNvPr>
            <p:cNvSpPr>
              <a:spLocks noChangeArrowheads="1"/>
            </p:cNvSpPr>
            <p:nvPr/>
          </p:nvSpPr>
          <p:spPr bwMode="auto">
            <a:xfrm>
              <a:off x="3360" y="2880"/>
              <a:ext cx="672" cy="415"/>
            </a:xfrm>
            <a:prstGeom prst="flowChartMultidocument">
              <a:avLst/>
            </a:prstGeom>
            <a:solidFill>
              <a:srgbClr val="00E0CB"/>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Text Box 16">
              <a:extLst>
                <a:ext uri="{FF2B5EF4-FFF2-40B4-BE49-F238E27FC236}">
                  <a16:creationId xmlns:a16="http://schemas.microsoft.com/office/drawing/2014/main" id="{9BFF09D2-5865-4119-81FD-0E2C29F3D494}"/>
                </a:ext>
              </a:extLst>
            </p:cNvPr>
            <p:cNvSpPr txBox="1">
              <a:spLocks noChangeArrowheads="1"/>
            </p:cNvSpPr>
            <p:nvPr/>
          </p:nvSpPr>
          <p:spPr bwMode="auto">
            <a:xfrm>
              <a:off x="3445" y="3022"/>
              <a:ext cx="330" cy="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eaLnBrk="0" hangingPunct="0">
                <a:defRPr sz="2400">
                  <a:solidFill>
                    <a:schemeClr val="tx1"/>
                  </a:solidFill>
                  <a:latin typeface="Times New Roman" panose="02020603050405020304" pitchFamily="18" charset="0"/>
                </a:defRPr>
              </a:lvl4pPr>
              <a:lvl5pPr eaLnBrk="0" hangingPunct="0">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b="1" baseline="0" dirty="0">
                  <a:latin typeface="Arial" panose="020B0604020202020204" pitchFamily="34" charset="0"/>
                </a:rPr>
                <a:t>Model</a:t>
              </a:r>
              <a:endParaRPr lang="en-US" altLang="en-US" baseline="0" dirty="0">
                <a:latin typeface="Arial" panose="020B0604020202020204" pitchFamily="34" charset="0"/>
              </a:endParaRPr>
            </a:p>
          </p:txBody>
        </p:sp>
      </p:grpSp>
      <p:sp>
        <p:nvSpPr>
          <p:cNvPr id="21" name="Text Box 18">
            <a:extLst>
              <a:ext uri="{FF2B5EF4-FFF2-40B4-BE49-F238E27FC236}">
                <a16:creationId xmlns:a16="http://schemas.microsoft.com/office/drawing/2014/main" id="{0BF754CB-28A0-4360-A902-B6315A097256}"/>
              </a:ext>
            </a:extLst>
          </p:cNvPr>
          <p:cNvSpPr txBox="1">
            <a:spLocks noChangeArrowheads="1"/>
          </p:cNvSpPr>
          <p:nvPr/>
        </p:nvSpPr>
        <p:spPr bwMode="auto">
          <a:xfrm>
            <a:off x="7501586" y="9582697"/>
            <a:ext cx="1571264"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eaLnBrk="0" hangingPunct="0">
              <a:defRPr sz="2400">
                <a:solidFill>
                  <a:schemeClr val="tx1"/>
                </a:solidFill>
                <a:latin typeface="Times New Roman" panose="02020603050405020304" pitchFamily="18" charset="0"/>
              </a:defRPr>
            </a:lvl4pPr>
            <a:lvl5pPr eaLnBrk="0" hangingPunct="0">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b="1" baseline="0" dirty="0">
                <a:latin typeface="Arial" panose="020B0604020202020204" pitchFamily="34" charset="0"/>
              </a:rPr>
              <a:t>Learn </a:t>
            </a:r>
          </a:p>
          <a:p>
            <a:pPr algn="ctr">
              <a:spcBef>
                <a:spcPct val="20000"/>
              </a:spcBef>
              <a:buClr>
                <a:schemeClr val="accent2"/>
              </a:buClr>
              <a:buSzPct val="75000"/>
              <a:buFont typeface="Monotype Sorts" pitchFamily="2" charset="2"/>
              <a:buNone/>
            </a:pPr>
            <a:r>
              <a:rPr lang="en-US" altLang="en-US" b="1" baseline="0" dirty="0">
                <a:latin typeface="Arial" panose="020B0604020202020204" pitchFamily="34" charset="0"/>
              </a:rPr>
              <a:t>Classifier</a:t>
            </a:r>
            <a:endParaRPr lang="en-US" altLang="en-US" baseline="0" dirty="0">
              <a:latin typeface="Arial" panose="020B0604020202020204" pitchFamily="34" charset="0"/>
            </a:endParaRPr>
          </a:p>
        </p:txBody>
      </p:sp>
      <p:sp>
        <p:nvSpPr>
          <p:cNvPr id="22" name="AutoShape 19">
            <a:extLst>
              <a:ext uri="{FF2B5EF4-FFF2-40B4-BE49-F238E27FC236}">
                <a16:creationId xmlns:a16="http://schemas.microsoft.com/office/drawing/2014/main" id="{46FABC48-239C-416D-B6AE-A9633108373B}"/>
              </a:ext>
            </a:extLst>
          </p:cNvPr>
          <p:cNvSpPr>
            <a:spLocks noChangeArrowheads="1"/>
          </p:cNvSpPr>
          <p:nvPr/>
        </p:nvSpPr>
        <p:spPr bwMode="auto">
          <a:xfrm>
            <a:off x="6534287" y="9802650"/>
            <a:ext cx="812962" cy="141288"/>
          </a:xfrm>
          <a:prstGeom prst="rightArrow">
            <a:avLst>
              <a:gd name="adj1" fmla="val 50000"/>
              <a:gd name="adj2" fmla="val 85674"/>
            </a:avLst>
          </a:prstGeom>
          <a:solidFill>
            <a:srgbClr val="CC0000"/>
          </a:solidFill>
          <a:ln w="127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AutoShape 20">
            <a:extLst>
              <a:ext uri="{FF2B5EF4-FFF2-40B4-BE49-F238E27FC236}">
                <a16:creationId xmlns:a16="http://schemas.microsoft.com/office/drawing/2014/main" id="{3B7BE6C2-2B89-42D7-8506-0D2153E708AB}"/>
              </a:ext>
            </a:extLst>
          </p:cNvPr>
          <p:cNvSpPr>
            <a:spLocks noChangeArrowheads="1"/>
          </p:cNvSpPr>
          <p:nvPr/>
        </p:nvSpPr>
        <p:spPr bwMode="auto">
          <a:xfrm>
            <a:off x="9353554" y="9876073"/>
            <a:ext cx="877307" cy="141288"/>
          </a:xfrm>
          <a:prstGeom prst="rightArrow">
            <a:avLst>
              <a:gd name="adj1" fmla="val 50000"/>
              <a:gd name="adj2" fmla="val 85674"/>
            </a:avLst>
          </a:prstGeom>
          <a:solidFill>
            <a:srgbClr val="CC0000"/>
          </a:solidFill>
          <a:ln w="127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3">
            <a:extLst>
              <a:ext uri="{FF2B5EF4-FFF2-40B4-BE49-F238E27FC236}">
                <a16:creationId xmlns:a16="http://schemas.microsoft.com/office/drawing/2014/main" id="{44780849-E7C5-47AA-A89B-7C386B93718F}"/>
              </a:ext>
            </a:extLst>
          </p:cNvPr>
          <p:cNvSpPr>
            <a:spLocks noChangeShapeType="1"/>
          </p:cNvSpPr>
          <p:nvPr/>
        </p:nvSpPr>
        <p:spPr bwMode="auto">
          <a:xfrm>
            <a:off x="9918243" y="5453694"/>
            <a:ext cx="929006" cy="17560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5" name="AutoShape 21">
            <a:extLst>
              <a:ext uri="{FF2B5EF4-FFF2-40B4-BE49-F238E27FC236}">
                <a16:creationId xmlns:a16="http://schemas.microsoft.com/office/drawing/2014/main" id="{6F09DFD6-7505-44F5-89C3-112CCB6C3C7B}"/>
              </a:ext>
            </a:extLst>
          </p:cNvPr>
          <p:cNvSpPr>
            <a:spLocks noChangeArrowheads="1"/>
          </p:cNvSpPr>
          <p:nvPr/>
        </p:nvSpPr>
        <p:spPr bwMode="auto">
          <a:xfrm rot="5400000">
            <a:off x="11558919" y="8671845"/>
            <a:ext cx="730676" cy="152400"/>
          </a:xfrm>
          <a:prstGeom prst="rightArrow">
            <a:avLst>
              <a:gd name="adj1" fmla="val 50000"/>
              <a:gd name="adj2" fmla="val 51302"/>
            </a:avLst>
          </a:prstGeom>
          <a:solidFill>
            <a:srgbClr val="CC0000"/>
          </a:solidFill>
          <a:ln w="127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23">
            <a:extLst>
              <a:ext uri="{FF2B5EF4-FFF2-40B4-BE49-F238E27FC236}">
                <a16:creationId xmlns:a16="http://schemas.microsoft.com/office/drawing/2014/main" id="{5B8875B8-3DC3-4869-9CAB-6F4D59D83626}"/>
              </a:ext>
            </a:extLst>
          </p:cNvPr>
          <p:cNvSpPr>
            <a:spLocks noChangeShapeType="1"/>
          </p:cNvSpPr>
          <p:nvPr/>
        </p:nvSpPr>
        <p:spPr bwMode="auto">
          <a:xfrm>
            <a:off x="4572264" y="7262499"/>
            <a:ext cx="814619" cy="215595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1329842980"/>
      </p:ext>
    </p:extLst>
  </p:cSld>
  <p:clrMapOvr>
    <a:masterClrMapping/>
  </p:clrMapOvr>
  <mc:AlternateContent xmlns:mc="http://schemas.openxmlformats.org/markup-compatibility/2006" xmlns:p14="http://schemas.microsoft.com/office/powerpoint/2010/main">
    <mc:Choice Requires="p14">
      <p:transition spd="slow" p14:dur="1750">
        <p14:flip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Shape 536"/>
          <p:cNvSpPr/>
          <p:nvPr/>
        </p:nvSpPr>
        <p:spPr>
          <a:xfrm>
            <a:off x="1613750" y="8973149"/>
            <a:ext cx="750386"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500" cap="all">
                <a:solidFill>
                  <a:srgbClr val="FFFFFF"/>
                </a:solidFill>
                <a:latin typeface="+mn-lt"/>
                <a:ea typeface="+mn-ea"/>
                <a:cs typeface="+mn-cs"/>
                <a:sym typeface="Open Sans Semibold"/>
              </a:defRPr>
            </a:lvl1pPr>
          </a:lstStyle>
          <a:p>
            <a:r>
              <a:t>98%</a:t>
            </a:r>
          </a:p>
        </p:txBody>
      </p:sp>
      <p:sp>
        <p:nvSpPr>
          <p:cNvPr id="539" name="Shape 539"/>
          <p:cNvSpPr/>
          <p:nvPr/>
        </p:nvSpPr>
        <p:spPr>
          <a:xfrm>
            <a:off x="15374444" y="5453694"/>
            <a:ext cx="5884624" cy="108747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nSpc>
                <a:spcPct val="80000"/>
              </a:lnSpc>
              <a:defRPr sz="10000" cap="all">
                <a:solidFill>
                  <a:srgbClr val="FFFFFF"/>
                </a:solidFill>
                <a:latin typeface="Open Sans Light"/>
                <a:ea typeface="Open Sans Light"/>
                <a:cs typeface="Open Sans Light"/>
                <a:sym typeface="Open Sans Light"/>
              </a:defRPr>
            </a:pPr>
            <a:r>
              <a:rPr lang="en-US" sz="8000" dirty="0"/>
              <a:t>Clustering</a:t>
            </a:r>
            <a:endParaRPr sz="8000" dirty="0"/>
          </a:p>
        </p:txBody>
      </p:sp>
      <p:sp>
        <p:nvSpPr>
          <p:cNvPr id="541" name="Shape 541"/>
          <p:cNvSpPr/>
          <p:nvPr/>
        </p:nvSpPr>
        <p:spPr>
          <a:xfrm>
            <a:off x="17416220" y="7850057"/>
            <a:ext cx="1706877" cy="1"/>
          </a:xfrm>
          <a:prstGeom prst="line">
            <a:avLst/>
          </a:prstGeom>
          <a:ln w="38100">
            <a:solidFill>
              <a:srgbClr val="EEEFF3">
                <a:alpha val="38352"/>
              </a:srgbClr>
            </a:solidFill>
            <a:miter lim="400000"/>
          </a:ln>
        </p:spPr>
        <p:txBody>
          <a:bodyPr lIns="50800" tIns="50800" rIns="50800" bIns="50800" anchor="ctr"/>
          <a:lstStyle/>
          <a:p>
            <a:pPr>
              <a:defRPr sz="3200">
                <a:latin typeface="Helvetica Light"/>
                <a:ea typeface="Helvetica Light"/>
                <a:cs typeface="Helvetica Light"/>
                <a:sym typeface="Helvetica Light"/>
              </a:defRPr>
            </a:pPr>
            <a:endParaRPr/>
          </a:p>
        </p:txBody>
      </p:sp>
      <p:sp>
        <p:nvSpPr>
          <p:cNvPr id="543" name="Shape 543"/>
          <p:cNvSpPr/>
          <p:nvPr/>
        </p:nvSpPr>
        <p:spPr>
          <a:xfrm>
            <a:off x="6479261" y="8973149"/>
            <a:ext cx="750387"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500" cap="all">
                <a:solidFill>
                  <a:srgbClr val="FFFFFF"/>
                </a:solidFill>
                <a:latin typeface="+mn-lt"/>
                <a:ea typeface="+mn-ea"/>
                <a:cs typeface="+mn-cs"/>
                <a:sym typeface="Open Sans Semibold"/>
              </a:defRPr>
            </a:lvl1pPr>
          </a:lstStyle>
          <a:p>
            <a:r>
              <a:t>34%</a:t>
            </a:r>
          </a:p>
        </p:txBody>
      </p:sp>
      <p:sp>
        <p:nvSpPr>
          <p:cNvPr id="545" name="Shape 545"/>
          <p:cNvSpPr/>
          <p:nvPr/>
        </p:nvSpPr>
        <p:spPr>
          <a:xfrm>
            <a:off x="1065826" y="3764367"/>
            <a:ext cx="12000411" cy="761907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lgn="l">
              <a:lnSpc>
                <a:spcPct val="120000"/>
              </a:lnSpc>
              <a:defRPr sz="2800" i="1">
                <a:solidFill>
                  <a:srgbClr val="909192"/>
                </a:solidFill>
                <a:latin typeface="+mn-lt"/>
                <a:ea typeface="+mn-ea"/>
                <a:cs typeface="+mn-cs"/>
                <a:sym typeface="Open Sans Semibold"/>
              </a:defRPr>
            </a:lvl1pPr>
          </a:lstStyle>
          <a:p>
            <a:pPr>
              <a:lnSpc>
                <a:spcPct val="150000"/>
              </a:lnSpc>
            </a:pPr>
            <a:r>
              <a:rPr lang="en-US" sz="3600" u="sng" dirty="0">
                <a:solidFill>
                  <a:schemeClr val="tx1">
                    <a:lumMod val="65000"/>
                    <a:lumOff val="35000"/>
                  </a:schemeClr>
                </a:solidFill>
              </a:rPr>
              <a:t>Problem:</a:t>
            </a:r>
            <a:r>
              <a:rPr lang="en-US" sz="3600" dirty="0">
                <a:solidFill>
                  <a:schemeClr val="tx1">
                    <a:lumMod val="65000"/>
                    <a:lumOff val="35000"/>
                  </a:schemeClr>
                </a:solidFill>
              </a:rPr>
              <a:t> </a:t>
            </a:r>
          </a:p>
          <a:p>
            <a:pPr>
              <a:lnSpc>
                <a:spcPct val="150000"/>
              </a:lnSpc>
            </a:pPr>
            <a:r>
              <a:rPr lang="en-US" altLang="en-US" sz="3600" dirty="0">
                <a:solidFill>
                  <a:schemeClr val="tx1">
                    <a:lumMod val="65000"/>
                    <a:lumOff val="35000"/>
                  </a:schemeClr>
                </a:solidFill>
              </a:rPr>
              <a:t>Given a set of data points, each having a set of attributes, and a similarity measure among them, find clusters such that:</a:t>
            </a:r>
          </a:p>
          <a:p>
            <a:pPr marL="342900" lvl="1" indent="-342900" algn="l">
              <a:lnSpc>
                <a:spcPct val="150000"/>
              </a:lnSpc>
              <a:buFont typeface="Wingdings" panose="05000000000000000000" pitchFamily="2" charset="2"/>
              <a:buChar char="v"/>
            </a:pPr>
            <a:r>
              <a:rPr lang="en-US" altLang="en-US" sz="2800" dirty="0">
                <a:solidFill>
                  <a:schemeClr val="tx1">
                    <a:lumMod val="65000"/>
                    <a:lumOff val="35000"/>
                  </a:schemeClr>
                </a:solidFill>
                <a:latin typeface="+mn-lt"/>
              </a:rPr>
              <a:t> Data points in one cluster are more similar to one another.</a:t>
            </a:r>
          </a:p>
          <a:p>
            <a:pPr marL="342900" lvl="1" indent="-342900" algn="l">
              <a:lnSpc>
                <a:spcPct val="150000"/>
              </a:lnSpc>
              <a:buFont typeface="Wingdings" panose="05000000000000000000" pitchFamily="2" charset="2"/>
              <a:buChar char="v"/>
            </a:pPr>
            <a:r>
              <a:rPr lang="en-US" altLang="en-US" sz="2800" dirty="0">
                <a:solidFill>
                  <a:schemeClr val="tx1">
                    <a:lumMod val="65000"/>
                    <a:lumOff val="35000"/>
                  </a:schemeClr>
                </a:solidFill>
                <a:latin typeface="+mn-lt"/>
              </a:rPr>
              <a:t> Data points in separate clusters are less similar to one another.</a:t>
            </a:r>
          </a:p>
          <a:p>
            <a:endParaRPr lang="en-US" altLang="en-US" sz="3200" dirty="0"/>
          </a:p>
          <a:p>
            <a:endParaRPr lang="en-US" altLang="en-US" sz="3200" dirty="0">
              <a:solidFill>
                <a:schemeClr val="tx1">
                  <a:lumMod val="65000"/>
                  <a:lumOff val="35000"/>
                </a:schemeClr>
              </a:solidFill>
            </a:endParaRPr>
          </a:p>
          <a:p>
            <a:endParaRPr lang="en-US" altLang="en-US" sz="3200" dirty="0">
              <a:solidFill>
                <a:schemeClr val="tx1">
                  <a:lumMod val="65000"/>
                  <a:lumOff val="35000"/>
                </a:schemeClr>
              </a:solidFill>
            </a:endParaRPr>
          </a:p>
          <a:p>
            <a:endParaRPr lang="en-US" altLang="en-US" sz="3200" dirty="0">
              <a:solidFill>
                <a:schemeClr val="tx1">
                  <a:lumMod val="65000"/>
                  <a:lumOff val="35000"/>
                </a:schemeClr>
              </a:solidFill>
            </a:endParaRPr>
          </a:p>
          <a:p>
            <a:endParaRPr lang="en-US" sz="3200" u="sng" dirty="0">
              <a:solidFill>
                <a:schemeClr val="tx1">
                  <a:lumMod val="65000"/>
                  <a:lumOff val="35000"/>
                </a:schemeClr>
              </a:solidFill>
            </a:endParaRPr>
          </a:p>
        </p:txBody>
      </p:sp>
      <p:sp>
        <p:nvSpPr>
          <p:cNvPr id="3" name="Rectangle 2">
            <a:extLst>
              <a:ext uri="{FF2B5EF4-FFF2-40B4-BE49-F238E27FC236}">
                <a16:creationId xmlns:a16="http://schemas.microsoft.com/office/drawing/2014/main" id="{C9DB7C8D-5BEC-4752-8D79-5E94B7C5F05D}"/>
              </a:ext>
            </a:extLst>
          </p:cNvPr>
          <p:cNvSpPr/>
          <p:nvPr/>
        </p:nvSpPr>
        <p:spPr>
          <a:xfrm>
            <a:off x="16793133" y="6712130"/>
            <a:ext cx="2953053" cy="861774"/>
          </a:xfrm>
          <a:prstGeom prst="rect">
            <a:avLst/>
          </a:prstGeom>
        </p:spPr>
        <p:txBody>
          <a:bodyPr wrap="none">
            <a:spAutoFit/>
          </a:bodyPr>
          <a:lstStyle/>
          <a:p>
            <a:r>
              <a:rPr lang="en-US" altLang="en-US" dirty="0">
                <a:solidFill>
                  <a:schemeClr val="bg1"/>
                </a:solidFill>
              </a:rPr>
              <a:t>Definition</a:t>
            </a:r>
            <a:endParaRPr lang="en-US" dirty="0">
              <a:solidFill>
                <a:schemeClr val="bg1"/>
              </a:solidFill>
            </a:endParaRPr>
          </a:p>
        </p:txBody>
      </p:sp>
    </p:spTree>
    <p:extLst>
      <p:ext uri="{BB962C8B-B14F-4D97-AF65-F5344CB8AC3E}">
        <p14:creationId xmlns:p14="http://schemas.microsoft.com/office/powerpoint/2010/main" val="2411523407"/>
      </p:ext>
    </p:extLst>
  </p:cSld>
  <p:clrMapOvr>
    <a:masterClrMapping/>
  </p:clrMapOvr>
  <mc:AlternateContent xmlns:mc="http://schemas.openxmlformats.org/markup-compatibility/2006" xmlns:p14="http://schemas.microsoft.com/office/powerpoint/2010/main">
    <mc:Choice Requires="p14">
      <p:transition spd="slow" p14:dur="1750">
        <p14:flip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 Box 4">
            <a:extLst>
              <a:ext uri="{FF2B5EF4-FFF2-40B4-BE49-F238E27FC236}">
                <a16:creationId xmlns:a16="http://schemas.microsoft.com/office/drawing/2014/main" id="{0499B541-4620-4F12-A242-B531F78FA994}"/>
              </a:ext>
            </a:extLst>
          </p:cNvPr>
          <p:cNvSpPr txBox="1">
            <a:spLocks noChangeArrowheads="1"/>
          </p:cNvSpPr>
          <p:nvPr/>
        </p:nvSpPr>
        <p:spPr bwMode="auto">
          <a:xfrm>
            <a:off x="1396965" y="4076327"/>
            <a:ext cx="3631686" cy="954107"/>
          </a:xfrm>
          <a:prstGeom prst="rect">
            <a:avLst/>
          </a:prstGeom>
          <a:solidFill>
            <a:srgbClr val="00FFCC"/>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l" eaLnBrk="0"/>
            <a:r>
              <a:rPr lang="en-US" altLang="en-US" sz="2800" dirty="0" err="1">
                <a:latin typeface="+mn-lt"/>
              </a:rPr>
              <a:t>Intracluster</a:t>
            </a:r>
            <a:r>
              <a:rPr lang="en-US" altLang="en-US" sz="2800" dirty="0">
                <a:latin typeface="+mn-lt"/>
              </a:rPr>
              <a:t> distances </a:t>
            </a:r>
          </a:p>
          <a:p>
            <a:pPr eaLnBrk="0"/>
            <a:r>
              <a:rPr lang="en-US" altLang="en-US" sz="2800" dirty="0">
                <a:latin typeface="+mn-lt"/>
              </a:rPr>
              <a:t>are minimized</a:t>
            </a:r>
          </a:p>
        </p:txBody>
      </p:sp>
      <p:sp>
        <p:nvSpPr>
          <p:cNvPr id="536" name="Shape 536"/>
          <p:cNvSpPr/>
          <p:nvPr/>
        </p:nvSpPr>
        <p:spPr>
          <a:xfrm>
            <a:off x="1613750" y="8973149"/>
            <a:ext cx="750386"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500" cap="all">
                <a:solidFill>
                  <a:srgbClr val="FFFFFF"/>
                </a:solidFill>
                <a:latin typeface="+mn-lt"/>
                <a:ea typeface="+mn-ea"/>
                <a:cs typeface="+mn-cs"/>
                <a:sym typeface="Open Sans Semibold"/>
              </a:defRPr>
            </a:lvl1pPr>
          </a:lstStyle>
          <a:p>
            <a:r>
              <a:t>98%</a:t>
            </a:r>
          </a:p>
        </p:txBody>
      </p:sp>
      <p:sp>
        <p:nvSpPr>
          <p:cNvPr id="539" name="Shape 539"/>
          <p:cNvSpPr/>
          <p:nvPr/>
        </p:nvSpPr>
        <p:spPr>
          <a:xfrm>
            <a:off x="15374444" y="5453694"/>
            <a:ext cx="5884624" cy="108747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nSpc>
                <a:spcPct val="80000"/>
              </a:lnSpc>
              <a:defRPr sz="10000" cap="all">
                <a:solidFill>
                  <a:srgbClr val="FFFFFF"/>
                </a:solidFill>
                <a:latin typeface="Open Sans Light"/>
                <a:ea typeface="Open Sans Light"/>
                <a:cs typeface="Open Sans Light"/>
                <a:sym typeface="Open Sans Light"/>
              </a:defRPr>
            </a:pPr>
            <a:r>
              <a:rPr lang="en-US" sz="8000" dirty="0"/>
              <a:t>Clustering</a:t>
            </a:r>
            <a:endParaRPr sz="8000" dirty="0"/>
          </a:p>
        </p:txBody>
      </p:sp>
      <p:sp>
        <p:nvSpPr>
          <p:cNvPr id="541" name="Shape 541"/>
          <p:cNvSpPr/>
          <p:nvPr/>
        </p:nvSpPr>
        <p:spPr>
          <a:xfrm>
            <a:off x="17416220" y="7850057"/>
            <a:ext cx="1706877" cy="1"/>
          </a:xfrm>
          <a:prstGeom prst="line">
            <a:avLst/>
          </a:prstGeom>
          <a:ln w="38100">
            <a:solidFill>
              <a:srgbClr val="EEEFF3">
                <a:alpha val="38352"/>
              </a:srgbClr>
            </a:solidFill>
            <a:miter lim="400000"/>
          </a:ln>
        </p:spPr>
        <p:txBody>
          <a:bodyPr lIns="50800" tIns="50800" rIns="50800" bIns="50800" anchor="ctr"/>
          <a:lstStyle/>
          <a:p>
            <a:pPr>
              <a:defRPr sz="3200">
                <a:latin typeface="Helvetica Light"/>
                <a:ea typeface="Helvetica Light"/>
                <a:cs typeface="Helvetica Light"/>
                <a:sym typeface="Helvetica Light"/>
              </a:defRPr>
            </a:pPr>
            <a:endParaRPr/>
          </a:p>
        </p:txBody>
      </p:sp>
      <p:sp>
        <p:nvSpPr>
          <p:cNvPr id="543" name="Shape 543"/>
          <p:cNvSpPr/>
          <p:nvPr/>
        </p:nvSpPr>
        <p:spPr>
          <a:xfrm>
            <a:off x="6479261" y="8973149"/>
            <a:ext cx="750387"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500" cap="all">
                <a:solidFill>
                  <a:srgbClr val="FFFFFF"/>
                </a:solidFill>
                <a:latin typeface="+mn-lt"/>
                <a:ea typeface="+mn-ea"/>
                <a:cs typeface="+mn-cs"/>
                <a:sym typeface="Open Sans Semibold"/>
              </a:defRPr>
            </a:lvl1pPr>
          </a:lstStyle>
          <a:p>
            <a:r>
              <a:t>34%</a:t>
            </a:r>
          </a:p>
        </p:txBody>
      </p:sp>
      <p:sp>
        <p:nvSpPr>
          <p:cNvPr id="3" name="Rectangle 2">
            <a:extLst>
              <a:ext uri="{FF2B5EF4-FFF2-40B4-BE49-F238E27FC236}">
                <a16:creationId xmlns:a16="http://schemas.microsoft.com/office/drawing/2014/main" id="{C9DB7C8D-5BEC-4752-8D79-5E94B7C5F05D}"/>
              </a:ext>
            </a:extLst>
          </p:cNvPr>
          <p:cNvSpPr/>
          <p:nvPr/>
        </p:nvSpPr>
        <p:spPr>
          <a:xfrm>
            <a:off x="16685732" y="6712130"/>
            <a:ext cx="3167855" cy="861774"/>
          </a:xfrm>
          <a:prstGeom prst="rect">
            <a:avLst/>
          </a:prstGeom>
        </p:spPr>
        <p:txBody>
          <a:bodyPr wrap="none">
            <a:spAutoFit/>
          </a:bodyPr>
          <a:lstStyle/>
          <a:p>
            <a:r>
              <a:rPr lang="en-US" dirty="0">
                <a:solidFill>
                  <a:schemeClr val="bg1"/>
                </a:solidFill>
              </a:rPr>
              <a:t>illustrating</a:t>
            </a:r>
          </a:p>
        </p:txBody>
      </p:sp>
      <p:grpSp>
        <p:nvGrpSpPr>
          <p:cNvPr id="8" name="Group 6">
            <a:extLst>
              <a:ext uri="{FF2B5EF4-FFF2-40B4-BE49-F238E27FC236}">
                <a16:creationId xmlns:a16="http://schemas.microsoft.com/office/drawing/2014/main" id="{BBF56262-9F63-41E0-953D-87A3634B21D7}"/>
              </a:ext>
            </a:extLst>
          </p:cNvPr>
          <p:cNvGrpSpPr>
            <a:grpSpLocks/>
          </p:cNvGrpSpPr>
          <p:nvPr/>
        </p:nvGrpSpPr>
        <p:grpSpPr bwMode="auto">
          <a:xfrm>
            <a:off x="3541556" y="5978339"/>
            <a:ext cx="5188131" cy="4524193"/>
            <a:chOff x="2160" y="2544"/>
            <a:chExt cx="1920" cy="1687"/>
          </a:xfrm>
        </p:grpSpPr>
        <p:sp>
          <p:nvSpPr>
            <p:cNvPr id="9" name="Line 7">
              <a:extLst>
                <a:ext uri="{FF2B5EF4-FFF2-40B4-BE49-F238E27FC236}">
                  <a16:creationId xmlns:a16="http://schemas.microsoft.com/office/drawing/2014/main" id="{EE37FC30-AEE5-47C4-A156-5674BC1833BE}"/>
                </a:ext>
              </a:extLst>
            </p:cNvPr>
            <p:cNvSpPr>
              <a:spLocks noChangeShapeType="1"/>
            </p:cNvSpPr>
            <p:nvPr/>
          </p:nvSpPr>
          <p:spPr bwMode="auto">
            <a:xfrm>
              <a:off x="2736" y="2544"/>
              <a:ext cx="0" cy="11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8">
              <a:extLst>
                <a:ext uri="{FF2B5EF4-FFF2-40B4-BE49-F238E27FC236}">
                  <a16:creationId xmlns:a16="http://schemas.microsoft.com/office/drawing/2014/main" id="{002218A5-CBC4-49AC-851B-8E1BE977F65C}"/>
                </a:ext>
              </a:extLst>
            </p:cNvPr>
            <p:cNvSpPr>
              <a:spLocks noChangeShapeType="1"/>
            </p:cNvSpPr>
            <p:nvPr/>
          </p:nvSpPr>
          <p:spPr bwMode="auto">
            <a:xfrm>
              <a:off x="2736" y="3696"/>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Freeform 9">
              <a:extLst>
                <a:ext uri="{FF2B5EF4-FFF2-40B4-BE49-F238E27FC236}">
                  <a16:creationId xmlns:a16="http://schemas.microsoft.com/office/drawing/2014/main" id="{F7A810A7-F517-4561-AA5F-DB542F0F21B1}"/>
                </a:ext>
              </a:extLst>
            </p:cNvPr>
            <p:cNvSpPr>
              <a:spLocks/>
            </p:cNvSpPr>
            <p:nvPr/>
          </p:nvSpPr>
          <p:spPr bwMode="auto">
            <a:xfrm>
              <a:off x="2226" y="3696"/>
              <a:ext cx="510" cy="535"/>
            </a:xfrm>
            <a:custGeom>
              <a:avLst/>
              <a:gdLst>
                <a:gd name="T0" fmla="*/ 510 w 510"/>
                <a:gd name="T1" fmla="*/ 0 h 535"/>
                <a:gd name="T2" fmla="*/ 0 w 510"/>
                <a:gd name="T3" fmla="*/ 535 h 535"/>
              </a:gdLst>
              <a:ahLst/>
              <a:cxnLst>
                <a:cxn ang="0">
                  <a:pos x="T0" y="T1"/>
                </a:cxn>
                <a:cxn ang="0">
                  <a:pos x="T2" y="T3"/>
                </a:cxn>
              </a:cxnLst>
              <a:rect l="0" t="0" r="r" b="b"/>
              <a:pathLst>
                <a:path w="510" h="535">
                  <a:moveTo>
                    <a:pt x="510" y="0"/>
                  </a:moveTo>
                  <a:lnTo>
                    <a:pt x="0" y="535"/>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AutoShape 10">
              <a:extLst>
                <a:ext uri="{FF2B5EF4-FFF2-40B4-BE49-F238E27FC236}">
                  <a16:creationId xmlns:a16="http://schemas.microsoft.com/office/drawing/2014/main" id="{F95C8DFD-BA8A-4F91-B119-CD55423F1973}"/>
                </a:ext>
              </a:extLst>
            </p:cNvPr>
            <p:cNvSpPr>
              <a:spLocks noChangeArrowheads="1"/>
            </p:cNvSpPr>
            <p:nvPr/>
          </p:nvSpPr>
          <p:spPr bwMode="auto">
            <a:xfrm>
              <a:off x="3264"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AutoShape 11">
              <a:extLst>
                <a:ext uri="{FF2B5EF4-FFF2-40B4-BE49-F238E27FC236}">
                  <a16:creationId xmlns:a16="http://schemas.microsoft.com/office/drawing/2014/main" id="{DD6FD06D-0F67-4260-A42E-C2BA583D7B8F}"/>
                </a:ext>
              </a:extLst>
            </p:cNvPr>
            <p:cNvSpPr>
              <a:spLocks noChangeArrowheads="1"/>
            </p:cNvSpPr>
            <p:nvPr/>
          </p:nvSpPr>
          <p:spPr bwMode="auto">
            <a:xfrm>
              <a:off x="3408"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AutoShape 12">
              <a:extLst>
                <a:ext uri="{FF2B5EF4-FFF2-40B4-BE49-F238E27FC236}">
                  <a16:creationId xmlns:a16="http://schemas.microsoft.com/office/drawing/2014/main" id="{C4286D8F-535A-4A58-A970-00C9ED1F4174}"/>
                </a:ext>
              </a:extLst>
            </p:cNvPr>
            <p:cNvSpPr>
              <a:spLocks noChangeArrowheads="1"/>
            </p:cNvSpPr>
            <p:nvPr/>
          </p:nvSpPr>
          <p:spPr bwMode="auto">
            <a:xfrm>
              <a:off x="3360" y="273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AutoShape 13">
              <a:extLst>
                <a:ext uri="{FF2B5EF4-FFF2-40B4-BE49-F238E27FC236}">
                  <a16:creationId xmlns:a16="http://schemas.microsoft.com/office/drawing/2014/main" id="{BA942FD5-6F98-4EE6-8D12-549F14C32FE1}"/>
                </a:ext>
              </a:extLst>
            </p:cNvPr>
            <p:cNvSpPr>
              <a:spLocks noChangeArrowheads="1"/>
            </p:cNvSpPr>
            <p:nvPr/>
          </p:nvSpPr>
          <p:spPr bwMode="auto">
            <a:xfrm>
              <a:off x="3360" y="3024"/>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AutoShape 14">
              <a:extLst>
                <a:ext uri="{FF2B5EF4-FFF2-40B4-BE49-F238E27FC236}">
                  <a16:creationId xmlns:a16="http://schemas.microsoft.com/office/drawing/2014/main" id="{1B7C44D5-B632-4A96-899D-3D3F8B3C7E4F}"/>
                </a:ext>
              </a:extLst>
            </p:cNvPr>
            <p:cNvSpPr>
              <a:spLocks noChangeArrowheads="1"/>
            </p:cNvSpPr>
            <p:nvPr/>
          </p:nvSpPr>
          <p:spPr bwMode="auto">
            <a:xfrm>
              <a:off x="3600"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AutoShape 15">
              <a:extLst>
                <a:ext uri="{FF2B5EF4-FFF2-40B4-BE49-F238E27FC236}">
                  <a16:creationId xmlns:a16="http://schemas.microsoft.com/office/drawing/2014/main" id="{0A41A20A-953D-4A28-A225-FAB9B6934588}"/>
                </a:ext>
              </a:extLst>
            </p:cNvPr>
            <p:cNvSpPr>
              <a:spLocks noChangeArrowheads="1"/>
            </p:cNvSpPr>
            <p:nvPr/>
          </p:nvSpPr>
          <p:spPr bwMode="auto">
            <a:xfrm>
              <a:off x="3504" y="2784"/>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AutoShape 16">
              <a:extLst>
                <a:ext uri="{FF2B5EF4-FFF2-40B4-BE49-F238E27FC236}">
                  <a16:creationId xmlns:a16="http://schemas.microsoft.com/office/drawing/2014/main" id="{01ECE828-B6CD-48D9-9614-C81D18560252}"/>
                </a:ext>
              </a:extLst>
            </p:cNvPr>
            <p:cNvSpPr>
              <a:spLocks noChangeArrowheads="1"/>
            </p:cNvSpPr>
            <p:nvPr/>
          </p:nvSpPr>
          <p:spPr bwMode="auto">
            <a:xfrm>
              <a:off x="3168" y="273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AutoShape 17">
              <a:extLst>
                <a:ext uri="{FF2B5EF4-FFF2-40B4-BE49-F238E27FC236}">
                  <a16:creationId xmlns:a16="http://schemas.microsoft.com/office/drawing/2014/main" id="{8944D65B-BC03-4CC5-9F4F-C836171B31F8}"/>
                </a:ext>
              </a:extLst>
            </p:cNvPr>
            <p:cNvSpPr>
              <a:spLocks noChangeArrowheads="1"/>
            </p:cNvSpPr>
            <p:nvPr/>
          </p:nvSpPr>
          <p:spPr bwMode="auto">
            <a:xfrm>
              <a:off x="3504" y="297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AutoShape 18">
              <a:extLst>
                <a:ext uri="{FF2B5EF4-FFF2-40B4-BE49-F238E27FC236}">
                  <a16:creationId xmlns:a16="http://schemas.microsoft.com/office/drawing/2014/main" id="{A46D679A-464D-4BDC-B657-B6CA1D51D932}"/>
                </a:ext>
              </a:extLst>
            </p:cNvPr>
            <p:cNvSpPr>
              <a:spLocks noChangeArrowheads="1"/>
            </p:cNvSpPr>
            <p:nvPr/>
          </p:nvSpPr>
          <p:spPr bwMode="auto">
            <a:xfrm>
              <a:off x="3168" y="297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AutoShape 19">
              <a:extLst>
                <a:ext uri="{FF2B5EF4-FFF2-40B4-BE49-F238E27FC236}">
                  <a16:creationId xmlns:a16="http://schemas.microsoft.com/office/drawing/2014/main" id="{97E2CFBE-8478-4C1F-8E83-0018C1B4D24C}"/>
                </a:ext>
              </a:extLst>
            </p:cNvPr>
            <p:cNvSpPr>
              <a:spLocks noChangeArrowheads="1"/>
            </p:cNvSpPr>
            <p:nvPr/>
          </p:nvSpPr>
          <p:spPr bwMode="auto">
            <a:xfrm>
              <a:off x="2160" y="3264"/>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AutoShape 20">
              <a:extLst>
                <a:ext uri="{FF2B5EF4-FFF2-40B4-BE49-F238E27FC236}">
                  <a16:creationId xmlns:a16="http://schemas.microsoft.com/office/drawing/2014/main" id="{F89E0867-8FC1-4862-9B97-633C49140FE1}"/>
                </a:ext>
              </a:extLst>
            </p:cNvPr>
            <p:cNvSpPr>
              <a:spLocks noChangeArrowheads="1"/>
            </p:cNvSpPr>
            <p:nvPr/>
          </p:nvSpPr>
          <p:spPr bwMode="auto">
            <a:xfrm>
              <a:off x="2304" y="3312"/>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AutoShape 21">
              <a:extLst>
                <a:ext uri="{FF2B5EF4-FFF2-40B4-BE49-F238E27FC236}">
                  <a16:creationId xmlns:a16="http://schemas.microsoft.com/office/drawing/2014/main" id="{8F4CF04C-5175-4067-8A81-94B255F1290A}"/>
                </a:ext>
              </a:extLst>
            </p:cNvPr>
            <p:cNvSpPr>
              <a:spLocks noChangeArrowheads="1"/>
            </p:cNvSpPr>
            <p:nvPr/>
          </p:nvSpPr>
          <p:spPr bwMode="auto">
            <a:xfrm>
              <a:off x="2304" y="3456"/>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AutoShape 22">
              <a:extLst>
                <a:ext uri="{FF2B5EF4-FFF2-40B4-BE49-F238E27FC236}">
                  <a16:creationId xmlns:a16="http://schemas.microsoft.com/office/drawing/2014/main" id="{441B6319-8924-4FD1-BFD3-933A497C0F85}"/>
                </a:ext>
              </a:extLst>
            </p:cNvPr>
            <p:cNvSpPr>
              <a:spLocks noChangeArrowheads="1"/>
            </p:cNvSpPr>
            <p:nvPr/>
          </p:nvSpPr>
          <p:spPr bwMode="auto">
            <a:xfrm>
              <a:off x="2448" y="3312"/>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AutoShape 23">
              <a:extLst>
                <a:ext uri="{FF2B5EF4-FFF2-40B4-BE49-F238E27FC236}">
                  <a16:creationId xmlns:a16="http://schemas.microsoft.com/office/drawing/2014/main" id="{4E9C581F-0C49-4243-92B1-77F26A263C21}"/>
                </a:ext>
              </a:extLst>
            </p:cNvPr>
            <p:cNvSpPr>
              <a:spLocks noChangeArrowheads="1"/>
            </p:cNvSpPr>
            <p:nvPr/>
          </p:nvSpPr>
          <p:spPr bwMode="auto">
            <a:xfrm>
              <a:off x="2352" y="3168"/>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AutoShape 24">
              <a:extLst>
                <a:ext uri="{FF2B5EF4-FFF2-40B4-BE49-F238E27FC236}">
                  <a16:creationId xmlns:a16="http://schemas.microsoft.com/office/drawing/2014/main" id="{FDB68738-8D83-4527-90D4-CC1AF4D88027}"/>
                </a:ext>
              </a:extLst>
            </p:cNvPr>
            <p:cNvSpPr>
              <a:spLocks noChangeArrowheads="1"/>
            </p:cNvSpPr>
            <p:nvPr/>
          </p:nvSpPr>
          <p:spPr bwMode="auto">
            <a:xfrm>
              <a:off x="2448" y="3456"/>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AutoShape 25">
              <a:extLst>
                <a:ext uri="{FF2B5EF4-FFF2-40B4-BE49-F238E27FC236}">
                  <a16:creationId xmlns:a16="http://schemas.microsoft.com/office/drawing/2014/main" id="{4D2F1277-B875-4D89-B181-96A9CCB8977E}"/>
                </a:ext>
              </a:extLst>
            </p:cNvPr>
            <p:cNvSpPr>
              <a:spLocks noChangeArrowheads="1"/>
            </p:cNvSpPr>
            <p:nvPr/>
          </p:nvSpPr>
          <p:spPr bwMode="auto">
            <a:xfrm>
              <a:off x="2160" y="3408"/>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AutoShape 26">
              <a:extLst>
                <a:ext uri="{FF2B5EF4-FFF2-40B4-BE49-F238E27FC236}">
                  <a16:creationId xmlns:a16="http://schemas.microsoft.com/office/drawing/2014/main" id="{A8B998BA-B596-43CC-B575-493C99970725}"/>
                </a:ext>
              </a:extLst>
            </p:cNvPr>
            <p:cNvSpPr>
              <a:spLocks noChangeArrowheads="1"/>
            </p:cNvSpPr>
            <p:nvPr/>
          </p:nvSpPr>
          <p:spPr bwMode="auto">
            <a:xfrm>
              <a:off x="3504" y="355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AutoShape 27">
              <a:extLst>
                <a:ext uri="{FF2B5EF4-FFF2-40B4-BE49-F238E27FC236}">
                  <a16:creationId xmlns:a16="http://schemas.microsoft.com/office/drawing/2014/main" id="{C5D8E59A-7825-4AF1-B55D-F62D495506DE}"/>
                </a:ext>
              </a:extLst>
            </p:cNvPr>
            <p:cNvSpPr>
              <a:spLocks noChangeArrowheads="1"/>
            </p:cNvSpPr>
            <p:nvPr/>
          </p:nvSpPr>
          <p:spPr bwMode="auto">
            <a:xfrm>
              <a:off x="3792" y="3600"/>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AutoShape 28">
              <a:extLst>
                <a:ext uri="{FF2B5EF4-FFF2-40B4-BE49-F238E27FC236}">
                  <a16:creationId xmlns:a16="http://schemas.microsoft.com/office/drawing/2014/main" id="{A2C65F47-52A0-4BCA-AD7E-EB16FB8B035C}"/>
                </a:ext>
              </a:extLst>
            </p:cNvPr>
            <p:cNvSpPr>
              <a:spLocks noChangeArrowheads="1"/>
            </p:cNvSpPr>
            <p:nvPr/>
          </p:nvSpPr>
          <p:spPr bwMode="auto">
            <a:xfrm>
              <a:off x="3648" y="3696"/>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AutoShape 29">
              <a:extLst>
                <a:ext uri="{FF2B5EF4-FFF2-40B4-BE49-F238E27FC236}">
                  <a16:creationId xmlns:a16="http://schemas.microsoft.com/office/drawing/2014/main" id="{BF383AB9-1D86-4076-AE7A-CD77114E4C39}"/>
                </a:ext>
              </a:extLst>
            </p:cNvPr>
            <p:cNvSpPr>
              <a:spLocks noChangeArrowheads="1"/>
            </p:cNvSpPr>
            <p:nvPr/>
          </p:nvSpPr>
          <p:spPr bwMode="auto">
            <a:xfrm>
              <a:off x="3504" y="379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AutoShape 30">
              <a:extLst>
                <a:ext uri="{FF2B5EF4-FFF2-40B4-BE49-F238E27FC236}">
                  <a16:creationId xmlns:a16="http://schemas.microsoft.com/office/drawing/2014/main" id="{B2AB7E13-A930-4F0B-A38D-DFCD526056DE}"/>
                </a:ext>
              </a:extLst>
            </p:cNvPr>
            <p:cNvSpPr>
              <a:spLocks noChangeArrowheads="1"/>
            </p:cNvSpPr>
            <p:nvPr/>
          </p:nvSpPr>
          <p:spPr bwMode="auto">
            <a:xfrm>
              <a:off x="3696" y="379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AutoShape 31">
              <a:extLst>
                <a:ext uri="{FF2B5EF4-FFF2-40B4-BE49-F238E27FC236}">
                  <a16:creationId xmlns:a16="http://schemas.microsoft.com/office/drawing/2014/main" id="{29B76A9E-A313-4ECF-B3E5-6E3D3ECE36AC}"/>
                </a:ext>
              </a:extLst>
            </p:cNvPr>
            <p:cNvSpPr>
              <a:spLocks noChangeArrowheads="1"/>
            </p:cNvSpPr>
            <p:nvPr/>
          </p:nvSpPr>
          <p:spPr bwMode="auto">
            <a:xfrm flipV="1">
              <a:off x="3504" y="3648"/>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AutoShape 32">
              <a:extLst>
                <a:ext uri="{FF2B5EF4-FFF2-40B4-BE49-F238E27FC236}">
                  <a16:creationId xmlns:a16="http://schemas.microsoft.com/office/drawing/2014/main" id="{E6915A02-B752-47AC-903B-CB83EF7A3B77}"/>
                </a:ext>
              </a:extLst>
            </p:cNvPr>
            <p:cNvSpPr>
              <a:spLocks noChangeArrowheads="1"/>
            </p:cNvSpPr>
            <p:nvPr/>
          </p:nvSpPr>
          <p:spPr bwMode="auto">
            <a:xfrm>
              <a:off x="3696" y="3504"/>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 name="Rectangle 1">
            <a:extLst>
              <a:ext uri="{FF2B5EF4-FFF2-40B4-BE49-F238E27FC236}">
                <a16:creationId xmlns:a16="http://schemas.microsoft.com/office/drawing/2014/main" id="{06714567-3129-4DD6-B127-4972915BE0FB}"/>
              </a:ext>
            </a:extLst>
          </p:cNvPr>
          <p:cNvSpPr/>
          <p:nvPr/>
        </p:nvSpPr>
        <p:spPr>
          <a:xfrm>
            <a:off x="0" y="1937718"/>
            <a:ext cx="12192000" cy="584775"/>
          </a:xfrm>
          <a:prstGeom prst="rect">
            <a:avLst/>
          </a:prstGeom>
        </p:spPr>
        <p:txBody>
          <a:bodyPr>
            <a:spAutoFit/>
          </a:bodyPr>
          <a:lstStyle/>
          <a:p>
            <a:pPr marL="457200" indent="-457200">
              <a:spcBef>
                <a:spcPct val="20000"/>
              </a:spcBef>
              <a:buClr>
                <a:schemeClr val="accent2"/>
              </a:buClr>
              <a:buFont typeface="Wingdings" panose="05000000000000000000" pitchFamily="2" charset="2"/>
              <a:buChar char="q"/>
            </a:pPr>
            <a:r>
              <a:rPr kumimoji="1" lang="en-US" altLang="en-US" sz="3200" dirty="0">
                <a:solidFill>
                  <a:schemeClr val="tx1">
                    <a:lumMod val="65000"/>
                    <a:lumOff val="35000"/>
                  </a:schemeClr>
                </a:solidFill>
                <a:latin typeface="+mn-lt"/>
              </a:rPr>
              <a:t>Euclidean Distance Based Clustering in 3-D space.</a:t>
            </a:r>
          </a:p>
        </p:txBody>
      </p:sp>
      <p:sp>
        <p:nvSpPr>
          <p:cNvPr id="38" name="Text Box 5">
            <a:extLst>
              <a:ext uri="{FF2B5EF4-FFF2-40B4-BE49-F238E27FC236}">
                <a16:creationId xmlns:a16="http://schemas.microsoft.com/office/drawing/2014/main" id="{A8328D06-BE1D-4F0C-A1E1-41F5002662EC}"/>
              </a:ext>
            </a:extLst>
          </p:cNvPr>
          <p:cNvSpPr txBox="1">
            <a:spLocks noChangeArrowheads="1"/>
          </p:cNvSpPr>
          <p:nvPr/>
        </p:nvSpPr>
        <p:spPr bwMode="auto">
          <a:xfrm>
            <a:off x="6265325" y="4161000"/>
            <a:ext cx="3631686" cy="954107"/>
          </a:xfrm>
          <a:prstGeom prst="rect">
            <a:avLst/>
          </a:prstGeom>
          <a:solidFill>
            <a:srgbClr val="00FFCC"/>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l" eaLnBrk="0"/>
            <a:r>
              <a:rPr lang="en-US" altLang="en-US" sz="2800" dirty="0" err="1">
                <a:latin typeface="+mn-lt"/>
              </a:rPr>
              <a:t>Intercluster</a:t>
            </a:r>
            <a:r>
              <a:rPr lang="en-US" altLang="en-US" sz="2800" dirty="0">
                <a:latin typeface="+mn-lt"/>
              </a:rPr>
              <a:t> distances</a:t>
            </a:r>
          </a:p>
          <a:p>
            <a:pPr eaLnBrk="0"/>
            <a:r>
              <a:rPr lang="en-US" altLang="en-US" sz="2800" dirty="0">
                <a:latin typeface="+mn-lt"/>
              </a:rPr>
              <a:t>are maximized</a:t>
            </a:r>
          </a:p>
        </p:txBody>
      </p:sp>
    </p:spTree>
    <p:extLst>
      <p:ext uri="{BB962C8B-B14F-4D97-AF65-F5344CB8AC3E}">
        <p14:creationId xmlns:p14="http://schemas.microsoft.com/office/powerpoint/2010/main" val="1072583173"/>
      </p:ext>
    </p:extLst>
  </p:cSld>
  <p:clrMapOvr>
    <a:masterClrMapping/>
  </p:clrMapOvr>
  <mc:AlternateContent xmlns:mc="http://schemas.openxmlformats.org/markup-compatibility/2006" xmlns:p14="http://schemas.microsoft.com/office/powerpoint/2010/main">
    <mc:Choice Requires="p14">
      <p:transition spd="slow" p14:dur="1750">
        <p14:flip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Shape 536"/>
          <p:cNvSpPr/>
          <p:nvPr/>
        </p:nvSpPr>
        <p:spPr>
          <a:xfrm>
            <a:off x="1613750" y="8973149"/>
            <a:ext cx="750386"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500" cap="all">
                <a:solidFill>
                  <a:srgbClr val="FFFFFF"/>
                </a:solidFill>
                <a:latin typeface="+mn-lt"/>
                <a:ea typeface="+mn-ea"/>
                <a:cs typeface="+mn-cs"/>
                <a:sym typeface="Open Sans Semibold"/>
              </a:defRPr>
            </a:lvl1pPr>
          </a:lstStyle>
          <a:p>
            <a:r>
              <a:t>98%</a:t>
            </a:r>
          </a:p>
        </p:txBody>
      </p:sp>
      <p:sp>
        <p:nvSpPr>
          <p:cNvPr id="539" name="Shape 539"/>
          <p:cNvSpPr/>
          <p:nvPr/>
        </p:nvSpPr>
        <p:spPr>
          <a:xfrm>
            <a:off x="14145933" y="4616542"/>
            <a:ext cx="8247450" cy="276178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nSpc>
                <a:spcPct val="80000"/>
              </a:lnSpc>
              <a:defRPr sz="10000" cap="all">
                <a:solidFill>
                  <a:srgbClr val="FFFFFF"/>
                </a:solidFill>
                <a:latin typeface="Open Sans Light"/>
                <a:ea typeface="Open Sans Light"/>
                <a:cs typeface="Open Sans Light"/>
                <a:sym typeface="Open Sans Light"/>
              </a:defRPr>
            </a:pPr>
            <a:r>
              <a:rPr lang="en-US" sz="7200" dirty="0"/>
              <a:t>Association rule</a:t>
            </a:r>
          </a:p>
          <a:p>
            <a:pPr>
              <a:lnSpc>
                <a:spcPct val="80000"/>
              </a:lnSpc>
              <a:defRPr sz="10000" cap="all">
                <a:solidFill>
                  <a:srgbClr val="FFFFFF"/>
                </a:solidFill>
                <a:latin typeface="Open Sans Light"/>
                <a:ea typeface="Open Sans Light"/>
                <a:cs typeface="Open Sans Light"/>
                <a:sym typeface="Open Sans Light"/>
              </a:defRPr>
            </a:pPr>
            <a:r>
              <a:rPr lang="en-US" sz="7200" dirty="0"/>
              <a:t>Discovery</a:t>
            </a:r>
          </a:p>
          <a:p>
            <a:pPr>
              <a:lnSpc>
                <a:spcPct val="80000"/>
              </a:lnSpc>
              <a:defRPr sz="10000" cap="all">
                <a:solidFill>
                  <a:srgbClr val="FFFFFF"/>
                </a:solidFill>
                <a:latin typeface="Open Sans Light"/>
                <a:ea typeface="Open Sans Light"/>
                <a:cs typeface="Open Sans Light"/>
                <a:sym typeface="Open Sans Light"/>
              </a:defRPr>
            </a:pPr>
            <a:endParaRPr sz="7200" dirty="0"/>
          </a:p>
        </p:txBody>
      </p:sp>
      <p:sp>
        <p:nvSpPr>
          <p:cNvPr id="541" name="Shape 541"/>
          <p:cNvSpPr/>
          <p:nvPr/>
        </p:nvSpPr>
        <p:spPr>
          <a:xfrm>
            <a:off x="17416220" y="7850057"/>
            <a:ext cx="1706877" cy="1"/>
          </a:xfrm>
          <a:prstGeom prst="line">
            <a:avLst/>
          </a:prstGeom>
          <a:ln w="38100">
            <a:solidFill>
              <a:srgbClr val="EEEFF3">
                <a:alpha val="38352"/>
              </a:srgbClr>
            </a:solidFill>
            <a:miter lim="400000"/>
          </a:ln>
        </p:spPr>
        <p:txBody>
          <a:bodyPr lIns="50800" tIns="50800" rIns="50800" bIns="50800" anchor="ctr"/>
          <a:lstStyle/>
          <a:p>
            <a:pPr>
              <a:defRPr sz="3200">
                <a:latin typeface="Helvetica Light"/>
                <a:ea typeface="Helvetica Light"/>
                <a:cs typeface="Helvetica Light"/>
                <a:sym typeface="Helvetica Light"/>
              </a:defRPr>
            </a:pPr>
            <a:endParaRPr/>
          </a:p>
        </p:txBody>
      </p:sp>
      <p:sp>
        <p:nvSpPr>
          <p:cNvPr id="543" name="Shape 543"/>
          <p:cNvSpPr/>
          <p:nvPr/>
        </p:nvSpPr>
        <p:spPr>
          <a:xfrm>
            <a:off x="6479261" y="8973149"/>
            <a:ext cx="750387"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500" cap="all">
                <a:solidFill>
                  <a:srgbClr val="FFFFFF"/>
                </a:solidFill>
                <a:latin typeface="+mn-lt"/>
                <a:ea typeface="+mn-ea"/>
                <a:cs typeface="+mn-cs"/>
                <a:sym typeface="Open Sans Semibold"/>
              </a:defRPr>
            </a:lvl1pPr>
          </a:lstStyle>
          <a:p>
            <a:r>
              <a:t>34%</a:t>
            </a:r>
          </a:p>
        </p:txBody>
      </p:sp>
      <p:sp>
        <p:nvSpPr>
          <p:cNvPr id="545" name="Shape 545"/>
          <p:cNvSpPr/>
          <p:nvPr/>
        </p:nvSpPr>
        <p:spPr>
          <a:xfrm>
            <a:off x="818693" y="2712559"/>
            <a:ext cx="12000411" cy="380796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lgn="l">
              <a:lnSpc>
                <a:spcPct val="120000"/>
              </a:lnSpc>
              <a:defRPr sz="2800" i="1">
                <a:solidFill>
                  <a:srgbClr val="909192"/>
                </a:solidFill>
                <a:latin typeface="+mn-lt"/>
                <a:ea typeface="+mn-ea"/>
                <a:cs typeface="+mn-cs"/>
                <a:sym typeface="Open Sans Semibold"/>
              </a:defRPr>
            </a:lvl1pPr>
          </a:lstStyle>
          <a:p>
            <a:pPr>
              <a:lnSpc>
                <a:spcPct val="150000"/>
              </a:lnSpc>
            </a:pPr>
            <a:r>
              <a:rPr lang="en-US" sz="3600" u="sng" dirty="0">
                <a:solidFill>
                  <a:schemeClr val="tx1">
                    <a:lumMod val="65000"/>
                    <a:lumOff val="35000"/>
                  </a:schemeClr>
                </a:solidFill>
              </a:rPr>
              <a:t>Problem:</a:t>
            </a:r>
            <a:r>
              <a:rPr lang="en-US" sz="3600" dirty="0">
                <a:solidFill>
                  <a:schemeClr val="tx1">
                    <a:lumMod val="65000"/>
                    <a:lumOff val="35000"/>
                  </a:schemeClr>
                </a:solidFill>
              </a:rPr>
              <a:t> </a:t>
            </a:r>
          </a:p>
          <a:p>
            <a:pPr>
              <a:lnSpc>
                <a:spcPct val="150000"/>
              </a:lnSpc>
            </a:pPr>
            <a:r>
              <a:rPr lang="en-US" altLang="en-US" sz="3600" i="0" dirty="0">
                <a:solidFill>
                  <a:schemeClr val="tx1">
                    <a:lumMod val="65000"/>
                    <a:lumOff val="35000"/>
                  </a:schemeClr>
                </a:solidFill>
              </a:rPr>
              <a:t>Given a set of records each of which contain some number of items from a given collection</a:t>
            </a:r>
          </a:p>
          <a:p>
            <a:pPr marL="457200" indent="-457200">
              <a:lnSpc>
                <a:spcPct val="150000"/>
              </a:lnSpc>
              <a:buFont typeface="Wingdings" panose="05000000000000000000" pitchFamily="2" charset="2"/>
              <a:buChar char="v"/>
            </a:pPr>
            <a:r>
              <a:rPr lang="en-US" altLang="en-US" i="0" dirty="0">
                <a:solidFill>
                  <a:schemeClr val="tx1">
                    <a:lumMod val="65000"/>
                    <a:lumOff val="35000"/>
                  </a:schemeClr>
                </a:solidFill>
              </a:rPr>
              <a:t>Produce dependency rules which will predict occurrence of an item based on occurrences of other</a:t>
            </a:r>
          </a:p>
        </p:txBody>
      </p:sp>
      <p:sp>
        <p:nvSpPr>
          <p:cNvPr id="3" name="Rectangle 2">
            <a:extLst>
              <a:ext uri="{FF2B5EF4-FFF2-40B4-BE49-F238E27FC236}">
                <a16:creationId xmlns:a16="http://schemas.microsoft.com/office/drawing/2014/main" id="{C9DB7C8D-5BEC-4752-8D79-5E94B7C5F05D}"/>
              </a:ext>
            </a:extLst>
          </p:cNvPr>
          <p:cNvSpPr/>
          <p:nvPr/>
        </p:nvSpPr>
        <p:spPr>
          <a:xfrm>
            <a:off x="16793133" y="6712130"/>
            <a:ext cx="2953053" cy="861774"/>
          </a:xfrm>
          <a:prstGeom prst="rect">
            <a:avLst/>
          </a:prstGeom>
        </p:spPr>
        <p:txBody>
          <a:bodyPr wrap="none">
            <a:spAutoFit/>
          </a:bodyPr>
          <a:lstStyle/>
          <a:p>
            <a:r>
              <a:rPr lang="en-US" altLang="en-US" dirty="0">
                <a:solidFill>
                  <a:schemeClr val="bg1"/>
                </a:solidFill>
              </a:rPr>
              <a:t>Definition</a:t>
            </a:r>
            <a:endParaRPr lang="en-US" dirty="0">
              <a:solidFill>
                <a:schemeClr val="bg1"/>
              </a:solidFill>
            </a:endParaRPr>
          </a:p>
        </p:txBody>
      </p:sp>
      <p:graphicFrame>
        <p:nvGraphicFramePr>
          <p:cNvPr id="8" name="Object 4">
            <a:extLst>
              <a:ext uri="{FF2B5EF4-FFF2-40B4-BE49-F238E27FC236}">
                <a16:creationId xmlns:a16="http://schemas.microsoft.com/office/drawing/2014/main" id="{FEFCFF5B-EA48-40B3-8604-DD91B4044213}"/>
              </a:ext>
            </a:extLst>
          </p:cNvPr>
          <p:cNvGraphicFramePr>
            <a:graphicFrameLocks noChangeAspect="1"/>
          </p:cNvGraphicFramePr>
          <p:nvPr>
            <p:extLst>
              <p:ext uri="{D42A27DB-BD31-4B8C-83A1-F6EECF244321}">
                <p14:modId xmlns:p14="http://schemas.microsoft.com/office/powerpoint/2010/main" val="4112404692"/>
              </p:ext>
            </p:extLst>
          </p:nvPr>
        </p:nvGraphicFramePr>
        <p:xfrm>
          <a:off x="641699" y="6869453"/>
          <a:ext cx="6848648" cy="3439354"/>
        </p:xfrm>
        <a:graphic>
          <a:graphicData uri="http://schemas.openxmlformats.org/presentationml/2006/ole">
            <mc:AlternateContent xmlns:mc="http://schemas.openxmlformats.org/markup-compatibility/2006">
              <mc:Choice xmlns:v="urn:schemas-microsoft-com:vml" Requires="v">
                <p:oleObj spid="_x0000_s2054" name="Document" r:id="rId4" imgW="3823200" imgH="1999080" progId="Word.Document.8">
                  <p:embed/>
                </p:oleObj>
              </mc:Choice>
              <mc:Fallback>
                <p:oleObj name="Document" r:id="rId4" imgW="3823200" imgH="1999080" progId="Word.Document.8">
                  <p:embed/>
                  <p:pic>
                    <p:nvPicPr>
                      <p:cNvPr id="754692" name="Object 4">
                        <a:extLst>
                          <a:ext uri="{FF2B5EF4-FFF2-40B4-BE49-F238E27FC236}">
                            <a16:creationId xmlns:a16="http://schemas.microsoft.com/office/drawing/2014/main" id="{97B83C8D-A6D5-4B0E-AD75-0289BDD103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699" y="6869453"/>
                        <a:ext cx="6848648" cy="3439354"/>
                      </a:xfrm>
                      <a:prstGeom prst="rect">
                        <a:avLst/>
                      </a:prstGeom>
                      <a:noFill/>
                      <a:ln>
                        <a:noFill/>
                      </a:ln>
                      <a:effectLst/>
                    </p:spPr>
                  </p:pic>
                </p:oleObj>
              </mc:Fallback>
            </mc:AlternateContent>
          </a:graphicData>
        </a:graphic>
      </p:graphicFrame>
      <p:sp>
        <p:nvSpPr>
          <p:cNvPr id="9" name="Rectangle 3">
            <a:extLst>
              <a:ext uri="{FF2B5EF4-FFF2-40B4-BE49-F238E27FC236}">
                <a16:creationId xmlns:a16="http://schemas.microsoft.com/office/drawing/2014/main" id="{4CCF8F94-77D4-4EE1-8051-7B8CD0B2C16A}"/>
              </a:ext>
            </a:extLst>
          </p:cNvPr>
          <p:cNvSpPr txBox="1">
            <a:spLocks noChangeArrowheads="1"/>
          </p:cNvSpPr>
          <p:nvPr/>
        </p:nvSpPr>
        <p:spPr>
          <a:xfrm>
            <a:off x="304800" y="1600200"/>
            <a:ext cx="8294688" cy="7952406"/>
          </a:xfrm>
          <a:prstGeom prst="rect">
            <a:avLst/>
          </a:prstGeom>
        </p:spPr>
        <p:txBody>
          <a:bodyPr/>
          <a:lstStyle>
            <a:lvl1pPr marL="0" marR="0" indent="0" algn="ctr" defTabSz="825500" rtl="0" latinLnBrk="0">
              <a:lnSpc>
                <a:spcPct val="100000"/>
              </a:lnSpc>
              <a:spcBef>
                <a:spcPts val="0"/>
              </a:spcBef>
              <a:spcAft>
                <a:spcPts val="0"/>
              </a:spcAft>
              <a:buClrTx/>
              <a:buSzTx/>
              <a:buFontTx/>
              <a:buNone/>
              <a:tabLst/>
              <a:defRPr sz="3500" b="0" i="0" u="none" strike="noStrike" cap="none" spc="0" baseline="0">
                <a:ln>
                  <a:noFill/>
                </a:ln>
                <a:solidFill>
                  <a:srgbClr val="FFFFFF"/>
                </a:solidFill>
                <a:uFillTx/>
                <a:latin typeface="Open Sans"/>
                <a:ea typeface="Open Sans"/>
                <a:cs typeface="Open Sans"/>
                <a:sym typeface="Open Sans"/>
              </a:defRPr>
            </a:lvl1pPr>
            <a:lvl2pPr marL="0" marR="0" indent="228600" algn="ctr" defTabSz="825500" rtl="0" latinLnBrk="0">
              <a:lnSpc>
                <a:spcPct val="100000"/>
              </a:lnSpc>
              <a:spcBef>
                <a:spcPts val="0"/>
              </a:spcBef>
              <a:spcAft>
                <a:spcPts val="0"/>
              </a:spcAft>
              <a:buClrTx/>
              <a:buSzTx/>
              <a:buFontTx/>
              <a:buNone/>
              <a:tabLst/>
              <a:defRPr sz="3500" b="0" i="0" u="none" strike="noStrike" cap="none" spc="0" baseline="0">
                <a:ln>
                  <a:noFill/>
                </a:ln>
                <a:solidFill>
                  <a:srgbClr val="FFFFFF"/>
                </a:solidFill>
                <a:uFillTx/>
                <a:latin typeface="Open Sans"/>
                <a:ea typeface="Open Sans"/>
                <a:cs typeface="Open Sans"/>
                <a:sym typeface="Open Sans"/>
              </a:defRPr>
            </a:lvl2pPr>
            <a:lvl3pPr marL="0" marR="0" indent="457200" algn="ctr" defTabSz="825500" rtl="0" latinLnBrk="0">
              <a:lnSpc>
                <a:spcPct val="100000"/>
              </a:lnSpc>
              <a:spcBef>
                <a:spcPts val="0"/>
              </a:spcBef>
              <a:spcAft>
                <a:spcPts val="0"/>
              </a:spcAft>
              <a:buClrTx/>
              <a:buSzTx/>
              <a:buFontTx/>
              <a:buNone/>
              <a:tabLst/>
              <a:defRPr sz="3500" b="0" i="0" u="none" strike="noStrike" cap="none" spc="0" baseline="0">
                <a:ln>
                  <a:noFill/>
                </a:ln>
                <a:solidFill>
                  <a:srgbClr val="FFFFFF"/>
                </a:solidFill>
                <a:uFillTx/>
                <a:latin typeface="Open Sans"/>
                <a:ea typeface="Open Sans"/>
                <a:cs typeface="Open Sans"/>
                <a:sym typeface="Open Sans"/>
              </a:defRPr>
            </a:lvl3pPr>
            <a:lvl4pPr marL="0" marR="0" indent="685800" algn="ctr" defTabSz="825500" rtl="0" latinLnBrk="0">
              <a:lnSpc>
                <a:spcPct val="100000"/>
              </a:lnSpc>
              <a:spcBef>
                <a:spcPts val="0"/>
              </a:spcBef>
              <a:spcAft>
                <a:spcPts val="0"/>
              </a:spcAft>
              <a:buClrTx/>
              <a:buSzTx/>
              <a:buFontTx/>
              <a:buNone/>
              <a:tabLst/>
              <a:defRPr sz="3500" b="0" i="0" u="none" strike="noStrike" cap="none" spc="0" baseline="0">
                <a:ln>
                  <a:noFill/>
                </a:ln>
                <a:solidFill>
                  <a:srgbClr val="FFFFFF"/>
                </a:solidFill>
                <a:uFillTx/>
                <a:latin typeface="Open Sans"/>
                <a:ea typeface="Open Sans"/>
                <a:cs typeface="Open Sans"/>
                <a:sym typeface="Open Sans"/>
              </a:defRPr>
            </a:lvl4pPr>
            <a:lvl5pPr marL="0" marR="0" indent="914400" algn="ctr" defTabSz="825500" rtl="0" latinLnBrk="0">
              <a:lnSpc>
                <a:spcPct val="100000"/>
              </a:lnSpc>
              <a:spcBef>
                <a:spcPts val="0"/>
              </a:spcBef>
              <a:spcAft>
                <a:spcPts val="0"/>
              </a:spcAft>
              <a:buClrTx/>
              <a:buSzTx/>
              <a:buFontTx/>
              <a:buNone/>
              <a:tabLst/>
              <a:defRPr sz="3500" b="0" i="0" u="none" strike="noStrike" cap="none" spc="0" baseline="0">
                <a:ln>
                  <a:noFill/>
                </a:ln>
                <a:solidFill>
                  <a:srgbClr val="FFFFFF"/>
                </a:solidFill>
                <a:uFillTx/>
                <a:latin typeface="Open Sans"/>
                <a:ea typeface="Open Sans"/>
                <a:cs typeface="Open Sans"/>
                <a:sym typeface="Open Sans"/>
              </a:defRPr>
            </a:lvl5pPr>
            <a:lvl6pPr marL="0" marR="0" indent="1143000" algn="ctr" defTabSz="825500" rtl="0" latinLnBrk="0">
              <a:lnSpc>
                <a:spcPct val="100000"/>
              </a:lnSpc>
              <a:spcBef>
                <a:spcPts val="0"/>
              </a:spcBef>
              <a:spcAft>
                <a:spcPts val="0"/>
              </a:spcAft>
              <a:buClrTx/>
              <a:buSzTx/>
              <a:buFontTx/>
              <a:buNone/>
              <a:tabLst/>
              <a:defRPr sz="3500" b="0" i="0" u="none" strike="noStrike" cap="none" spc="0" baseline="0">
                <a:ln>
                  <a:noFill/>
                </a:ln>
                <a:solidFill>
                  <a:srgbClr val="FFFFFF"/>
                </a:solidFill>
                <a:uFillTx/>
                <a:latin typeface="Open Sans"/>
                <a:ea typeface="Open Sans"/>
                <a:cs typeface="Open Sans"/>
                <a:sym typeface="Open Sans"/>
              </a:defRPr>
            </a:lvl6pPr>
            <a:lvl7pPr marL="0" marR="0" indent="1371600" algn="ctr" defTabSz="825500" rtl="0" latinLnBrk="0">
              <a:lnSpc>
                <a:spcPct val="100000"/>
              </a:lnSpc>
              <a:spcBef>
                <a:spcPts val="0"/>
              </a:spcBef>
              <a:spcAft>
                <a:spcPts val="0"/>
              </a:spcAft>
              <a:buClrTx/>
              <a:buSzTx/>
              <a:buFontTx/>
              <a:buNone/>
              <a:tabLst/>
              <a:defRPr sz="3500" b="0" i="0" u="none" strike="noStrike" cap="none" spc="0" baseline="0">
                <a:ln>
                  <a:noFill/>
                </a:ln>
                <a:solidFill>
                  <a:srgbClr val="FFFFFF"/>
                </a:solidFill>
                <a:uFillTx/>
                <a:latin typeface="Open Sans"/>
                <a:ea typeface="Open Sans"/>
                <a:cs typeface="Open Sans"/>
                <a:sym typeface="Open Sans"/>
              </a:defRPr>
            </a:lvl7pPr>
            <a:lvl8pPr marL="0" marR="0" indent="1600200" algn="ctr" defTabSz="825500" rtl="0" latinLnBrk="0">
              <a:lnSpc>
                <a:spcPct val="100000"/>
              </a:lnSpc>
              <a:spcBef>
                <a:spcPts val="0"/>
              </a:spcBef>
              <a:spcAft>
                <a:spcPts val="0"/>
              </a:spcAft>
              <a:buClrTx/>
              <a:buSzTx/>
              <a:buFontTx/>
              <a:buNone/>
              <a:tabLst/>
              <a:defRPr sz="3500" b="0" i="0" u="none" strike="noStrike" cap="none" spc="0" baseline="0">
                <a:ln>
                  <a:noFill/>
                </a:ln>
                <a:solidFill>
                  <a:srgbClr val="FFFFFF"/>
                </a:solidFill>
                <a:uFillTx/>
                <a:latin typeface="Open Sans"/>
                <a:ea typeface="Open Sans"/>
                <a:cs typeface="Open Sans"/>
                <a:sym typeface="Open Sans"/>
              </a:defRPr>
            </a:lvl8pPr>
            <a:lvl9pPr marL="0" marR="0" indent="1828800" algn="ctr" defTabSz="825500" rtl="0" latinLnBrk="0">
              <a:lnSpc>
                <a:spcPct val="100000"/>
              </a:lnSpc>
              <a:spcBef>
                <a:spcPts val="0"/>
              </a:spcBef>
              <a:spcAft>
                <a:spcPts val="0"/>
              </a:spcAft>
              <a:buClrTx/>
              <a:buSzTx/>
              <a:buFontTx/>
              <a:buNone/>
              <a:tabLst/>
              <a:defRPr sz="3500" b="0" i="0" u="none" strike="noStrike" cap="none" spc="0" baseline="0">
                <a:ln>
                  <a:noFill/>
                </a:ln>
                <a:solidFill>
                  <a:srgbClr val="FFFFFF"/>
                </a:solidFill>
                <a:uFillTx/>
                <a:latin typeface="Open Sans"/>
                <a:ea typeface="Open Sans"/>
                <a:cs typeface="Open Sans"/>
                <a:sym typeface="Open Sans"/>
              </a:defRPr>
            </a:lvl9pPr>
          </a:lstStyle>
          <a:p>
            <a:pPr hangingPunct="1"/>
            <a:r>
              <a:rPr lang="en-US" altLang="en-US" sz="2800" dirty="0"/>
              <a:t>Given a set of records each of which contain some number of items from a given collection;</a:t>
            </a:r>
          </a:p>
          <a:p>
            <a:pPr lvl="1" hangingPunct="1"/>
            <a:r>
              <a:rPr lang="en-US" altLang="en-US" sz="2400" dirty="0"/>
              <a:t>Produce dependency rules which will predict occurrence of an item based on occurrences of other items.</a:t>
            </a:r>
            <a:endParaRPr lang="en-US" altLang="en-US" dirty="0"/>
          </a:p>
        </p:txBody>
      </p:sp>
      <p:sp>
        <p:nvSpPr>
          <p:cNvPr id="10" name="Text Box 5">
            <a:extLst>
              <a:ext uri="{FF2B5EF4-FFF2-40B4-BE49-F238E27FC236}">
                <a16:creationId xmlns:a16="http://schemas.microsoft.com/office/drawing/2014/main" id="{17889267-9311-4DF8-A779-419AFAFF04E2}"/>
              </a:ext>
            </a:extLst>
          </p:cNvPr>
          <p:cNvSpPr txBox="1">
            <a:spLocks noChangeArrowheads="1"/>
          </p:cNvSpPr>
          <p:nvPr/>
        </p:nvSpPr>
        <p:spPr bwMode="auto">
          <a:xfrm>
            <a:off x="818693" y="10657735"/>
            <a:ext cx="5791198" cy="1384995"/>
          </a:xfrm>
          <a:prstGeom prst="rect">
            <a:avLst/>
          </a:prstGeom>
          <a:solidFill>
            <a:srgbClr val="CCCCFF"/>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eaLnBrk="0" hangingPunct="0"/>
            <a:r>
              <a:rPr lang="en-US" altLang="en-US" sz="2800" baseline="0" dirty="0"/>
              <a:t>Rules Discovered:</a:t>
            </a:r>
          </a:p>
          <a:p>
            <a:pPr algn="l" eaLnBrk="0" hangingPunct="0"/>
            <a:r>
              <a:rPr lang="en-US" altLang="en-US" sz="2800" baseline="0" dirty="0"/>
              <a:t>   </a:t>
            </a:r>
            <a:r>
              <a:rPr lang="en-US" altLang="en-US" sz="2800" b="1" baseline="0" dirty="0">
                <a:solidFill>
                  <a:srgbClr val="CC0000"/>
                </a:solidFill>
                <a:latin typeface="Tahoma" panose="020B0604030504040204" pitchFamily="34" charset="0"/>
              </a:rPr>
              <a:t>{Milk} --&gt; {Coke}</a:t>
            </a:r>
          </a:p>
          <a:p>
            <a:pPr algn="l" eaLnBrk="0" hangingPunct="0"/>
            <a:r>
              <a:rPr lang="en-US" altLang="en-US" sz="2800" b="1" dirty="0">
                <a:solidFill>
                  <a:srgbClr val="CC0000"/>
                </a:solidFill>
                <a:latin typeface="Tahoma" panose="020B0604030504040204" pitchFamily="34" charset="0"/>
              </a:rPr>
              <a:t>   </a:t>
            </a:r>
            <a:r>
              <a:rPr lang="en-US" altLang="en-US" sz="2800" b="1" baseline="0" dirty="0">
                <a:solidFill>
                  <a:srgbClr val="CC0000"/>
                </a:solidFill>
                <a:latin typeface="Tahoma" panose="020B0604030504040204" pitchFamily="34" charset="0"/>
              </a:rPr>
              <a:t>{Diaper, Milk} --&gt; {Beer}</a:t>
            </a:r>
            <a:endParaRPr lang="en-US" altLang="en-US" sz="2800" baseline="0" dirty="0"/>
          </a:p>
        </p:txBody>
      </p:sp>
    </p:spTree>
    <p:extLst>
      <p:ext uri="{BB962C8B-B14F-4D97-AF65-F5344CB8AC3E}">
        <p14:creationId xmlns:p14="http://schemas.microsoft.com/office/powerpoint/2010/main" val="1185604191"/>
      </p:ext>
    </p:extLst>
  </p:cSld>
  <p:clrMapOvr>
    <a:masterClrMapping/>
  </p:clrMapOvr>
  <mc:AlternateContent xmlns:mc="http://schemas.openxmlformats.org/markup-compatibility/2006" xmlns:p14="http://schemas.microsoft.com/office/powerpoint/2010/main">
    <mc:Choice Requires="p14">
      <p:transition spd="slow" p14:dur="1750">
        <p14:flip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Shape 536"/>
          <p:cNvSpPr/>
          <p:nvPr/>
        </p:nvSpPr>
        <p:spPr>
          <a:xfrm>
            <a:off x="1613750" y="8973149"/>
            <a:ext cx="750386"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500" cap="all">
                <a:solidFill>
                  <a:srgbClr val="FFFFFF"/>
                </a:solidFill>
                <a:latin typeface="+mn-lt"/>
                <a:ea typeface="+mn-ea"/>
                <a:cs typeface="+mn-cs"/>
                <a:sym typeface="Open Sans Semibold"/>
              </a:defRPr>
            </a:lvl1pPr>
          </a:lstStyle>
          <a:p>
            <a:r>
              <a:t>98%</a:t>
            </a:r>
          </a:p>
        </p:txBody>
      </p:sp>
      <p:sp>
        <p:nvSpPr>
          <p:cNvPr id="539" name="Shape 539"/>
          <p:cNvSpPr/>
          <p:nvPr/>
        </p:nvSpPr>
        <p:spPr>
          <a:xfrm>
            <a:off x="13957901" y="4444360"/>
            <a:ext cx="8247451" cy="276178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nSpc>
                <a:spcPct val="80000"/>
              </a:lnSpc>
              <a:defRPr sz="10000" cap="all">
                <a:solidFill>
                  <a:srgbClr val="FFFFFF"/>
                </a:solidFill>
                <a:latin typeface="Open Sans Light"/>
                <a:ea typeface="Open Sans Light"/>
                <a:cs typeface="Open Sans Light"/>
                <a:sym typeface="Open Sans Light"/>
              </a:defRPr>
            </a:pPr>
            <a:r>
              <a:rPr lang="en-US" sz="7200" dirty="0"/>
              <a:t>Association rule</a:t>
            </a:r>
          </a:p>
          <a:p>
            <a:pPr>
              <a:lnSpc>
                <a:spcPct val="80000"/>
              </a:lnSpc>
              <a:defRPr sz="10000" cap="all">
                <a:solidFill>
                  <a:srgbClr val="FFFFFF"/>
                </a:solidFill>
                <a:latin typeface="Open Sans Light"/>
                <a:ea typeface="Open Sans Light"/>
                <a:cs typeface="Open Sans Light"/>
                <a:sym typeface="Open Sans Light"/>
              </a:defRPr>
            </a:pPr>
            <a:r>
              <a:rPr lang="en-US" sz="7200" dirty="0"/>
              <a:t>Discovery</a:t>
            </a:r>
          </a:p>
          <a:p>
            <a:pPr>
              <a:lnSpc>
                <a:spcPct val="80000"/>
              </a:lnSpc>
              <a:defRPr sz="10000" cap="all">
                <a:solidFill>
                  <a:srgbClr val="FFFFFF"/>
                </a:solidFill>
                <a:latin typeface="Open Sans Light"/>
                <a:ea typeface="Open Sans Light"/>
                <a:cs typeface="Open Sans Light"/>
                <a:sym typeface="Open Sans Light"/>
              </a:defRPr>
            </a:pPr>
            <a:endParaRPr lang="en-US" sz="7200" dirty="0"/>
          </a:p>
        </p:txBody>
      </p:sp>
      <p:sp>
        <p:nvSpPr>
          <p:cNvPr id="541" name="Shape 541"/>
          <p:cNvSpPr/>
          <p:nvPr/>
        </p:nvSpPr>
        <p:spPr>
          <a:xfrm>
            <a:off x="17416220" y="7850057"/>
            <a:ext cx="1706877" cy="1"/>
          </a:xfrm>
          <a:prstGeom prst="line">
            <a:avLst/>
          </a:prstGeom>
          <a:ln w="38100">
            <a:solidFill>
              <a:srgbClr val="EEEFF3">
                <a:alpha val="38352"/>
              </a:srgbClr>
            </a:solidFill>
            <a:miter lim="400000"/>
          </a:ln>
        </p:spPr>
        <p:txBody>
          <a:bodyPr lIns="50800" tIns="50800" rIns="50800" bIns="50800" anchor="ctr"/>
          <a:lstStyle/>
          <a:p>
            <a:pPr>
              <a:defRPr sz="3200">
                <a:latin typeface="Helvetica Light"/>
                <a:ea typeface="Helvetica Light"/>
                <a:cs typeface="Helvetica Light"/>
                <a:sym typeface="Helvetica Light"/>
              </a:defRPr>
            </a:pPr>
            <a:endParaRPr/>
          </a:p>
        </p:txBody>
      </p:sp>
      <p:sp>
        <p:nvSpPr>
          <p:cNvPr id="543" name="Shape 543"/>
          <p:cNvSpPr/>
          <p:nvPr/>
        </p:nvSpPr>
        <p:spPr>
          <a:xfrm>
            <a:off x="6479261" y="8973149"/>
            <a:ext cx="750387"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500" cap="all">
                <a:solidFill>
                  <a:srgbClr val="FFFFFF"/>
                </a:solidFill>
                <a:latin typeface="+mn-lt"/>
                <a:ea typeface="+mn-ea"/>
                <a:cs typeface="+mn-cs"/>
                <a:sym typeface="Open Sans Semibold"/>
              </a:defRPr>
            </a:lvl1pPr>
          </a:lstStyle>
          <a:p>
            <a:r>
              <a:t>34%</a:t>
            </a:r>
          </a:p>
        </p:txBody>
      </p:sp>
      <p:sp>
        <p:nvSpPr>
          <p:cNvPr id="545" name="Shape 545"/>
          <p:cNvSpPr/>
          <p:nvPr/>
        </p:nvSpPr>
        <p:spPr>
          <a:xfrm>
            <a:off x="479055" y="3762858"/>
            <a:ext cx="12000411" cy="6190284"/>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lgn="l">
              <a:lnSpc>
                <a:spcPct val="120000"/>
              </a:lnSpc>
              <a:defRPr sz="2800" i="1">
                <a:solidFill>
                  <a:srgbClr val="909192"/>
                </a:solidFill>
                <a:latin typeface="+mn-lt"/>
                <a:ea typeface="+mn-ea"/>
                <a:cs typeface="+mn-cs"/>
                <a:sym typeface="Open Sans Semibold"/>
              </a:defRPr>
            </a:lvl1pPr>
          </a:lstStyle>
          <a:p>
            <a:pPr>
              <a:lnSpc>
                <a:spcPct val="90000"/>
              </a:lnSpc>
            </a:pPr>
            <a:r>
              <a:rPr lang="en-US" altLang="en-US" sz="3600" dirty="0">
                <a:solidFill>
                  <a:schemeClr val="tx1">
                    <a:lumMod val="65000"/>
                    <a:lumOff val="35000"/>
                  </a:schemeClr>
                </a:solidFill>
              </a:rPr>
              <a:t>Marketing and Sales Promotion:</a:t>
            </a:r>
          </a:p>
          <a:p>
            <a:pPr lvl="1" algn="l">
              <a:lnSpc>
                <a:spcPct val="90000"/>
              </a:lnSpc>
            </a:pPr>
            <a:r>
              <a:rPr lang="en-US" altLang="en-US" sz="3600" dirty="0">
                <a:solidFill>
                  <a:schemeClr val="tx1">
                    <a:lumMod val="65000"/>
                    <a:lumOff val="35000"/>
                  </a:schemeClr>
                </a:solidFill>
                <a:latin typeface="+mn-lt"/>
              </a:rPr>
              <a:t>- Let the rule discovered be</a:t>
            </a:r>
            <a:r>
              <a:rPr lang="en-US" altLang="en-US" sz="3600" i="1" dirty="0">
                <a:solidFill>
                  <a:schemeClr val="tx1">
                    <a:lumMod val="65000"/>
                    <a:lumOff val="35000"/>
                  </a:schemeClr>
                </a:solidFill>
                <a:latin typeface="+mn-lt"/>
              </a:rPr>
              <a:t> </a:t>
            </a:r>
          </a:p>
          <a:p>
            <a:pPr lvl="1" algn="l">
              <a:lnSpc>
                <a:spcPct val="90000"/>
              </a:lnSpc>
            </a:pPr>
            <a:r>
              <a:rPr lang="en-US" altLang="en-US" sz="3600" i="1" dirty="0">
                <a:solidFill>
                  <a:schemeClr val="tx1">
                    <a:lumMod val="65000"/>
                    <a:lumOff val="35000"/>
                  </a:schemeClr>
                </a:solidFill>
                <a:latin typeface="+mn-lt"/>
              </a:rPr>
              <a:t> 			{Bagels, … } --&gt; {Potato Chips}</a:t>
            </a:r>
            <a:endParaRPr lang="en-US" altLang="en-US" sz="3600" dirty="0">
              <a:solidFill>
                <a:schemeClr val="tx1">
                  <a:lumMod val="65000"/>
                  <a:lumOff val="35000"/>
                </a:schemeClr>
              </a:solidFill>
              <a:latin typeface="+mn-lt"/>
            </a:endParaRPr>
          </a:p>
          <a:p>
            <a:pPr lvl="1" algn="l">
              <a:lnSpc>
                <a:spcPct val="90000"/>
              </a:lnSpc>
            </a:pPr>
            <a:r>
              <a:rPr lang="en-US" altLang="en-US" sz="3600" dirty="0">
                <a:solidFill>
                  <a:schemeClr val="accent6"/>
                </a:solidFill>
                <a:latin typeface="+mn-lt"/>
              </a:rPr>
              <a:t>- </a:t>
            </a:r>
            <a:r>
              <a:rPr lang="en-US" altLang="en-US" sz="3600" u="sng" dirty="0">
                <a:solidFill>
                  <a:schemeClr val="accent6"/>
                </a:solidFill>
                <a:latin typeface="+mn-lt"/>
              </a:rPr>
              <a:t>Potato Chips as consequent</a:t>
            </a:r>
            <a:r>
              <a:rPr lang="en-US" altLang="en-US" sz="3600" dirty="0">
                <a:solidFill>
                  <a:schemeClr val="accent6"/>
                </a:solidFill>
                <a:latin typeface="+mn-lt"/>
              </a:rPr>
              <a:t> </a:t>
            </a:r>
            <a:r>
              <a:rPr lang="en-US" altLang="en-US" sz="3600" dirty="0">
                <a:solidFill>
                  <a:schemeClr val="tx1">
                    <a:lumMod val="65000"/>
                    <a:lumOff val="35000"/>
                  </a:schemeClr>
                </a:solidFill>
                <a:latin typeface="+mn-lt"/>
              </a:rPr>
              <a:t>=&gt; Can be used to determine what should be done to boost its sales.</a:t>
            </a:r>
          </a:p>
          <a:p>
            <a:pPr lvl="1" algn="l">
              <a:lnSpc>
                <a:spcPct val="90000"/>
              </a:lnSpc>
            </a:pPr>
            <a:r>
              <a:rPr lang="en-US" altLang="en-US" sz="3600" dirty="0">
                <a:solidFill>
                  <a:schemeClr val="accent6"/>
                </a:solidFill>
                <a:latin typeface="+mn-lt"/>
              </a:rPr>
              <a:t>- </a:t>
            </a:r>
            <a:r>
              <a:rPr lang="en-US" altLang="en-US" sz="3600" u="sng" dirty="0">
                <a:solidFill>
                  <a:schemeClr val="accent6"/>
                </a:solidFill>
                <a:latin typeface="+mn-lt"/>
              </a:rPr>
              <a:t>Bagels in the antecedent</a:t>
            </a:r>
            <a:r>
              <a:rPr lang="en-US" altLang="en-US" sz="3600" dirty="0">
                <a:solidFill>
                  <a:schemeClr val="accent6"/>
                </a:solidFill>
                <a:latin typeface="+mn-lt"/>
              </a:rPr>
              <a:t> </a:t>
            </a:r>
            <a:r>
              <a:rPr lang="en-US" altLang="en-US" sz="3600" dirty="0">
                <a:solidFill>
                  <a:schemeClr val="tx1">
                    <a:lumMod val="65000"/>
                    <a:lumOff val="35000"/>
                  </a:schemeClr>
                </a:solidFill>
                <a:latin typeface="+mn-lt"/>
              </a:rPr>
              <a:t>=&gt; Can be used to see which products would be affected if the store discontinues selling bagels.</a:t>
            </a:r>
          </a:p>
          <a:p>
            <a:pPr lvl="1" algn="l">
              <a:lnSpc>
                <a:spcPct val="90000"/>
              </a:lnSpc>
            </a:pPr>
            <a:r>
              <a:rPr lang="en-US" altLang="en-US" sz="3600" dirty="0">
                <a:solidFill>
                  <a:schemeClr val="accent6"/>
                </a:solidFill>
                <a:latin typeface="+mn-lt"/>
              </a:rPr>
              <a:t>- </a:t>
            </a:r>
            <a:r>
              <a:rPr lang="en-US" altLang="en-US" sz="3600" u="sng" dirty="0">
                <a:solidFill>
                  <a:schemeClr val="accent6"/>
                </a:solidFill>
                <a:latin typeface="+mn-lt"/>
              </a:rPr>
              <a:t>Bagels in antecedent </a:t>
            </a:r>
            <a:r>
              <a:rPr lang="en-US" altLang="en-US" sz="3600" i="1" u="sng" dirty="0">
                <a:solidFill>
                  <a:schemeClr val="accent6"/>
                </a:solidFill>
                <a:latin typeface="+mn-lt"/>
              </a:rPr>
              <a:t>and</a:t>
            </a:r>
            <a:r>
              <a:rPr lang="en-US" altLang="en-US" sz="3600" u="sng" dirty="0">
                <a:solidFill>
                  <a:schemeClr val="accent6"/>
                </a:solidFill>
                <a:latin typeface="+mn-lt"/>
              </a:rPr>
              <a:t> Potato chips in consequent</a:t>
            </a:r>
            <a:r>
              <a:rPr lang="en-US" altLang="en-US" sz="3600" u="sng" dirty="0">
                <a:solidFill>
                  <a:schemeClr val="tx1">
                    <a:lumMod val="65000"/>
                    <a:lumOff val="35000"/>
                  </a:schemeClr>
                </a:solidFill>
                <a:latin typeface="+mn-lt"/>
              </a:rPr>
              <a:t> </a:t>
            </a:r>
            <a:r>
              <a:rPr lang="en-US" altLang="en-US" sz="3600" dirty="0">
                <a:solidFill>
                  <a:schemeClr val="tx1">
                    <a:lumMod val="65000"/>
                    <a:lumOff val="35000"/>
                  </a:schemeClr>
                </a:solidFill>
                <a:latin typeface="+mn-lt"/>
              </a:rPr>
              <a:t>=&gt; Can be used to see what products should be sold with Bagels to promote sale of Potato chips!</a:t>
            </a:r>
          </a:p>
          <a:p>
            <a:endParaRPr lang="en-US" sz="3600" u="sng" dirty="0">
              <a:solidFill>
                <a:schemeClr val="tx1">
                  <a:lumMod val="65000"/>
                  <a:lumOff val="35000"/>
                </a:schemeClr>
              </a:solidFill>
            </a:endParaRPr>
          </a:p>
        </p:txBody>
      </p:sp>
      <p:sp>
        <p:nvSpPr>
          <p:cNvPr id="3" name="Rectangle 2">
            <a:extLst>
              <a:ext uri="{FF2B5EF4-FFF2-40B4-BE49-F238E27FC236}">
                <a16:creationId xmlns:a16="http://schemas.microsoft.com/office/drawing/2014/main" id="{C9DB7C8D-5BEC-4752-8D79-5E94B7C5F05D}"/>
              </a:ext>
            </a:extLst>
          </p:cNvPr>
          <p:cNvSpPr/>
          <p:nvPr/>
        </p:nvSpPr>
        <p:spPr>
          <a:xfrm>
            <a:off x="16571119" y="6712130"/>
            <a:ext cx="3397084" cy="861774"/>
          </a:xfrm>
          <a:prstGeom prst="rect">
            <a:avLst/>
          </a:prstGeom>
        </p:spPr>
        <p:txBody>
          <a:bodyPr wrap="none">
            <a:spAutoFit/>
          </a:bodyPr>
          <a:lstStyle/>
          <a:p>
            <a:r>
              <a:rPr lang="en-US" dirty="0">
                <a:solidFill>
                  <a:schemeClr val="bg1"/>
                </a:solidFill>
              </a:rPr>
              <a:t>Application</a:t>
            </a:r>
          </a:p>
        </p:txBody>
      </p:sp>
    </p:spTree>
    <p:extLst>
      <p:ext uri="{BB962C8B-B14F-4D97-AF65-F5344CB8AC3E}">
        <p14:creationId xmlns:p14="http://schemas.microsoft.com/office/powerpoint/2010/main" val="2290960275"/>
      </p:ext>
    </p:extLst>
  </p:cSld>
  <p:clrMapOvr>
    <a:masterClrMapping/>
  </p:clrMapOvr>
  <mc:AlternateContent xmlns:mc="http://schemas.openxmlformats.org/markup-compatibility/2006" xmlns:p14="http://schemas.microsoft.com/office/powerpoint/2010/main">
    <mc:Choice Requires="p14">
      <p:transition spd="slow" p14:dur="1750">
        <p14:flip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Shape 536"/>
          <p:cNvSpPr/>
          <p:nvPr/>
        </p:nvSpPr>
        <p:spPr>
          <a:xfrm>
            <a:off x="1613750" y="8973149"/>
            <a:ext cx="750386"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500" cap="all">
                <a:solidFill>
                  <a:srgbClr val="FFFFFF"/>
                </a:solidFill>
                <a:latin typeface="+mn-lt"/>
                <a:ea typeface="+mn-ea"/>
                <a:cs typeface="+mn-cs"/>
                <a:sym typeface="Open Sans Semibold"/>
              </a:defRPr>
            </a:lvl1pPr>
          </a:lstStyle>
          <a:p>
            <a:r>
              <a:t>98%</a:t>
            </a:r>
          </a:p>
        </p:txBody>
      </p:sp>
      <p:sp>
        <p:nvSpPr>
          <p:cNvPr id="539" name="Shape 539"/>
          <p:cNvSpPr/>
          <p:nvPr/>
        </p:nvSpPr>
        <p:spPr>
          <a:xfrm>
            <a:off x="13514519" y="4411282"/>
            <a:ext cx="9353522" cy="187538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nSpc>
                <a:spcPct val="80000"/>
              </a:lnSpc>
              <a:defRPr sz="10000" cap="all">
                <a:solidFill>
                  <a:srgbClr val="FFFFFF"/>
                </a:solidFill>
                <a:latin typeface="Open Sans Light"/>
                <a:ea typeface="Open Sans Light"/>
                <a:cs typeface="Open Sans Light"/>
                <a:sym typeface="Open Sans Light"/>
              </a:defRPr>
            </a:pPr>
            <a:r>
              <a:rPr lang="en-US" sz="7200" dirty="0"/>
              <a:t>Sequential pattern</a:t>
            </a:r>
          </a:p>
          <a:p>
            <a:pPr>
              <a:lnSpc>
                <a:spcPct val="80000"/>
              </a:lnSpc>
              <a:defRPr sz="10000" cap="all">
                <a:solidFill>
                  <a:srgbClr val="FFFFFF"/>
                </a:solidFill>
                <a:latin typeface="Open Sans Light"/>
                <a:ea typeface="Open Sans Light"/>
                <a:cs typeface="Open Sans Light"/>
                <a:sym typeface="Open Sans Light"/>
              </a:defRPr>
            </a:pPr>
            <a:r>
              <a:rPr lang="en-US" sz="7200" dirty="0"/>
              <a:t>discovery</a:t>
            </a:r>
          </a:p>
        </p:txBody>
      </p:sp>
      <p:sp>
        <p:nvSpPr>
          <p:cNvPr id="541" name="Shape 541"/>
          <p:cNvSpPr/>
          <p:nvPr/>
        </p:nvSpPr>
        <p:spPr>
          <a:xfrm>
            <a:off x="17416220" y="7850057"/>
            <a:ext cx="1706877" cy="1"/>
          </a:xfrm>
          <a:prstGeom prst="line">
            <a:avLst/>
          </a:prstGeom>
          <a:ln w="38100">
            <a:solidFill>
              <a:srgbClr val="EEEFF3">
                <a:alpha val="38352"/>
              </a:srgbClr>
            </a:solidFill>
            <a:miter lim="400000"/>
          </a:ln>
        </p:spPr>
        <p:txBody>
          <a:bodyPr lIns="50800" tIns="50800" rIns="50800" bIns="50800" anchor="ctr"/>
          <a:lstStyle/>
          <a:p>
            <a:pPr>
              <a:defRPr sz="3200">
                <a:latin typeface="Helvetica Light"/>
                <a:ea typeface="Helvetica Light"/>
                <a:cs typeface="Helvetica Light"/>
                <a:sym typeface="Helvetica Light"/>
              </a:defRPr>
            </a:pPr>
            <a:endParaRPr/>
          </a:p>
        </p:txBody>
      </p:sp>
      <p:sp>
        <p:nvSpPr>
          <p:cNvPr id="543" name="Shape 543"/>
          <p:cNvSpPr/>
          <p:nvPr/>
        </p:nvSpPr>
        <p:spPr>
          <a:xfrm>
            <a:off x="6479261" y="8973149"/>
            <a:ext cx="750387"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500" cap="all">
                <a:solidFill>
                  <a:srgbClr val="FFFFFF"/>
                </a:solidFill>
                <a:latin typeface="+mn-lt"/>
                <a:ea typeface="+mn-ea"/>
                <a:cs typeface="+mn-cs"/>
                <a:sym typeface="Open Sans Semibold"/>
              </a:defRPr>
            </a:lvl1pPr>
          </a:lstStyle>
          <a:p>
            <a:r>
              <a:t>34%</a:t>
            </a:r>
          </a:p>
        </p:txBody>
      </p:sp>
      <p:sp>
        <p:nvSpPr>
          <p:cNvPr id="545" name="Shape 545"/>
          <p:cNvSpPr/>
          <p:nvPr/>
        </p:nvSpPr>
        <p:spPr>
          <a:xfrm>
            <a:off x="1065826" y="1428345"/>
            <a:ext cx="12000411" cy="1229112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lgn="l">
              <a:lnSpc>
                <a:spcPct val="120000"/>
              </a:lnSpc>
              <a:defRPr sz="2800" i="1">
                <a:solidFill>
                  <a:srgbClr val="909192"/>
                </a:solidFill>
                <a:latin typeface="+mn-lt"/>
                <a:ea typeface="+mn-ea"/>
                <a:cs typeface="+mn-cs"/>
                <a:sym typeface="Open Sans Semibold"/>
              </a:defRPr>
            </a:lvl1pPr>
          </a:lstStyle>
          <a:p>
            <a:pPr>
              <a:lnSpc>
                <a:spcPct val="150000"/>
              </a:lnSpc>
            </a:pPr>
            <a:r>
              <a:rPr lang="en-US" sz="3600" u="sng" dirty="0">
                <a:solidFill>
                  <a:schemeClr val="tx1">
                    <a:lumMod val="65000"/>
                    <a:lumOff val="35000"/>
                  </a:schemeClr>
                </a:solidFill>
              </a:rPr>
              <a:t>Problem:</a:t>
            </a:r>
            <a:r>
              <a:rPr lang="en-US" sz="3600" dirty="0">
                <a:solidFill>
                  <a:schemeClr val="tx1">
                    <a:lumMod val="65000"/>
                    <a:lumOff val="35000"/>
                  </a:schemeClr>
                </a:solidFill>
              </a:rPr>
              <a:t> </a:t>
            </a:r>
          </a:p>
          <a:p>
            <a:pPr>
              <a:lnSpc>
                <a:spcPct val="150000"/>
              </a:lnSpc>
            </a:pPr>
            <a:r>
              <a:rPr lang="en-US" altLang="en-US" sz="3600" i="0" dirty="0"/>
              <a:t>Given is a set of objects, with each object associated with its own timeline of events, find rules that predict strong </a:t>
            </a:r>
            <a:r>
              <a:rPr lang="en-US" altLang="en-US" sz="3600" i="0" dirty="0">
                <a:solidFill>
                  <a:srgbClr val="0000FF"/>
                </a:solidFill>
              </a:rPr>
              <a:t>sequential dependencies</a:t>
            </a:r>
            <a:r>
              <a:rPr lang="en-US" altLang="en-US" sz="3600" i="0" dirty="0"/>
              <a:t> among different events.</a:t>
            </a:r>
          </a:p>
          <a:p>
            <a:pPr algn="ctr">
              <a:lnSpc>
                <a:spcPct val="150000"/>
              </a:lnSpc>
            </a:pPr>
            <a:r>
              <a:rPr lang="en-US" altLang="en-US" sz="3600" b="1" i="0" dirty="0">
                <a:solidFill>
                  <a:schemeClr val="tx1">
                    <a:lumMod val="65000"/>
                    <a:lumOff val="35000"/>
                  </a:schemeClr>
                </a:solidFill>
              </a:rPr>
              <a:t> ( A  B )    ( C )    →   ( D   E )</a:t>
            </a:r>
          </a:p>
          <a:p>
            <a:pPr algn="ctr">
              <a:lnSpc>
                <a:spcPct val="150000"/>
              </a:lnSpc>
            </a:pPr>
            <a:endParaRPr lang="en-US" altLang="en-US" sz="3600" b="1" i="0" dirty="0">
              <a:solidFill>
                <a:schemeClr val="tx1">
                  <a:lumMod val="65000"/>
                  <a:lumOff val="35000"/>
                </a:schemeClr>
              </a:solidFill>
            </a:endParaRPr>
          </a:p>
          <a:p>
            <a:pPr>
              <a:lnSpc>
                <a:spcPct val="150000"/>
              </a:lnSpc>
            </a:pPr>
            <a:r>
              <a:rPr lang="en-US" altLang="en-US" sz="3600" i="0" dirty="0"/>
              <a:t>Rules are formed by first </a:t>
            </a:r>
            <a:r>
              <a:rPr lang="en-US" altLang="en-US" sz="3600" i="0" dirty="0" err="1"/>
              <a:t>disovering</a:t>
            </a:r>
            <a:r>
              <a:rPr lang="en-US" altLang="en-US" sz="3600" i="0" dirty="0"/>
              <a:t> patterns. Event occurrences in the patterns are governed by timing constraints.</a:t>
            </a:r>
          </a:p>
          <a:p>
            <a:pPr algn="ctr">
              <a:lnSpc>
                <a:spcPct val="150000"/>
              </a:lnSpc>
            </a:pPr>
            <a:endParaRPr lang="en-US" altLang="en-US" sz="3600" b="1" i="0" dirty="0">
              <a:solidFill>
                <a:schemeClr val="tx1">
                  <a:lumMod val="65000"/>
                  <a:lumOff val="35000"/>
                </a:schemeClr>
              </a:solidFill>
            </a:endParaRPr>
          </a:p>
          <a:p>
            <a:pPr>
              <a:lnSpc>
                <a:spcPct val="150000"/>
              </a:lnSpc>
            </a:pPr>
            <a:endParaRPr lang="en-US" altLang="en-US" sz="3600" dirty="0">
              <a:solidFill>
                <a:schemeClr val="tx1">
                  <a:lumMod val="65000"/>
                  <a:lumOff val="35000"/>
                </a:schemeClr>
              </a:solidFill>
            </a:endParaRPr>
          </a:p>
          <a:p>
            <a:pPr lvl="1" indent="0" algn="l">
              <a:lnSpc>
                <a:spcPct val="150000"/>
              </a:lnSpc>
            </a:pPr>
            <a:endParaRPr lang="en-US" altLang="en-US" sz="3200" dirty="0"/>
          </a:p>
          <a:p>
            <a:endParaRPr lang="en-US" altLang="en-US" sz="3200" dirty="0">
              <a:solidFill>
                <a:schemeClr val="tx1">
                  <a:lumMod val="65000"/>
                  <a:lumOff val="35000"/>
                </a:schemeClr>
              </a:solidFill>
            </a:endParaRPr>
          </a:p>
          <a:p>
            <a:endParaRPr lang="en-US" altLang="en-US" sz="3200" dirty="0">
              <a:solidFill>
                <a:schemeClr val="tx1">
                  <a:lumMod val="65000"/>
                  <a:lumOff val="35000"/>
                </a:schemeClr>
              </a:solidFill>
            </a:endParaRPr>
          </a:p>
          <a:p>
            <a:endParaRPr lang="en-US" altLang="en-US" sz="3200" dirty="0">
              <a:solidFill>
                <a:schemeClr val="tx1">
                  <a:lumMod val="65000"/>
                  <a:lumOff val="35000"/>
                </a:schemeClr>
              </a:solidFill>
            </a:endParaRPr>
          </a:p>
          <a:p>
            <a:endParaRPr lang="en-US" sz="3200" u="sng" dirty="0">
              <a:solidFill>
                <a:schemeClr val="tx1">
                  <a:lumMod val="65000"/>
                  <a:lumOff val="35000"/>
                </a:schemeClr>
              </a:solidFill>
            </a:endParaRPr>
          </a:p>
        </p:txBody>
      </p:sp>
      <p:sp>
        <p:nvSpPr>
          <p:cNvPr id="3" name="Rectangle 2">
            <a:extLst>
              <a:ext uri="{FF2B5EF4-FFF2-40B4-BE49-F238E27FC236}">
                <a16:creationId xmlns:a16="http://schemas.microsoft.com/office/drawing/2014/main" id="{C9DB7C8D-5BEC-4752-8D79-5E94B7C5F05D}"/>
              </a:ext>
            </a:extLst>
          </p:cNvPr>
          <p:cNvSpPr/>
          <p:nvPr/>
        </p:nvSpPr>
        <p:spPr>
          <a:xfrm>
            <a:off x="16793133" y="6712130"/>
            <a:ext cx="2953053" cy="861774"/>
          </a:xfrm>
          <a:prstGeom prst="rect">
            <a:avLst/>
          </a:prstGeom>
        </p:spPr>
        <p:txBody>
          <a:bodyPr wrap="none">
            <a:spAutoFit/>
          </a:bodyPr>
          <a:lstStyle/>
          <a:p>
            <a:r>
              <a:rPr lang="en-US" altLang="en-US" dirty="0">
                <a:solidFill>
                  <a:schemeClr val="bg1"/>
                </a:solidFill>
              </a:rPr>
              <a:t>Definition</a:t>
            </a:r>
            <a:endParaRPr lang="en-US" dirty="0">
              <a:solidFill>
                <a:schemeClr val="bg1"/>
              </a:solidFill>
            </a:endParaRPr>
          </a:p>
        </p:txBody>
      </p:sp>
      <p:grpSp>
        <p:nvGrpSpPr>
          <p:cNvPr id="8" name="Group 4">
            <a:extLst>
              <a:ext uri="{FF2B5EF4-FFF2-40B4-BE49-F238E27FC236}">
                <a16:creationId xmlns:a16="http://schemas.microsoft.com/office/drawing/2014/main" id="{3803AFA0-A146-4AAB-9625-E90CD9543996}"/>
              </a:ext>
            </a:extLst>
          </p:cNvPr>
          <p:cNvGrpSpPr>
            <a:grpSpLocks/>
          </p:cNvGrpSpPr>
          <p:nvPr/>
        </p:nvGrpSpPr>
        <p:grpSpPr bwMode="auto">
          <a:xfrm>
            <a:off x="1156887" y="9097137"/>
            <a:ext cx="10247323" cy="3802325"/>
            <a:chOff x="1728" y="2928"/>
            <a:chExt cx="2304" cy="1104"/>
          </a:xfrm>
        </p:grpSpPr>
        <p:sp>
          <p:nvSpPr>
            <p:cNvPr id="9" name="Rectangle 5">
              <a:extLst>
                <a:ext uri="{FF2B5EF4-FFF2-40B4-BE49-F238E27FC236}">
                  <a16:creationId xmlns:a16="http://schemas.microsoft.com/office/drawing/2014/main" id="{72FBB9FE-CBDF-4E43-8D1D-9B9472C29E60}"/>
                </a:ext>
              </a:extLst>
            </p:cNvPr>
            <p:cNvSpPr>
              <a:spLocks noChangeArrowheads="1"/>
            </p:cNvSpPr>
            <p:nvPr/>
          </p:nvSpPr>
          <p:spPr bwMode="auto">
            <a:xfrm>
              <a:off x="1728" y="2928"/>
              <a:ext cx="2304" cy="1104"/>
            </a:xfrm>
            <a:prstGeom prst="rect">
              <a:avLst/>
            </a:prstGeom>
            <a:solidFill>
              <a:srgbClr val="FFFFCC"/>
            </a:solidFill>
            <a:ln w="9525">
              <a:solidFill>
                <a:schemeClr val="tx1"/>
              </a:solidFill>
              <a:miter lim="800000"/>
              <a:headEnd/>
              <a:tailEnd/>
            </a:ln>
            <a:effectLst>
              <a:outerShdw dist="107763" dir="2700000" algn="ctr" rotWithShape="0">
                <a:srgbClr val="808080"/>
              </a:outerShdw>
            </a:effectLst>
          </p:spPr>
          <p:txBody>
            <a:bodyPr wrap="none" anchor="ctr"/>
            <a:lstStyle/>
            <a:p>
              <a:endParaRPr lang="en-US"/>
            </a:p>
          </p:txBody>
        </p:sp>
        <p:sp>
          <p:nvSpPr>
            <p:cNvPr id="10" name="Text Box 6">
              <a:extLst>
                <a:ext uri="{FF2B5EF4-FFF2-40B4-BE49-F238E27FC236}">
                  <a16:creationId xmlns:a16="http://schemas.microsoft.com/office/drawing/2014/main" id="{E0216488-4562-4EE7-9D7E-FFE0F0A6DDBC}"/>
                </a:ext>
              </a:extLst>
            </p:cNvPr>
            <p:cNvSpPr txBox="1">
              <a:spLocks noChangeArrowheads="1"/>
            </p:cNvSpPr>
            <p:nvPr/>
          </p:nvSpPr>
          <p:spPr bwMode="auto">
            <a:xfrm>
              <a:off x="1776" y="2983"/>
              <a:ext cx="2190" cy="327"/>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800" b="1" baseline="0"/>
                <a:t>(A   B)     (C)    (D   E)</a:t>
              </a:r>
            </a:p>
          </p:txBody>
        </p:sp>
        <p:sp>
          <p:nvSpPr>
            <p:cNvPr id="11" name="Text Box 7">
              <a:extLst>
                <a:ext uri="{FF2B5EF4-FFF2-40B4-BE49-F238E27FC236}">
                  <a16:creationId xmlns:a16="http://schemas.microsoft.com/office/drawing/2014/main" id="{D60610B3-2668-49A6-BF1F-2B6D0694A302}"/>
                </a:ext>
              </a:extLst>
            </p:cNvPr>
            <p:cNvSpPr txBox="1">
              <a:spLocks noChangeArrowheads="1"/>
            </p:cNvSpPr>
            <p:nvPr/>
          </p:nvSpPr>
          <p:spPr bwMode="auto">
            <a:xfrm>
              <a:off x="2688" y="3660"/>
              <a:ext cx="439" cy="19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b="1" baseline="0">
                  <a:solidFill>
                    <a:srgbClr val="0000FF"/>
                  </a:solidFill>
                  <a:latin typeface="Arial" panose="020B0604020202020204" pitchFamily="34" charset="0"/>
                </a:rPr>
                <a:t>&lt;= ms</a:t>
              </a:r>
              <a:endParaRPr lang="en-US" altLang="en-US" sz="1600" b="1" baseline="0"/>
            </a:p>
          </p:txBody>
        </p:sp>
        <p:sp>
          <p:nvSpPr>
            <p:cNvPr id="12" name="Text Box 8">
              <a:extLst>
                <a:ext uri="{FF2B5EF4-FFF2-40B4-BE49-F238E27FC236}">
                  <a16:creationId xmlns:a16="http://schemas.microsoft.com/office/drawing/2014/main" id="{89AA748B-E3B3-4BD5-8EE2-5A355F0FA142}"/>
                </a:ext>
              </a:extLst>
            </p:cNvPr>
            <p:cNvSpPr txBox="1">
              <a:spLocks noChangeArrowheads="1"/>
            </p:cNvSpPr>
            <p:nvPr/>
          </p:nvSpPr>
          <p:spPr bwMode="auto">
            <a:xfrm>
              <a:off x="2256" y="3312"/>
              <a:ext cx="407" cy="19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b="1" baseline="0">
                  <a:solidFill>
                    <a:srgbClr val="0000FF"/>
                  </a:solidFill>
                  <a:latin typeface="Arial" panose="020B0604020202020204" pitchFamily="34" charset="0"/>
                </a:rPr>
                <a:t>&lt;= xg</a:t>
              </a:r>
              <a:endParaRPr lang="en-US" altLang="en-US" sz="1600" b="1" baseline="0"/>
            </a:p>
          </p:txBody>
        </p:sp>
        <p:sp>
          <p:nvSpPr>
            <p:cNvPr id="13" name="Text Box 9">
              <a:extLst>
                <a:ext uri="{FF2B5EF4-FFF2-40B4-BE49-F238E27FC236}">
                  <a16:creationId xmlns:a16="http://schemas.microsoft.com/office/drawing/2014/main" id="{F6F9A614-0F8F-485E-9D0D-8AFC98E555BA}"/>
                </a:ext>
              </a:extLst>
            </p:cNvPr>
            <p:cNvSpPr txBox="1">
              <a:spLocks noChangeArrowheads="1"/>
            </p:cNvSpPr>
            <p:nvPr/>
          </p:nvSpPr>
          <p:spPr bwMode="auto">
            <a:xfrm>
              <a:off x="2976" y="3324"/>
              <a:ext cx="348" cy="19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b="1" baseline="0">
                  <a:solidFill>
                    <a:srgbClr val="0000FF"/>
                  </a:solidFill>
                  <a:latin typeface="Arial" panose="020B0604020202020204" pitchFamily="34" charset="0"/>
                </a:rPr>
                <a:t> &gt;ng</a:t>
              </a:r>
              <a:endParaRPr lang="en-US" altLang="en-US" sz="1600" b="1" baseline="0"/>
            </a:p>
          </p:txBody>
        </p:sp>
        <p:sp>
          <p:nvSpPr>
            <p:cNvPr id="14" name="Text Box 10">
              <a:extLst>
                <a:ext uri="{FF2B5EF4-FFF2-40B4-BE49-F238E27FC236}">
                  <a16:creationId xmlns:a16="http://schemas.microsoft.com/office/drawing/2014/main" id="{73469814-AD2F-4510-B0A1-6D64660EAA86}"/>
                </a:ext>
              </a:extLst>
            </p:cNvPr>
            <p:cNvSpPr txBox="1">
              <a:spLocks noChangeArrowheads="1"/>
            </p:cNvSpPr>
            <p:nvPr/>
          </p:nvSpPr>
          <p:spPr bwMode="auto">
            <a:xfrm>
              <a:off x="3360" y="3324"/>
              <a:ext cx="426" cy="19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b="1" baseline="0">
                  <a:solidFill>
                    <a:srgbClr val="0000FF"/>
                  </a:solidFill>
                  <a:latin typeface="Arial" panose="020B0604020202020204" pitchFamily="34" charset="0"/>
                </a:rPr>
                <a:t>&lt;= ws</a:t>
              </a:r>
              <a:endParaRPr lang="en-US" altLang="en-US" sz="1600" b="1" baseline="0"/>
            </a:p>
          </p:txBody>
        </p:sp>
        <p:sp>
          <p:nvSpPr>
            <p:cNvPr id="15" name="Line 11">
              <a:extLst>
                <a:ext uri="{FF2B5EF4-FFF2-40B4-BE49-F238E27FC236}">
                  <a16:creationId xmlns:a16="http://schemas.microsoft.com/office/drawing/2014/main" id="{12BD4FF2-23B3-4422-938E-B479A3DD5325}"/>
                </a:ext>
              </a:extLst>
            </p:cNvPr>
            <p:cNvSpPr>
              <a:spLocks noChangeShapeType="1"/>
            </p:cNvSpPr>
            <p:nvPr/>
          </p:nvSpPr>
          <p:spPr bwMode="auto">
            <a:xfrm>
              <a:off x="1824" y="3817"/>
              <a:ext cx="2064" cy="0"/>
            </a:xfrm>
            <a:prstGeom prst="line">
              <a:avLst/>
            </a:prstGeom>
            <a:noFill/>
            <a:ln w="9525">
              <a:solidFill>
                <a:schemeClr val="tx1"/>
              </a:solidFill>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2">
              <a:extLst>
                <a:ext uri="{FF2B5EF4-FFF2-40B4-BE49-F238E27FC236}">
                  <a16:creationId xmlns:a16="http://schemas.microsoft.com/office/drawing/2014/main" id="{5926C193-0D00-4162-AF68-AF5017AD04F3}"/>
                </a:ext>
              </a:extLst>
            </p:cNvPr>
            <p:cNvSpPr>
              <a:spLocks noChangeShapeType="1"/>
            </p:cNvSpPr>
            <p:nvPr/>
          </p:nvSpPr>
          <p:spPr bwMode="auto">
            <a:xfrm>
              <a:off x="1824" y="3500"/>
              <a:ext cx="1200" cy="0"/>
            </a:xfrm>
            <a:prstGeom prst="line">
              <a:avLst/>
            </a:prstGeom>
            <a:noFill/>
            <a:ln w="9525">
              <a:solidFill>
                <a:schemeClr val="tx1"/>
              </a:solidFill>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3">
              <a:extLst>
                <a:ext uri="{FF2B5EF4-FFF2-40B4-BE49-F238E27FC236}">
                  <a16:creationId xmlns:a16="http://schemas.microsoft.com/office/drawing/2014/main" id="{4287A84E-A8EB-4150-A56A-9F054CD8DA84}"/>
                </a:ext>
              </a:extLst>
            </p:cNvPr>
            <p:cNvSpPr>
              <a:spLocks noChangeShapeType="1"/>
            </p:cNvSpPr>
            <p:nvPr/>
          </p:nvSpPr>
          <p:spPr bwMode="auto">
            <a:xfrm>
              <a:off x="3024" y="3500"/>
              <a:ext cx="288" cy="0"/>
            </a:xfrm>
            <a:prstGeom prst="line">
              <a:avLst/>
            </a:prstGeom>
            <a:noFill/>
            <a:ln w="9525">
              <a:solidFill>
                <a:schemeClr val="tx1"/>
              </a:solidFill>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4">
              <a:extLst>
                <a:ext uri="{FF2B5EF4-FFF2-40B4-BE49-F238E27FC236}">
                  <a16:creationId xmlns:a16="http://schemas.microsoft.com/office/drawing/2014/main" id="{3EB5331B-72F6-4ECC-A89E-D0AD8F407493}"/>
                </a:ext>
              </a:extLst>
            </p:cNvPr>
            <p:cNvSpPr>
              <a:spLocks noChangeShapeType="1"/>
            </p:cNvSpPr>
            <p:nvPr/>
          </p:nvSpPr>
          <p:spPr bwMode="auto">
            <a:xfrm>
              <a:off x="3312" y="3500"/>
              <a:ext cx="576" cy="0"/>
            </a:xfrm>
            <a:prstGeom prst="line">
              <a:avLst/>
            </a:prstGeom>
            <a:noFill/>
            <a:ln w="9525">
              <a:solidFill>
                <a:schemeClr val="tx1"/>
              </a:solidFill>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15">
              <a:extLst>
                <a:ext uri="{FF2B5EF4-FFF2-40B4-BE49-F238E27FC236}">
                  <a16:creationId xmlns:a16="http://schemas.microsoft.com/office/drawing/2014/main" id="{75EACA4F-B251-4C00-9300-2512B3E6E24A}"/>
                </a:ext>
              </a:extLst>
            </p:cNvPr>
            <p:cNvSpPr>
              <a:spLocks noChangeShapeType="1"/>
            </p:cNvSpPr>
            <p:nvPr/>
          </p:nvSpPr>
          <p:spPr bwMode="auto">
            <a:xfrm>
              <a:off x="1824" y="3264"/>
              <a:ext cx="0" cy="709"/>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6">
              <a:extLst>
                <a:ext uri="{FF2B5EF4-FFF2-40B4-BE49-F238E27FC236}">
                  <a16:creationId xmlns:a16="http://schemas.microsoft.com/office/drawing/2014/main" id="{0D0599F1-EBF4-41AF-8820-D2501092123B}"/>
                </a:ext>
              </a:extLst>
            </p:cNvPr>
            <p:cNvSpPr>
              <a:spLocks noChangeShapeType="1"/>
            </p:cNvSpPr>
            <p:nvPr/>
          </p:nvSpPr>
          <p:spPr bwMode="auto">
            <a:xfrm flipV="1">
              <a:off x="3024" y="3319"/>
              <a:ext cx="0" cy="327"/>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7">
              <a:extLst>
                <a:ext uri="{FF2B5EF4-FFF2-40B4-BE49-F238E27FC236}">
                  <a16:creationId xmlns:a16="http://schemas.microsoft.com/office/drawing/2014/main" id="{1E32D747-1FF9-4EE1-8C83-5B392277F538}"/>
                </a:ext>
              </a:extLst>
            </p:cNvPr>
            <p:cNvSpPr>
              <a:spLocks noChangeShapeType="1"/>
            </p:cNvSpPr>
            <p:nvPr/>
          </p:nvSpPr>
          <p:spPr bwMode="auto">
            <a:xfrm flipV="1">
              <a:off x="3312" y="3319"/>
              <a:ext cx="0" cy="327"/>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18">
              <a:extLst>
                <a:ext uri="{FF2B5EF4-FFF2-40B4-BE49-F238E27FC236}">
                  <a16:creationId xmlns:a16="http://schemas.microsoft.com/office/drawing/2014/main" id="{B74D1332-D96A-41BC-BD2B-3B1D6FB209E1}"/>
                </a:ext>
              </a:extLst>
            </p:cNvPr>
            <p:cNvSpPr>
              <a:spLocks noChangeShapeType="1"/>
            </p:cNvSpPr>
            <p:nvPr/>
          </p:nvSpPr>
          <p:spPr bwMode="auto">
            <a:xfrm>
              <a:off x="3888" y="3264"/>
              <a:ext cx="0" cy="709"/>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982377551"/>
      </p:ext>
    </p:extLst>
  </p:cSld>
  <p:clrMapOvr>
    <a:masterClrMapping/>
  </p:clrMapOvr>
  <mc:AlternateContent xmlns:mc="http://schemas.openxmlformats.org/markup-compatibility/2006" xmlns:p14="http://schemas.microsoft.com/office/powerpoint/2010/main">
    <mc:Choice Requires="p14">
      <p:transition spd="slow" p14:dur="1750">
        <p14:flip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Shape 536"/>
          <p:cNvSpPr/>
          <p:nvPr/>
        </p:nvSpPr>
        <p:spPr>
          <a:xfrm>
            <a:off x="1613750" y="8973149"/>
            <a:ext cx="750386"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500" cap="all">
                <a:solidFill>
                  <a:srgbClr val="FFFFFF"/>
                </a:solidFill>
                <a:latin typeface="+mn-lt"/>
                <a:ea typeface="+mn-ea"/>
                <a:cs typeface="+mn-cs"/>
                <a:sym typeface="Open Sans Semibold"/>
              </a:defRPr>
            </a:lvl1pPr>
          </a:lstStyle>
          <a:p>
            <a:r>
              <a:t>98%</a:t>
            </a:r>
          </a:p>
        </p:txBody>
      </p:sp>
      <p:sp>
        <p:nvSpPr>
          <p:cNvPr id="539" name="Shape 539"/>
          <p:cNvSpPr/>
          <p:nvPr/>
        </p:nvSpPr>
        <p:spPr>
          <a:xfrm>
            <a:off x="13514519" y="4354346"/>
            <a:ext cx="9353522" cy="187538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nSpc>
                <a:spcPct val="80000"/>
              </a:lnSpc>
              <a:defRPr sz="10000" cap="all">
                <a:solidFill>
                  <a:srgbClr val="FFFFFF"/>
                </a:solidFill>
                <a:latin typeface="Open Sans Light"/>
                <a:ea typeface="Open Sans Light"/>
                <a:cs typeface="Open Sans Light"/>
                <a:sym typeface="Open Sans Light"/>
              </a:defRPr>
            </a:pPr>
            <a:r>
              <a:rPr lang="en-US" sz="7200" dirty="0"/>
              <a:t>Sequential pattern</a:t>
            </a:r>
          </a:p>
          <a:p>
            <a:pPr>
              <a:lnSpc>
                <a:spcPct val="80000"/>
              </a:lnSpc>
              <a:defRPr sz="10000" cap="all">
                <a:solidFill>
                  <a:srgbClr val="FFFFFF"/>
                </a:solidFill>
                <a:latin typeface="Open Sans Light"/>
                <a:ea typeface="Open Sans Light"/>
                <a:cs typeface="Open Sans Light"/>
                <a:sym typeface="Open Sans Light"/>
              </a:defRPr>
            </a:pPr>
            <a:r>
              <a:rPr lang="en-US" sz="7200" dirty="0"/>
              <a:t>discovery</a:t>
            </a:r>
          </a:p>
        </p:txBody>
      </p:sp>
      <p:sp>
        <p:nvSpPr>
          <p:cNvPr id="541" name="Shape 541"/>
          <p:cNvSpPr/>
          <p:nvPr/>
        </p:nvSpPr>
        <p:spPr>
          <a:xfrm>
            <a:off x="17416220" y="7850057"/>
            <a:ext cx="1706877" cy="1"/>
          </a:xfrm>
          <a:prstGeom prst="line">
            <a:avLst/>
          </a:prstGeom>
          <a:ln w="38100">
            <a:solidFill>
              <a:srgbClr val="EEEFF3">
                <a:alpha val="38352"/>
              </a:srgbClr>
            </a:solidFill>
            <a:miter lim="400000"/>
          </a:ln>
        </p:spPr>
        <p:txBody>
          <a:bodyPr lIns="50800" tIns="50800" rIns="50800" bIns="50800" anchor="ctr"/>
          <a:lstStyle/>
          <a:p>
            <a:pPr>
              <a:defRPr sz="3200">
                <a:latin typeface="Helvetica Light"/>
                <a:ea typeface="Helvetica Light"/>
                <a:cs typeface="Helvetica Light"/>
                <a:sym typeface="Helvetica Light"/>
              </a:defRPr>
            </a:pPr>
            <a:endParaRPr/>
          </a:p>
        </p:txBody>
      </p:sp>
      <p:sp>
        <p:nvSpPr>
          <p:cNvPr id="543" name="Shape 543"/>
          <p:cNvSpPr/>
          <p:nvPr/>
        </p:nvSpPr>
        <p:spPr>
          <a:xfrm>
            <a:off x="6479261" y="8973149"/>
            <a:ext cx="750387"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500" cap="all">
                <a:solidFill>
                  <a:srgbClr val="FFFFFF"/>
                </a:solidFill>
                <a:latin typeface="+mn-lt"/>
                <a:ea typeface="+mn-ea"/>
                <a:cs typeface="+mn-cs"/>
                <a:sym typeface="Open Sans Semibold"/>
              </a:defRPr>
            </a:lvl1pPr>
          </a:lstStyle>
          <a:p>
            <a:r>
              <a:t>34%</a:t>
            </a:r>
          </a:p>
        </p:txBody>
      </p:sp>
      <p:sp>
        <p:nvSpPr>
          <p:cNvPr id="545" name="Shape 545"/>
          <p:cNvSpPr/>
          <p:nvPr/>
        </p:nvSpPr>
        <p:spPr>
          <a:xfrm>
            <a:off x="1065826" y="3850128"/>
            <a:ext cx="12000411" cy="572400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lgn="l">
              <a:lnSpc>
                <a:spcPct val="120000"/>
              </a:lnSpc>
              <a:defRPr sz="2800" i="1">
                <a:solidFill>
                  <a:srgbClr val="909192"/>
                </a:solidFill>
                <a:latin typeface="+mn-lt"/>
                <a:ea typeface="+mn-ea"/>
                <a:cs typeface="+mn-cs"/>
                <a:sym typeface="Open Sans Semibold"/>
              </a:defRPr>
            </a:lvl1pPr>
          </a:lstStyle>
          <a:p>
            <a:pPr>
              <a:lnSpc>
                <a:spcPct val="150000"/>
              </a:lnSpc>
            </a:pPr>
            <a:r>
              <a:rPr lang="en-US" altLang="en-US" sz="3600" i="0" dirty="0">
                <a:solidFill>
                  <a:schemeClr val="tx1">
                    <a:lumMod val="50000"/>
                    <a:lumOff val="50000"/>
                  </a:schemeClr>
                </a:solidFill>
              </a:rPr>
              <a:t>In telecommunications alarm logs,</a:t>
            </a:r>
          </a:p>
          <a:p>
            <a:pPr lvl="1" algn="l">
              <a:lnSpc>
                <a:spcPct val="150000"/>
              </a:lnSpc>
            </a:pPr>
            <a:r>
              <a:rPr lang="en-US" altLang="en-US" sz="2800" dirty="0">
                <a:solidFill>
                  <a:schemeClr val="tx1">
                    <a:lumMod val="50000"/>
                    <a:lumOff val="50000"/>
                  </a:schemeClr>
                </a:solidFill>
                <a:latin typeface="+mn-lt"/>
              </a:rPr>
              <a:t>- (</a:t>
            </a:r>
            <a:r>
              <a:rPr lang="en-US" altLang="en-US" sz="2800" dirty="0" err="1">
                <a:solidFill>
                  <a:schemeClr val="tx1">
                    <a:lumMod val="50000"/>
                    <a:lumOff val="50000"/>
                  </a:schemeClr>
                </a:solidFill>
                <a:latin typeface="+mn-lt"/>
              </a:rPr>
              <a:t>Inverter_Problem</a:t>
            </a:r>
            <a:r>
              <a:rPr lang="en-US" altLang="en-US" sz="2800" dirty="0">
                <a:solidFill>
                  <a:schemeClr val="tx1">
                    <a:lumMod val="50000"/>
                    <a:lumOff val="50000"/>
                  </a:schemeClr>
                </a:solidFill>
                <a:latin typeface="+mn-lt"/>
              </a:rPr>
              <a:t>  </a:t>
            </a:r>
            <a:r>
              <a:rPr lang="en-US" altLang="en-US" sz="2800" dirty="0" err="1">
                <a:solidFill>
                  <a:schemeClr val="tx1">
                    <a:lumMod val="50000"/>
                    <a:lumOff val="50000"/>
                  </a:schemeClr>
                </a:solidFill>
                <a:latin typeface="+mn-lt"/>
              </a:rPr>
              <a:t>Excessive_Line_Current</a:t>
            </a:r>
            <a:r>
              <a:rPr lang="en-US" altLang="en-US" sz="2800" dirty="0">
                <a:solidFill>
                  <a:schemeClr val="tx1">
                    <a:lumMod val="50000"/>
                    <a:lumOff val="50000"/>
                  </a:schemeClr>
                </a:solidFill>
                <a:latin typeface="+mn-lt"/>
              </a:rPr>
              <a:t>) </a:t>
            </a:r>
          </a:p>
          <a:p>
            <a:pPr lvl="1" algn="l">
              <a:lnSpc>
                <a:spcPct val="150000"/>
              </a:lnSpc>
            </a:pPr>
            <a:r>
              <a:rPr lang="en-US" altLang="en-US" sz="2800" dirty="0">
                <a:solidFill>
                  <a:schemeClr val="tx1">
                    <a:lumMod val="50000"/>
                    <a:lumOff val="50000"/>
                  </a:schemeClr>
                </a:solidFill>
                <a:latin typeface="+mn-lt"/>
              </a:rPr>
              <a:t>        (</a:t>
            </a:r>
            <a:r>
              <a:rPr lang="en-US" altLang="en-US" sz="2800" dirty="0" err="1">
                <a:solidFill>
                  <a:schemeClr val="tx1">
                    <a:lumMod val="50000"/>
                    <a:lumOff val="50000"/>
                  </a:schemeClr>
                </a:solidFill>
                <a:latin typeface="+mn-lt"/>
              </a:rPr>
              <a:t>Rectifier_Alarm</a:t>
            </a:r>
            <a:r>
              <a:rPr lang="en-US" altLang="en-US" sz="2800" dirty="0">
                <a:solidFill>
                  <a:schemeClr val="tx1">
                    <a:lumMod val="50000"/>
                    <a:lumOff val="50000"/>
                  </a:schemeClr>
                </a:solidFill>
                <a:latin typeface="+mn-lt"/>
              </a:rPr>
              <a:t>) --&gt; (</a:t>
            </a:r>
            <a:r>
              <a:rPr lang="en-US" altLang="en-US" sz="2800" dirty="0" err="1">
                <a:solidFill>
                  <a:schemeClr val="tx1">
                    <a:lumMod val="50000"/>
                    <a:lumOff val="50000"/>
                  </a:schemeClr>
                </a:solidFill>
                <a:latin typeface="+mn-lt"/>
              </a:rPr>
              <a:t>Fire_Alarm</a:t>
            </a:r>
            <a:r>
              <a:rPr lang="en-US" altLang="en-US" sz="2800" dirty="0">
                <a:solidFill>
                  <a:schemeClr val="tx1">
                    <a:lumMod val="50000"/>
                    <a:lumOff val="50000"/>
                  </a:schemeClr>
                </a:solidFill>
                <a:latin typeface="+mn-lt"/>
              </a:rPr>
              <a:t>)</a:t>
            </a:r>
          </a:p>
          <a:p>
            <a:pPr>
              <a:lnSpc>
                <a:spcPct val="150000"/>
              </a:lnSpc>
            </a:pPr>
            <a:r>
              <a:rPr lang="en-US" altLang="en-US" sz="3600" i="0" dirty="0">
                <a:solidFill>
                  <a:schemeClr val="tx1">
                    <a:lumMod val="50000"/>
                    <a:lumOff val="50000"/>
                  </a:schemeClr>
                </a:solidFill>
              </a:rPr>
              <a:t>In point-of-sale transaction sequences,</a:t>
            </a:r>
          </a:p>
          <a:p>
            <a:pPr lvl="1" algn="l">
              <a:lnSpc>
                <a:spcPct val="150000"/>
              </a:lnSpc>
            </a:pPr>
            <a:r>
              <a:rPr lang="en-US" altLang="en-US" sz="2800" dirty="0">
                <a:solidFill>
                  <a:schemeClr val="tx1">
                    <a:lumMod val="50000"/>
                    <a:lumOff val="50000"/>
                  </a:schemeClr>
                </a:solidFill>
                <a:latin typeface="+mn-lt"/>
              </a:rPr>
              <a:t>- Computer Bookstore:  </a:t>
            </a:r>
          </a:p>
          <a:p>
            <a:pPr lvl="1" algn="l">
              <a:lnSpc>
                <a:spcPct val="150000"/>
              </a:lnSpc>
            </a:pPr>
            <a:r>
              <a:rPr lang="en-US" altLang="en-US" sz="2800" dirty="0">
                <a:solidFill>
                  <a:schemeClr val="tx1">
                    <a:lumMod val="50000"/>
                    <a:lumOff val="50000"/>
                  </a:schemeClr>
                </a:solidFill>
                <a:latin typeface="+mn-lt"/>
              </a:rPr>
              <a:t>	  (</a:t>
            </a:r>
            <a:r>
              <a:rPr lang="en-US" altLang="en-US" sz="2800" dirty="0" err="1">
                <a:solidFill>
                  <a:schemeClr val="tx1">
                    <a:lumMod val="50000"/>
                    <a:lumOff val="50000"/>
                  </a:schemeClr>
                </a:solidFill>
                <a:latin typeface="+mn-lt"/>
              </a:rPr>
              <a:t>Intro_To_Visual_C</a:t>
            </a:r>
            <a:r>
              <a:rPr lang="en-US" altLang="en-US" sz="2800" dirty="0">
                <a:solidFill>
                  <a:schemeClr val="tx1">
                    <a:lumMod val="50000"/>
                    <a:lumOff val="50000"/>
                  </a:schemeClr>
                </a:solidFill>
                <a:latin typeface="+mn-lt"/>
              </a:rPr>
              <a:t>)  (C++_Primer) --&gt; (</a:t>
            </a:r>
            <a:r>
              <a:rPr lang="en-US" altLang="en-US" sz="2800" dirty="0" err="1">
                <a:solidFill>
                  <a:schemeClr val="tx1">
                    <a:lumMod val="50000"/>
                    <a:lumOff val="50000"/>
                  </a:schemeClr>
                </a:solidFill>
                <a:latin typeface="+mn-lt"/>
              </a:rPr>
              <a:t>Perl_for_dummies,Tcl_Tk</a:t>
            </a:r>
            <a:r>
              <a:rPr lang="en-US" altLang="en-US" sz="2800" dirty="0">
                <a:solidFill>
                  <a:schemeClr val="tx1">
                    <a:lumMod val="50000"/>
                    <a:lumOff val="50000"/>
                  </a:schemeClr>
                </a:solidFill>
                <a:latin typeface="+mn-lt"/>
              </a:rPr>
              <a:t>)</a:t>
            </a:r>
          </a:p>
          <a:p>
            <a:pPr lvl="1" algn="l">
              <a:lnSpc>
                <a:spcPct val="150000"/>
              </a:lnSpc>
            </a:pPr>
            <a:r>
              <a:rPr lang="en-US" altLang="en-US" sz="2800" dirty="0">
                <a:solidFill>
                  <a:schemeClr val="tx1">
                    <a:lumMod val="50000"/>
                    <a:lumOff val="50000"/>
                  </a:schemeClr>
                </a:solidFill>
                <a:latin typeface="+mn-lt"/>
              </a:rPr>
              <a:t>- Athletic Apparel Store: (Shoes) (Racket, </a:t>
            </a:r>
            <a:r>
              <a:rPr lang="en-US" altLang="en-US" sz="2800" dirty="0" err="1">
                <a:solidFill>
                  <a:schemeClr val="tx1">
                    <a:lumMod val="50000"/>
                    <a:lumOff val="50000"/>
                  </a:schemeClr>
                </a:solidFill>
                <a:latin typeface="+mn-lt"/>
              </a:rPr>
              <a:t>Racketball</a:t>
            </a:r>
            <a:r>
              <a:rPr lang="en-US" altLang="en-US" sz="2800" dirty="0">
                <a:solidFill>
                  <a:schemeClr val="tx1">
                    <a:lumMod val="50000"/>
                    <a:lumOff val="50000"/>
                  </a:schemeClr>
                </a:solidFill>
                <a:latin typeface="+mn-lt"/>
              </a:rPr>
              <a:t>) --&gt; (</a:t>
            </a:r>
            <a:r>
              <a:rPr lang="en-US" altLang="en-US" sz="2800" dirty="0" err="1">
                <a:solidFill>
                  <a:schemeClr val="tx1">
                    <a:lumMod val="50000"/>
                    <a:lumOff val="50000"/>
                  </a:schemeClr>
                </a:solidFill>
                <a:latin typeface="+mn-lt"/>
              </a:rPr>
              <a:t>Sports_Jacket</a:t>
            </a:r>
            <a:r>
              <a:rPr lang="en-US" altLang="en-US" sz="2800" dirty="0">
                <a:solidFill>
                  <a:schemeClr val="tx1">
                    <a:lumMod val="50000"/>
                    <a:lumOff val="50000"/>
                  </a:schemeClr>
                </a:solidFill>
                <a:latin typeface="+mn-lt"/>
              </a:rPr>
              <a:t>)</a:t>
            </a:r>
          </a:p>
          <a:p>
            <a:pPr>
              <a:lnSpc>
                <a:spcPct val="150000"/>
              </a:lnSpc>
            </a:pPr>
            <a:endParaRPr lang="en-US" sz="3600" i="0" u="sng" dirty="0">
              <a:solidFill>
                <a:schemeClr val="tx1">
                  <a:lumMod val="50000"/>
                  <a:lumOff val="50000"/>
                </a:schemeClr>
              </a:solidFill>
            </a:endParaRPr>
          </a:p>
        </p:txBody>
      </p:sp>
      <p:sp>
        <p:nvSpPr>
          <p:cNvPr id="3" name="Rectangle 2">
            <a:extLst>
              <a:ext uri="{FF2B5EF4-FFF2-40B4-BE49-F238E27FC236}">
                <a16:creationId xmlns:a16="http://schemas.microsoft.com/office/drawing/2014/main" id="{C9DB7C8D-5BEC-4752-8D79-5E94B7C5F05D}"/>
              </a:ext>
            </a:extLst>
          </p:cNvPr>
          <p:cNvSpPr/>
          <p:nvPr/>
        </p:nvSpPr>
        <p:spPr>
          <a:xfrm>
            <a:off x="16994310" y="6712130"/>
            <a:ext cx="2550698" cy="861774"/>
          </a:xfrm>
          <a:prstGeom prst="rect">
            <a:avLst/>
          </a:prstGeom>
        </p:spPr>
        <p:txBody>
          <a:bodyPr wrap="none">
            <a:spAutoFit/>
          </a:bodyPr>
          <a:lstStyle/>
          <a:p>
            <a:r>
              <a:rPr lang="en-US" dirty="0">
                <a:solidFill>
                  <a:schemeClr val="bg1"/>
                </a:solidFill>
              </a:rPr>
              <a:t>Example</a:t>
            </a:r>
          </a:p>
        </p:txBody>
      </p:sp>
    </p:spTree>
    <p:extLst>
      <p:ext uri="{BB962C8B-B14F-4D97-AF65-F5344CB8AC3E}">
        <p14:creationId xmlns:p14="http://schemas.microsoft.com/office/powerpoint/2010/main" val="1511608952"/>
      </p:ext>
    </p:extLst>
  </p:cSld>
  <p:clrMapOvr>
    <a:masterClrMapping/>
  </p:clrMapOvr>
  <mc:AlternateContent xmlns:mc="http://schemas.openxmlformats.org/markup-compatibility/2006" xmlns:p14="http://schemas.microsoft.com/office/powerpoint/2010/main">
    <mc:Choice Requires="p14">
      <p:transition spd="slow" p14:dur="1750">
        <p14:flip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59"/>
          <p:cNvSpPr>
            <a:spLocks noGrp="1"/>
          </p:cNvSpPr>
          <p:nvPr>
            <p:ph type="body" idx="1"/>
          </p:nvPr>
        </p:nvSpPr>
        <p:spPr>
          <a:xfrm>
            <a:off x="1386976" y="2959739"/>
            <a:ext cx="21613749" cy="8756011"/>
          </a:xfrm>
          <a:prstGeom prst="rect">
            <a:avLst/>
          </a:prstGeom>
        </p:spPr>
        <p:txBody>
          <a:bodyPr/>
          <a:lstStyle/>
          <a:p>
            <a:pPr marL="571500" indent="-571500">
              <a:buFont typeface="Wingdings" panose="05000000000000000000" pitchFamily="2" charset="2"/>
              <a:buChar char="v"/>
            </a:pPr>
            <a:r>
              <a:rPr lang="en-US" sz="4800" dirty="0">
                <a:solidFill>
                  <a:schemeClr val="tx1">
                    <a:lumMod val="50000"/>
                    <a:lumOff val="50000"/>
                  </a:schemeClr>
                </a:solidFill>
                <a:latin typeface="Times New Roman" panose="02020603050405020304" pitchFamily="18" charset="0"/>
                <a:cs typeface="Times New Roman" panose="02020603050405020304" pitchFamily="18" charset="0"/>
              </a:rPr>
              <a:t>Data </a:t>
            </a:r>
          </a:p>
          <a:p>
            <a:r>
              <a:rPr lang="en-US" sz="44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n-US" sz="4000" dirty="0">
                <a:solidFill>
                  <a:schemeClr val="tx1">
                    <a:lumMod val="50000"/>
                    <a:lumOff val="50000"/>
                  </a:schemeClr>
                </a:solidFill>
                <a:latin typeface="Times New Roman" panose="02020603050405020304" pitchFamily="18" charset="0"/>
                <a:cs typeface="Times New Roman" panose="02020603050405020304" pitchFamily="18" charset="0"/>
              </a:rPr>
              <a:t>- The most elementary descriptions of things, events, activities, and transactions</a:t>
            </a:r>
          </a:p>
          <a:p>
            <a:pPr marL="571500" lvl="1" indent="-571500">
              <a:buFont typeface="Wingdings" panose="05000000000000000000" pitchFamily="2" charset="2"/>
              <a:buChar char="v"/>
            </a:pPr>
            <a:r>
              <a:rPr lang="en-US" sz="4800" dirty="0">
                <a:solidFill>
                  <a:schemeClr val="tx1">
                    <a:lumMod val="50000"/>
                    <a:lumOff val="50000"/>
                  </a:schemeClr>
                </a:solidFill>
                <a:latin typeface="Times New Roman" panose="02020603050405020304" pitchFamily="18" charset="0"/>
                <a:cs typeface="Times New Roman" panose="02020603050405020304" pitchFamily="18" charset="0"/>
              </a:rPr>
              <a:t>Information</a:t>
            </a:r>
          </a:p>
          <a:p>
            <a:r>
              <a:rPr lang="en-US" sz="44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n-US" sz="4000" dirty="0">
                <a:solidFill>
                  <a:schemeClr val="tx1">
                    <a:lumMod val="50000"/>
                    <a:lumOff val="50000"/>
                  </a:schemeClr>
                </a:solidFill>
                <a:latin typeface="Times New Roman" panose="02020603050405020304" pitchFamily="18" charset="0"/>
                <a:cs typeface="Times New Roman" panose="02020603050405020304" pitchFamily="18" charset="0"/>
              </a:rPr>
              <a:t>- Organized data that has meaning and value</a:t>
            </a:r>
          </a:p>
          <a:p>
            <a:pPr marL="571500" indent="-571500">
              <a:buFont typeface="Wingdings" panose="05000000000000000000" pitchFamily="2" charset="2"/>
              <a:buChar char="v"/>
            </a:pPr>
            <a:r>
              <a:rPr lang="en-US" sz="4800" dirty="0">
                <a:solidFill>
                  <a:schemeClr val="tx1">
                    <a:lumMod val="50000"/>
                    <a:lumOff val="50000"/>
                  </a:schemeClr>
                </a:solidFill>
                <a:latin typeface="Times New Roman" panose="02020603050405020304" pitchFamily="18" charset="0"/>
                <a:cs typeface="Times New Roman" panose="02020603050405020304" pitchFamily="18" charset="0"/>
              </a:rPr>
              <a:t>Knowledge</a:t>
            </a:r>
          </a:p>
          <a:p>
            <a:r>
              <a:rPr lang="en-US" sz="4400" dirty="0">
                <a:solidFill>
                  <a:schemeClr val="tx1">
                    <a:lumMod val="50000"/>
                    <a:lumOff val="50000"/>
                  </a:schemeClr>
                </a:solidFill>
                <a:latin typeface="Times New Roman" panose="02020603050405020304" pitchFamily="18" charset="0"/>
                <a:cs typeface="Times New Roman" panose="02020603050405020304" pitchFamily="18" charset="0"/>
              </a:rPr>
              <a:t>    - </a:t>
            </a:r>
            <a:r>
              <a:rPr lang="en-US" sz="4000" dirty="0">
                <a:solidFill>
                  <a:schemeClr val="tx1">
                    <a:lumMod val="50000"/>
                    <a:lumOff val="50000"/>
                  </a:schemeClr>
                </a:solidFill>
                <a:latin typeface="Times New Roman" panose="02020603050405020304" pitchFamily="18" charset="0"/>
                <a:cs typeface="Times New Roman" panose="02020603050405020304" pitchFamily="18" charset="0"/>
              </a:rPr>
              <a:t>The concept of understanding information based on recognized patterns in a way that provides          insight to information</a:t>
            </a:r>
            <a:endParaRPr sz="40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0" name="Shape 60"/>
          <p:cNvSpPr>
            <a:spLocks noGrp="1"/>
          </p:cNvSpPr>
          <p:nvPr>
            <p:ph type="title"/>
          </p:nvPr>
        </p:nvSpPr>
        <p:spPr>
          <a:xfrm>
            <a:off x="1539693" y="1256963"/>
            <a:ext cx="18817982" cy="1702776"/>
          </a:xfrm>
          <a:prstGeom prst="rect">
            <a:avLst/>
          </a:prstGeom>
        </p:spPr>
        <p:txBody>
          <a:bodyPr>
            <a:normAutofit/>
          </a:bodyPr>
          <a:lstStyle/>
          <a:p>
            <a:r>
              <a:rPr lang="en-US" sz="5400" dirty="0">
                <a:solidFill>
                  <a:schemeClr val="tx1">
                    <a:lumMod val="50000"/>
                    <a:lumOff val="50000"/>
                  </a:schemeClr>
                </a:solidFill>
                <a:latin typeface="Times New Roman" panose="02020603050405020304" pitchFamily="18" charset="0"/>
                <a:cs typeface="Times New Roman" panose="02020603050405020304" pitchFamily="18" charset="0"/>
              </a:rPr>
              <a:t>Data, Information &amp; knowledge</a:t>
            </a:r>
            <a:endParaRPr sz="54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2" name="Shape 62"/>
          <p:cNvSpPr/>
          <p:nvPr/>
        </p:nvSpPr>
        <p:spPr>
          <a:xfrm>
            <a:off x="1386976" y="12588433"/>
            <a:ext cx="4530086" cy="5877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defTabSz="457200">
              <a:lnSpc>
                <a:spcPct val="150000"/>
              </a:lnSpc>
              <a:defRPr sz="2400">
                <a:solidFill>
                  <a:srgbClr val="AAA9AB"/>
                </a:solidFill>
                <a:latin typeface="+mn-lt"/>
                <a:ea typeface="+mn-ea"/>
                <a:cs typeface="+mn-cs"/>
                <a:sym typeface="Open Sans Semibold"/>
              </a:defRPr>
            </a:lvl1pPr>
          </a:lstStyle>
          <a:p>
            <a:r>
              <a:rPr dirty="0"/>
              <a:t>PRESENTATION</a:t>
            </a:r>
            <a:r>
              <a:rPr lang="en-US" dirty="0"/>
              <a:t> – DATA MINING</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Shape 536"/>
          <p:cNvSpPr/>
          <p:nvPr/>
        </p:nvSpPr>
        <p:spPr>
          <a:xfrm>
            <a:off x="1613750" y="8973149"/>
            <a:ext cx="750386"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500" cap="all">
                <a:solidFill>
                  <a:srgbClr val="FFFFFF"/>
                </a:solidFill>
                <a:latin typeface="+mn-lt"/>
                <a:ea typeface="+mn-ea"/>
                <a:cs typeface="+mn-cs"/>
                <a:sym typeface="Open Sans Semibold"/>
              </a:defRPr>
            </a:lvl1pPr>
          </a:lstStyle>
          <a:p>
            <a:r>
              <a:t>98%</a:t>
            </a:r>
          </a:p>
        </p:txBody>
      </p:sp>
      <p:sp>
        <p:nvSpPr>
          <p:cNvPr id="539" name="Shape 539"/>
          <p:cNvSpPr/>
          <p:nvPr/>
        </p:nvSpPr>
        <p:spPr>
          <a:xfrm>
            <a:off x="15327957" y="5453694"/>
            <a:ext cx="5977598" cy="108747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nSpc>
                <a:spcPct val="80000"/>
              </a:lnSpc>
              <a:defRPr sz="10000" cap="all">
                <a:solidFill>
                  <a:srgbClr val="FFFFFF"/>
                </a:solidFill>
                <a:latin typeface="Open Sans Light"/>
                <a:ea typeface="Open Sans Light"/>
                <a:cs typeface="Open Sans Light"/>
                <a:sym typeface="Open Sans Light"/>
              </a:defRPr>
            </a:pPr>
            <a:r>
              <a:rPr lang="en-US" sz="8000" dirty="0"/>
              <a:t>REGRESSION</a:t>
            </a:r>
            <a:endParaRPr sz="8000" dirty="0"/>
          </a:p>
        </p:txBody>
      </p:sp>
      <p:sp>
        <p:nvSpPr>
          <p:cNvPr id="541" name="Shape 541"/>
          <p:cNvSpPr/>
          <p:nvPr/>
        </p:nvSpPr>
        <p:spPr>
          <a:xfrm>
            <a:off x="17416220" y="7850057"/>
            <a:ext cx="1706877" cy="1"/>
          </a:xfrm>
          <a:prstGeom prst="line">
            <a:avLst/>
          </a:prstGeom>
          <a:ln w="38100">
            <a:solidFill>
              <a:srgbClr val="EEEFF3">
                <a:alpha val="38352"/>
              </a:srgbClr>
            </a:solidFill>
            <a:miter lim="400000"/>
          </a:ln>
        </p:spPr>
        <p:txBody>
          <a:bodyPr lIns="50800" tIns="50800" rIns="50800" bIns="50800" anchor="ctr"/>
          <a:lstStyle/>
          <a:p>
            <a:pPr>
              <a:defRPr sz="3200">
                <a:latin typeface="Helvetica Light"/>
                <a:ea typeface="Helvetica Light"/>
                <a:cs typeface="Helvetica Light"/>
                <a:sym typeface="Helvetica Light"/>
              </a:defRPr>
            </a:pPr>
            <a:endParaRPr/>
          </a:p>
        </p:txBody>
      </p:sp>
      <p:sp>
        <p:nvSpPr>
          <p:cNvPr id="543" name="Shape 543"/>
          <p:cNvSpPr/>
          <p:nvPr/>
        </p:nvSpPr>
        <p:spPr>
          <a:xfrm>
            <a:off x="6479261" y="8973149"/>
            <a:ext cx="750387"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500" cap="all">
                <a:solidFill>
                  <a:srgbClr val="FFFFFF"/>
                </a:solidFill>
                <a:latin typeface="+mn-lt"/>
                <a:ea typeface="+mn-ea"/>
                <a:cs typeface="+mn-cs"/>
                <a:sym typeface="Open Sans Semibold"/>
              </a:defRPr>
            </a:lvl1pPr>
          </a:lstStyle>
          <a:p>
            <a:r>
              <a:t>34%</a:t>
            </a:r>
          </a:p>
        </p:txBody>
      </p:sp>
      <p:sp>
        <p:nvSpPr>
          <p:cNvPr id="545" name="Shape 545"/>
          <p:cNvSpPr/>
          <p:nvPr/>
        </p:nvSpPr>
        <p:spPr>
          <a:xfrm>
            <a:off x="854248" y="2603634"/>
            <a:ext cx="12000411" cy="821699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lgn="l">
              <a:lnSpc>
                <a:spcPct val="120000"/>
              </a:lnSpc>
              <a:defRPr sz="2800" i="1">
                <a:solidFill>
                  <a:srgbClr val="909192"/>
                </a:solidFill>
                <a:latin typeface="+mn-lt"/>
                <a:ea typeface="+mn-ea"/>
                <a:cs typeface="+mn-cs"/>
                <a:sym typeface="Open Sans Semibold"/>
              </a:defRPr>
            </a:lvl1pPr>
          </a:lstStyle>
          <a:p>
            <a:pPr>
              <a:lnSpc>
                <a:spcPct val="150000"/>
              </a:lnSpc>
            </a:pPr>
            <a:r>
              <a:rPr lang="en-US" altLang="en-US" sz="3600" dirty="0">
                <a:solidFill>
                  <a:schemeClr val="tx1">
                    <a:lumMod val="65000"/>
                    <a:lumOff val="35000"/>
                  </a:schemeClr>
                </a:solidFill>
              </a:rPr>
              <a:t>Predict a value of a given continuous valued variable based on the values of other variables, assuming a linear or nonlinear model of dependency.</a:t>
            </a:r>
          </a:p>
          <a:p>
            <a:pPr>
              <a:lnSpc>
                <a:spcPct val="150000"/>
              </a:lnSpc>
            </a:pPr>
            <a:r>
              <a:rPr lang="en-US" altLang="en-US" sz="3600" dirty="0">
                <a:solidFill>
                  <a:schemeClr val="tx1">
                    <a:lumMod val="65000"/>
                    <a:lumOff val="35000"/>
                  </a:schemeClr>
                </a:solidFill>
              </a:rPr>
              <a:t>Greatly studied in statistics, neural network fields.</a:t>
            </a:r>
          </a:p>
          <a:p>
            <a:pPr>
              <a:lnSpc>
                <a:spcPct val="150000"/>
              </a:lnSpc>
            </a:pPr>
            <a:r>
              <a:rPr lang="en-US" altLang="en-US" sz="3600" dirty="0">
                <a:solidFill>
                  <a:schemeClr val="tx1">
                    <a:lumMod val="65000"/>
                    <a:lumOff val="35000"/>
                  </a:schemeClr>
                </a:solidFill>
              </a:rPr>
              <a:t>Examples:</a:t>
            </a:r>
          </a:p>
          <a:p>
            <a:pPr lvl="1" algn="l">
              <a:lnSpc>
                <a:spcPct val="150000"/>
              </a:lnSpc>
            </a:pPr>
            <a:r>
              <a:rPr lang="en-US" altLang="en-US" sz="2800" dirty="0">
                <a:solidFill>
                  <a:schemeClr val="tx1">
                    <a:lumMod val="65000"/>
                    <a:lumOff val="35000"/>
                  </a:schemeClr>
                </a:solidFill>
                <a:latin typeface="+mn-lt"/>
              </a:rPr>
              <a:t>- Predicting sales amounts of new product based on advertising expenditure.</a:t>
            </a:r>
          </a:p>
          <a:p>
            <a:pPr lvl="1" algn="l">
              <a:lnSpc>
                <a:spcPct val="150000"/>
              </a:lnSpc>
            </a:pPr>
            <a:r>
              <a:rPr lang="en-US" altLang="en-US" sz="2800" dirty="0">
                <a:solidFill>
                  <a:schemeClr val="tx1">
                    <a:lumMod val="65000"/>
                    <a:lumOff val="35000"/>
                  </a:schemeClr>
                </a:solidFill>
                <a:latin typeface="+mn-lt"/>
              </a:rPr>
              <a:t>- Predicting wind velocities as a function of temperature, humidity, air pressure, etc.</a:t>
            </a:r>
          </a:p>
          <a:p>
            <a:pPr lvl="1" algn="l">
              <a:lnSpc>
                <a:spcPct val="150000"/>
              </a:lnSpc>
            </a:pPr>
            <a:r>
              <a:rPr lang="en-US" altLang="en-US" sz="2800" dirty="0">
                <a:solidFill>
                  <a:schemeClr val="tx1">
                    <a:lumMod val="65000"/>
                    <a:lumOff val="35000"/>
                  </a:schemeClr>
                </a:solidFill>
                <a:latin typeface="+mn-lt"/>
              </a:rPr>
              <a:t>- Time series prediction of stock market indices.</a:t>
            </a:r>
          </a:p>
          <a:p>
            <a:pPr>
              <a:lnSpc>
                <a:spcPct val="150000"/>
              </a:lnSpc>
            </a:pPr>
            <a:endParaRPr lang="en-US" sz="3600" u="sng" dirty="0">
              <a:solidFill>
                <a:schemeClr val="tx1">
                  <a:lumMod val="65000"/>
                  <a:lumOff val="35000"/>
                </a:schemeClr>
              </a:solidFill>
            </a:endParaRPr>
          </a:p>
        </p:txBody>
      </p:sp>
      <p:sp>
        <p:nvSpPr>
          <p:cNvPr id="3" name="Rectangle 2">
            <a:extLst>
              <a:ext uri="{FF2B5EF4-FFF2-40B4-BE49-F238E27FC236}">
                <a16:creationId xmlns:a16="http://schemas.microsoft.com/office/drawing/2014/main" id="{C9DB7C8D-5BEC-4752-8D79-5E94B7C5F05D}"/>
              </a:ext>
            </a:extLst>
          </p:cNvPr>
          <p:cNvSpPr/>
          <p:nvPr/>
        </p:nvSpPr>
        <p:spPr>
          <a:xfrm>
            <a:off x="16793133" y="6712130"/>
            <a:ext cx="2953053" cy="861774"/>
          </a:xfrm>
          <a:prstGeom prst="rect">
            <a:avLst/>
          </a:prstGeom>
        </p:spPr>
        <p:txBody>
          <a:bodyPr wrap="none">
            <a:spAutoFit/>
          </a:bodyPr>
          <a:lstStyle/>
          <a:p>
            <a:r>
              <a:rPr lang="en-US" altLang="en-US" dirty="0">
                <a:solidFill>
                  <a:schemeClr val="bg1"/>
                </a:solidFill>
              </a:rPr>
              <a:t>Definition</a:t>
            </a:r>
            <a:endParaRPr lang="en-US" dirty="0">
              <a:solidFill>
                <a:schemeClr val="bg1"/>
              </a:solidFill>
            </a:endParaRPr>
          </a:p>
        </p:txBody>
      </p:sp>
    </p:spTree>
    <p:extLst>
      <p:ext uri="{BB962C8B-B14F-4D97-AF65-F5344CB8AC3E}">
        <p14:creationId xmlns:p14="http://schemas.microsoft.com/office/powerpoint/2010/main" val="2355548622"/>
      </p:ext>
    </p:extLst>
  </p:cSld>
  <p:clrMapOvr>
    <a:masterClrMapping/>
  </p:clrMapOvr>
  <mc:AlternateContent xmlns:mc="http://schemas.openxmlformats.org/markup-compatibility/2006" xmlns:p14="http://schemas.microsoft.com/office/powerpoint/2010/main">
    <mc:Choice Requires="p14">
      <p:transition spd="slow" p14:dur="1750">
        <p14:flip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Shape 536"/>
          <p:cNvSpPr/>
          <p:nvPr/>
        </p:nvSpPr>
        <p:spPr>
          <a:xfrm>
            <a:off x="1613750" y="8973149"/>
            <a:ext cx="750386"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500" cap="all">
                <a:solidFill>
                  <a:srgbClr val="FFFFFF"/>
                </a:solidFill>
                <a:latin typeface="+mn-lt"/>
                <a:ea typeface="+mn-ea"/>
                <a:cs typeface="+mn-cs"/>
                <a:sym typeface="Open Sans Semibold"/>
              </a:defRPr>
            </a:lvl1pPr>
          </a:lstStyle>
          <a:p>
            <a:r>
              <a:t>98%</a:t>
            </a:r>
          </a:p>
        </p:txBody>
      </p:sp>
      <p:sp>
        <p:nvSpPr>
          <p:cNvPr id="539" name="Shape 539"/>
          <p:cNvSpPr/>
          <p:nvPr/>
        </p:nvSpPr>
        <p:spPr>
          <a:xfrm>
            <a:off x="13586315" y="4640224"/>
            <a:ext cx="9199634" cy="182614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nSpc>
                <a:spcPct val="80000"/>
              </a:lnSpc>
              <a:defRPr sz="10000" cap="all">
                <a:solidFill>
                  <a:srgbClr val="FFFFFF"/>
                </a:solidFill>
                <a:latin typeface="Open Sans Light"/>
                <a:ea typeface="Open Sans Light"/>
                <a:cs typeface="Open Sans Light"/>
                <a:sym typeface="Open Sans Light"/>
              </a:defRPr>
            </a:pPr>
            <a:r>
              <a:rPr lang="en-US" sz="7000" dirty="0"/>
              <a:t>Deviation/anomaly</a:t>
            </a:r>
          </a:p>
          <a:p>
            <a:pPr>
              <a:lnSpc>
                <a:spcPct val="80000"/>
              </a:lnSpc>
              <a:defRPr sz="10000" cap="all">
                <a:solidFill>
                  <a:srgbClr val="FFFFFF"/>
                </a:solidFill>
                <a:latin typeface="Open Sans Light"/>
                <a:ea typeface="Open Sans Light"/>
                <a:cs typeface="Open Sans Light"/>
                <a:sym typeface="Open Sans Light"/>
              </a:defRPr>
            </a:pPr>
            <a:r>
              <a:rPr lang="en-US" sz="7000" dirty="0"/>
              <a:t>detection</a:t>
            </a:r>
          </a:p>
        </p:txBody>
      </p:sp>
      <p:sp>
        <p:nvSpPr>
          <p:cNvPr id="541" name="Shape 541"/>
          <p:cNvSpPr/>
          <p:nvPr/>
        </p:nvSpPr>
        <p:spPr>
          <a:xfrm>
            <a:off x="17416220" y="7850057"/>
            <a:ext cx="1706877" cy="1"/>
          </a:xfrm>
          <a:prstGeom prst="line">
            <a:avLst/>
          </a:prstGeom>
          <a:ln w="38100">
            <a:solidFill>
              <a:srgbClr val="EEEFF3">
                <a:alpha val="38352"/>
              </a:srgbClr>
            </a:solidFill>
            <a:miter lim="400000"/>
          </a:ln>
        </p:spPr>
        <p:txBody>
          <a:bodyPr lIns="50800" tIns="50800" rIns="50800" bIns="50800" anchor="ctr"/>
          <a:lstStyle/>
          <a:p>
            <a:pPr>
              <a:defRPr sz="3200">
                <a:latin typeface="Helvetica Light"/>
                <a:ea typeface="Helvetica Light"/>
                <a:cs typeface="Helvetica Light"/>
                <a:sym typeface="Helvetica Light"/>
              </a:defRPr>
            </a:pPr>
            <a:endParaRPr/>
          </a:p>
        </p:txBody>
      </p:sp>
      <p:sp>
        <p:nvSpPr>
          <p:cNvPr id="543" name="Shape 543"/>
          <p:cNvSpPr/>
          <p:nvPr/>
        </p:nvSpPr>
        <p:spPr>
          <a:xfrm>
            <a:off x="6479261" y="8973149"/>
            <a:ext cx="750387"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500" cap="all">
                <a:solidFill>
                  <a:srgbClr val="FFFFFF"/>
                </a:solidFill>
                <a:latin typeface="+mn-lt"/>
                <a:ea typeface="+mn-ea"/>
                <a:cs typeface="+mn-cs"/>
                <a:sym typeface="Open Sans Semibold"/>
              </a:defRPr>
            </a:lvl1pPr>
          </a:lstStyle>
          <a:p>
            <a:r>
              <a:t>34%</a:t>
            </a:r>
          </a:p>
        </p:txBody>
      </p:sp>
      <p:sp>
        <p:nvSpPr>
          <p:cNvPr id="545" name="Shape 545"/>
          <p:cNvSpPr/>
          <p:nvPr/>
        </p:nvSpPr>
        <p:spPr>
          <a:xfrm>
            <a:off x="1229442" y="4250694"/>
            <a:ext cx="12000411" cy="4431341"/>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lgn="l">
              <a:lnSpc>
                <a:spcPct val="120000"/>
              </a:lnSpc>
              <a:defRPr sz="2800" i="1">
                <a:solidFill>
                  <a:srgbClr val="909192"/>
                </a:solidFill>
                <a:latin typeface="+mn-lt"/>
                <a:ea typeface="+mn-ea"/>
                <a:cs typeface="+mn-cs"/>
                <a:sym typeface="Open Sans Semibold"/>
              </a:defRPr>
            </a:lvl1pPr>
          </a:lstStyle>
          <a:p>
            <a:pPr>
              <a:lnSpc>
                <a:spcPct val="150000"/>
              </a:lnSpc>
            </a:pPr>
            <a:r>
              <a:rPr lang="en-US" altLang="en-US" sz="4000" dirty="0"/>
              <a:t>Detect significant deviations from normal behavior.</a:t>
            </a:r>
          </a:p>
          <a:p>
            <a:pPr>
              <a:lnSpc>
                <a:spcPct val="150000"/>
              </a:lnSpc>
            </a:pPr>
            <a:r>
              <a:rPr lang="en-US" altLang="en-US" sz="4000" u="sng" dirty="0"/>
              <a:t>Applications:</a:t>
            </a:r>
          </a:p>
          <a:p>
            <a:pPr>
              <a:lnSpc>
                <a:spcPct val="150000"/>
              </a:lnSpc>
            </a:pPr>
            <a:r>
              <a:rPr lang="en-US" altLang="en-US" sz="4000" i="0" dirty="0">
                <a:latin typeface="+mn-lt"/>
              </a:rPr>
              <a:t> </a:t>
            </a:r>
            <a:r>
              <a:rPr lang="en-US" altLang="en-US" sz="3600" i="0" dirty="0"/>
              <a:t>- </a:t>
            </a:r>
            <a:r>
              <a:rPr lang="en-US" altLang="en-US" sz="3600" i="0" dirty="0">
                <a:latin typeface="+mn-lt"/>
              </a:rPr>
              <a:t>Credit Card Fraud Detection</a:t>
            </a:r>
            <a:endParaRPr lang="en-US" altLang="en-US" sz="3600" i="0" dirty="0"/>
          </a:p>
          <a:p>
            <a:pPr>
              <a:lnSpc>
                <a:spcPct val="150000"/>
              </a:lnSpc>
            </a:pPr>
            <a:r>
              <a:rPr lang="en-US" altLang="en-US" sz="3600" i="0" dirty="0"/>
              <a:t> - </a:t>
            </a:r>
            <a:r>
              <a:rPr lang="en-US" altLang="en-US" sz="3600" i="0" dirty="0">
                <a:latin typeface="+mn-lt"/>
              </a:rPr>
              <a:t>Network Intrusion Detection</a:t>
            </a:r>
          </a:p>
          <a:p>
            <a:pPr>
              <a:lnSpc>
                <a:spcPct val="150000"/>
              </a:lnSpc>
            </a:pPr>
            <a:endParaRPr lang="en-US" sz="3600" u="sng" dirty="0">
              <a:solidFill>
                <a:schemeClr val="tx1">
                  <a:lumMod val="65000"/>
                  <a:lumOff val="35000"/>
                </a:schemeClr>
              </a:solidFill>
            </a:endParaRPr>
          </a:p>
        </p:txBody>
      </p:sp>
      <p:sp>
        <p:nvSpPr>
          <p:cNvPr id="3" name="Rectangle 2">
            <a:extLst>
              <a:ext uri="{FF2B5EF4-FFF2-40B4-BE49-F238E27FC236}">
                <a16:creationId xmlns:a16="http://schemas.microsoft.com/office/drawing/2014/main" id="{C9DB7C8D-5BEC-4752-8D79-5E94B7C5F05D}"/>
              </a:ext>
            </a:extLst>
          </p:cNvPr>
          <p:cNvSpPr/>
          <p:nvPr/>
        </p:nvSpPr>
        <p:spPr>
          <a:xfrm>
            <a:off x="16793133" y="6712130"/>
            <a:ext cx="2953053" cy="861774"/>
          </a:xfrm>
          <a:prstGeom prst="rect">
            <a:avLst/>
          </a:prstGeom>
        </p:spPr>
        <p:txBody>
          <a:bodyPr wrap="none">
            <a:spAutoFit/>
          </a:bodyPr>
          <a:lstStyle/>
          <a:p>
            <a:r>
              <a:rPr lang="en-US" altLang="en-US" dirty="0">
                <a:solidFill>
                  <a:schemeClr val="bg1"/>
                </a:solidFill>
              </a:rPr>
              <a:t>Definition</a:t>
            </a:r>
            <a:endParaRPr lang="en-US" dirty="0">
              <a:solidFill>
                <a:schemeClr val="bg1"/>
              </a:solidFill>
            </a:endParaRPr>
          </a:p>
        </p:txBody>
      </p:sp>
    </p:spTree>
    <p:extLst>
      <p:ext uri="{BB962C8B-B14F-4D97-AF65-F5344CB8AC3E}">
        <p14:creationId xmlns:p14="http://schemas.microsoft.com/office/powerpoint/2010/main" val="1842756560"/>
      </p:ext>
    </p:extLst>
  </p:cSld>
  <p:clrMapOvr>
    <a:masterClrMapping/>
  </p:clrMapOvr>
  <mc:AlternateContent xmlns:mc="http://schemas.openxmlformats.org/markup-compatibility/2006" xmlns:p14="http://schemas.microsoft.com/office/powerpoint/2010/main">
    <mc:Choice Requires="p14">
      <p:transition spd="slow" p14:dur="1750">
        <p14:flip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p:sp>
      <p:sp>
        <p:nvSpPr>
          <p:cNvPr id="94" name="Shape 94"/>
          <p:cNvSpPr/>
          <p:nvPr/>
        </p:nvSpPr>
        <p:spPr>
          <a:xfrm>
            <a:off x="8658984" y="2091981"/>
            <a:ext cx="7066037" cy="148758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9000">
                <a:solidFill>
                  <a:srgbClr val="FFFFFF"/>
                </a:solidFill>
                <a:latin typeface="Open Sans Light"/>
                <a:ea typeface="Open Sans Light"/>
                <a:cs typeface="Open Sans Light"/>
                <a:sym typeface="Open Sans Light"/>
              </a:defRPr>
            </a:lvl1pPr>
          </a:lstStyle>
          <a:p>
            <a:r>
              <a:rPr lang="en-US" dirty="0"/>
              <a:t>THANK YOU !</a:t>
            </a:r>
            <a:endParaRPr dirty="0"/>
          </a:p>
        </p:txBody>
      </p:sp>
    </p:spTree>
    <p:extLst>
      <p:ext uri="{BB962C8B-B14F-4D97-AF65-F5344CB8AC3E}">
        <p14:creationId xmlns:p14="http://schemas.microsoft.com/office/powerpoint/2010/main" val="1762303143"/>
      </p:ext>
    </p:extLst>
  </p:cSld>
  <p:clrMapOvr>
    <a:masterClrMapping/>
  </p:clrMapOvr>
  <mc:AlternateContent xmlns:mc="http://schemas.openxmlformats.org/markup-compatibility/2006" xmlns:p14="http://schemas.microsoft.com/office/powerpoint/2010/main">
    <mc:Choice Requires="p14">
      <p:transition spd="slow" p14:dur="1750">
        <p14:prism isContent="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Shape 99"/>
          <p:cNvSpPr/>
          <p:nvPr/>
        </p:nvSpPr>
        <p:spPr>
          <a:xfrm>
            <a:off x="11983444" y="6590274"/>
            <a:ext cx="417112" cy="417113"/>
          </a:xfrm>
          <a:prstGeom prst="ellipse">
            <a:avLst/>
          </a:prstGeom>
          <a:solidFill>
            <a:srgbClr val="82C9DB"/>
          </a:solidFill>
          <a:ln w="12700">
            <a:miter lim="400000"/>
          </a:ln>
        </p:spPr>
        <p:txBody>
          <a:bodyPr lIns="50800" tIns="50800" rIns="50800" bIns="50800" anchor="ctr"/>
          <a:lstStyle/>
          <a:p>
            <a:pPr>
              <a:defRPr sz="3200">
                <a:solidFill>
                  <a:srgbClr val="FFFFFF"/>
                </a:solidFill>
              </a:defRPr>
            </a:pPr>
            <a:endParaRPr/>
          </a:p>
        </p:txBody>
      </p:sp>
      <p:sp>
        <p:nvSpPr>
          <p:cNvPr id="100" name="Shape 100"/>
          <p:cNvSpPr/>
          <p:nvPr/>
        </p:nvSpPr>
        <p:spPr>
          <a:xfrm>
            <a:off x="12110444" y="6717274"/>
            <a:ext cx="163112" cy="163113"/>
          </a:xfrm>
          <a:prstGeom prst="ellipse">
            <a:avLst/>
          </a:prstGeom>
          <a:solidFill>
            <a:srgbClr val="FFFFFF"/>
          </a:solidFill>
          <a:ln w="12700">
            <a:miter lim="400000"/>
          </a:ln>
        </p:spPr>
        <p:txBody>
          <a:bodyPr lIns="50800" tIns="50800" rIns="50800" bIns="50800" anchor="ctr"/>
          <a:lstStyle/>
          <a:p>
            <a:pPr>
              <a:defRPr sz="3200">
                <a:solidFill>
                  <a:srgbClr val="FFFFFF"/>
                </a:solidFill>
              </a:defRPr>
            </a:pPr>
            <a:endParaRPr/>
          </a:p>
        </p:txBody>
      </p:sp>
      <p:sp>
        <p:nvSpPr>
          <p:cNvPr id="3" name="Rectangle 2">
            <a:extLst>
              <a:ext uri="{FF2B5EF4-FFF2-40B4-BE49-F238E27FC236}">
                <a16:creationId xmlns:a16="http://schemas.microsoft.com/office/drawing/2014/main" id="{86E73BDF-5127-47F4-984D-9CD93A42044E}"/>
              </a:ext>
            </a:extLst>
          </p:cNvPr>
          <p:cNvSpPr/>
          <p:nvPr/>
        </p:nvSpPr>
        <p:spPr>
          <a:xfrm>
            <a:off x="1830321" y="1687622"/>
            <a:ext cx="7609776" cy="1107996"/>
          </a:xfrm>
          <a:prstGeom prst="rect">
            <a:avLst/>
          </a:prstGeom>
        </p:spPr>
        <p:txBody>
          <a:bodyPr wrap="none">
            <a:spAutoFit/>
          </a:bodyPr>
          <a:lstStyle/>
          <a:p>
            <a:r>
              <a:rPr lang="en-US" sz="6600" dirty="0">
                <a:solidFill>
                  <a:schemeClr val="tx1">
                    <a:lumMod val="50000"/>
                    <a:lumOff val="50000"/>
                  </a:schemeClr>
                </a:solidFill>
                <a:latin typeface="Times New Roman" panose="02020603050405020304" pitchFamily="18" charset="0"/>
                <a:cs typeface="Times New Roman" panose="02020603050405020304" pitchFamily="18" charset="0"/>
              </a:rPr>
              <a:t>Business Intelligence </a:t>
            </a:r>
            <a:endParaRPr lang="en-US" sz="6600" dirty="0">
              <a:solidFill>
                <a:schemeClr val="tx1">
                  <a:lumMod val="50000"/>
                  <a:lumOff val="50000"/>
                </a:schemeClr>
              </a:solidFill>
            </a:endParaRPr>
          </a:p>
        </p:txBody>
      </p:sp>
      <p:sp>
        <p:nvSpPr>
          <p:cNvPr id="4" name="Rectangle 3">
            <a:extLst>
              <a:ext uri="{FF2B5EF4-FFF2-40B4-BE49-F238E27FC236}">
                <a16:creationId xmlns:a16="http://schemas.microsoft.com/office/drawing/2014/main" id="{FC6EA8F7-CDC0-4309-81C6-B8B9DCADEA24}"/>
              </a:ext>
            </a:extLst>
          </p:cNvPr>
          <p:cNvSpPr/>
          <p:nvPr/>
        </p:nvSpPr>
        <p:spPr>
          <a:xfrm>
            <a:off x="1615128" y="7807122"/>
            <a:ext cx="20736631" cy="3939540"/>
          </a:xfrm>
          <a:prstGeom prst="rect">
            <a:avLst/>
          </a:prstGeom>
        </p:spPr>
        <p:txBody>
          <a:bodyPr wrap="square">
            <a:spAutoFit/>
          </a:bodyPr>
          <a:lstStyle/>
          <a:p>
            <a:pPr marL="685800" indent="-685800" algn="l">
              <a:buFont typeface="Wingdings" panose="05000000000000000000" pitchFamily="2" charset="2"/>
              <a:buChar char="v"/>
            </a:pPr>
            <a:r>
              <a:rPr lang="en-US" dirty="0">
                <a:solidFill>
                  <a:schemeClr val="bg1"/>
                </a:solidFill>
                <a:latin typeface="Times New Roman" panose="02020603050405020304" pitchFamily="18" charset="0"/>
                <a:cs typeface="Times New Roman" panose="02020603050405020304" pitchFamily="18" charset="0"/>
              </a:rPr>
              <a:t>Business Intelligence (BI) refers to applications and technologies which are used to gather, provide access to, and analyze data and information about their company operations.</a:t>
            </a:r>
          </a:p>
          <a:p>
            <a:pPr algn="l"/>
            <a:endParaRPr lang="en-US" dirty="0">
              <a:solidFill>
                <a:schemeClr val="bg1"/>
              </a:solidFill>
              <a:latin typeface="Times New Roman" panose="02020603050405020304" pitchFamily="18" charset="0"/>
              <a:cs typeface="Times New Roman" panose="02020603050405020304" pitchFamily="18" charset="0"/>
            </a:endParaRPr>
          </a:p>
          <a:p>
            <a:pPr marL="685800" indent="-685800" algn="l">
              <a:buFont typeface="Wingdings" panose="05000000000000000000" pitchFamily="2" charset="2"/>
              <a:buChar char="v"/>
            </a:pPr>
            <a:r>
              <a:rPr lang="en-US" dirty="0">
                <a:solidFill>
                  <a:schemeClr val="bg1"/>
                </a:solidFill>
                <a:latin typeface="Times New Roman" panose="02020603050405020304" pitchFamily="18" charset="0"/>
                <a:cs typeface="Times New Roman" panose="02020603050405020304" pitchFamily="18" charset="0"/>
              </a:rPr>
              <a:t>Data Mining is an important part of Business Intelligence.</a:t>
            </a:r>
            <a:endParaRPr lang="en-US"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p:nvPr/>
        </p:nvSpPr>
        <p:spPr>
          <a:xfrm>
            <a:off x="15550621" y="7388191"/>
            <a:ext cx="102657" cy="355353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nSpc>
                <a:spcPct val="170000"/>
              </a:lnSpc>
              <a:defRPr sz="10500" spc="4935">
                <a:solidFill>
                  <a:srgbClr val="FFFFFF"/>
                </a:solidFill>
                <a:latin typeface="FontAwesome"/>
                <a:ea typeface="FontAwesome"/>
                <a:cs typeface="FontAwesome"/>
                <a:sym typeface="FontAwesome"/>
              </a:defRPr>
            </a:lvl1pPr>
          </a:lstStyle>
          <a:p>
            <a:endParaRPr sz="15000" dirty="0"/>
          </a:p>
        </p:txBody>
      </p:sp>
      <p:sp>
        <p:nvSpPr>
          <p:cNvPr id="57" name="Shape 57"/>
          <p:cNvSpPr/>
          <p:nvPr/>
        </p:nvSpPr>
        <p:spPr>
          <a:xfrm>
            <a:off x="8268646" y="1372339"/>
            <a:ext cx="102656" cy="111825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10900">
                <a:solidFill>
                  <a:srgbClr val="FFFFFF"/>
                </a:solidFill>
                <a:latin typeface="Open Sans Light"/>
                <a:ea typeface="Open Sans Light"/>
                <a:cs typeface="Open Sans Light"/>
                <a:sym typeface="Open Sans Light"/>
              </a:defRPr>
            </a:lvl1pPr>
          </a:lstStyle>
          <a:p>
            <a:endParaRPr sz="6600" dirty="0">
              <a:latin typeface="Times New Roman" panose="02020603050405020304" pitchFamily="18" charset="0"/>
              <a:cs typeface="Times New Roman" panose="02020603050405020304" pitchFamily="18" charset="0"/>
            </a:endParaRPr>
          </a:p>
        </p:txBody>
      </p:sp>
      <p:pic>
        <p:nvPicPr>
          <p:cNvPr id="3" name="Picture 2" descr="A screenshot of a cell phone&#10;&#10;Description generated with high confidence">
            <a:extLst>
              <a:ext uri="{FF2B5EF4-FFF2-40B4-BE49-F238E27FC236}">
                <a16:creationId xmlns:a16="http://schemas.microsoft.com/office/drawing/2014/main" id="{F2DA2DFD-F862-4A60-9211-AA00D3A70A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5999"/>
          </a:xfrm>
          <a:prstGeom prst="rect">
            <a:avLst/>
          </a:prstGeom>
        </p:spPr>
      </p:pic>
    </p:spTree>
    <p:extLst>
      <p:ext uri="{BB962C8B-B14F-4D97-AF65-F5344CB8AC3E}">
        <p14:creationId xmlns:p14="http://schemas.microsoft.com/office/powerpoint/2010/main" val="350843629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Shape 84"/>
          <p:cNvSpPr/>
          <p:nvPr/>
        </p:nvSpPr>
        <p:spPr>
          <a:xfrm>
            <a:off x="1489475" y="2347401"/>
            <a:ext cx="9224545" cy="1"/>
          </a:xfrm>
          <a:prstGeom prst="line">
            <a:avLst/>
          </a:prstGeom>
          <a:ln w="38100">
            <a:solidFill>
              <a:srgbClr val="EEEFF3"/>
            </a:solidFill>
            <a:miter lim="400000"/>
          </a:ln>
        </p:spPr>
        <p:txBody>
          <a:bodyPr lIns="50800" tIns="50800" rIns="50800" bIns="50800" anchor="ctr"/>
          <a:lstStyle/>
          <a:p>
            <a:pPr>
              <a:defRPr sz="3200">
                <a:latin typeface="Helvetica Light"/>
                <a:ea typeface="Helvetica Light"/>
                <a:cs typeface="Helvetica Light"/>
                <a:sym typeface="Helvetica Light"/>
              </a:defRPr>
            </a:pPr>
            <a:endParaRPr/>
          </a:p>
        </p:txBody>
      </p:sp>
      <p:sp>
        <p:nvSpPr>
          <p:cNvPr id="85" name="Shape 85"/>
          <p:cNvSpPr/>
          <p:nvPr/>
        </p:nvSpPr>
        <p:spPr>
          <a:xfrm>
            <a:off x="1421496" y="856870"/>
            <a:ext cx="7580601" cy="9182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defRPr sz="5300" cap="all">
                <a:solidFill>
                  <a:srgbClr val="5D5D5E"/>
                </a:solidFill>
                <a:latin typeface="+mn-lt"/>
                <a:ea typeface="+mn-ea"/>
                <a:cs typeface="+mn-cs"/>
                <a:sym typeface="Open Sans Semibold"/>
              </a:defRPr>
            </a:lvl1pPr>
          </a:lstStyle>
          <a:p>
            <a:r>
              <a:rPr lang="en-US" dirty="0">
                <a:solidFill>
                  <a:schemeClr val="tx1">
                    <a:lumMod val="50000"/>
                    <a:lumOff val="50000"/>
                  </a:schemeClr>
                </a:solidFill>
              </a:rPr>
              <a:t>What is data mining</a:t>
            </a:r>
            <a:r>
              <a:rPr dirty="0">
                <a:solidFill>
                  <a:schemeClr val="tx1">
                    <a:lumMod val="50000"/>
                    <a:lumOff val="50000"/>
                  </a:schemeClr>
                </a:solidFill>
              </a:rPr>
              <a:t>?</a:t>
            </a:r>
          </a:p>
        </p:txBody>
      </p:sp>
      <p:sp>
        <p:nvSpPr>
          <p:cNvPr id="86" name="Shape 86"/>
          <p:cNvSpPr/>
          <p:nvPr/>
        </p:nvSpPr>
        <p:spPr>
          <a:xfrm>
            <a:off x="1402898" y="3030318"/>
            <a:ext cx="11958770" cy="9717725"/>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pPr marL="571500" indent="-571500" algn="l">
              <a:lnSpc>
                <a:spcPct val="150000"/>
              </a:lnSpc>
              <a:buFont typeface="Wingdings" panose="05000000000000000000" pitchFamily="2" charset="2"/>
              <a:buChar char="v"/>
              <a:defRPr sz="3000">
                <a:solidFill>
                  <a:srgbClr val="717172"/>
                </a:solidFill>
              </a:defRPr>
            </a:pPr>
            <a:r>
              <a:rPr lang="en-US" sz="4000" dirty="0">
                <a:solidFill>
                  <a:schemeClr val="tx1">
                    <a:lumMod val="50000"/>
                    <a:lumOff val="50000"/>
                  </a:schemeClr>
                </a:solidFill>
                <a:latin typeface="Times New Roman" panose="02020603050405020304" pitchFamily="18" charset="0"/>
                <a:cs typeface="Times New Roman" panose="02020603050405020304" pitchFamily="18" charset="0"/>
              </a:rPr>
              <a:t>The</a:t>
            </a:r>
            <a:r>
              <a:rPr lang="en-US" altLang="en-US" sz="4000" dirty="0">
                <a:solidFill>
                  <a:schemeClr val="tx1">
                    <a:lumMod val="50000"/>
                    <a:lumOff val="50000"/>
                  </a:schemeClr>
                </a:solidFill>
                <a:latin typeface="Times New Roman" panose="02020603050405020304" pitchFamily="18" charset="0"/>
                <a:cs typeface="Times New Roman" panose="02020603050405020304" pitchFamily="18" charset="0"/>
              </a:rPr>
              <a:t> automated extraction of hidden predictive</a:t>
            </a:r>
          </a:p>
          <a:p>
            <a:pPr algn="l">
              <a:lnSpc>
                <a:spcPct val="150000"/>
              </a:lnSpc>
              <a:defRPr sz="3000">
                <a:solidFill>
                  <a:srgbClr val="717172"/>
                </a:solidFill>
              </a:defRPr>
            </a:pPr>
            <a:r>
              <a:rPr lang="en-US" altLang="en-US" sz="4000" dirty="0">
                <a:solidFill>
                  <a:schemeClr val="tx1">
                    <a:lumMod val="50000"/>
                    <a:lumOff val="50000"/>
                  </a:schemeClr>
                </a:solidFill>
                <a:latin typeface="Times New Roman" panose="02020603050405020304" pitchFamily="18" charset="0"/>
                <a:cs typeface="Times New Roman" panose="02020603050405020304" pitchFamily="18" charset="0"/>
              </a:rPr>
              <a:t>information from (large) databases</a:t>
            </a:r>
          </a:p>
          <a:p>
            <a:pPr marL="571500" indent="-571500" algn="l">
              <a:lnSpc>
                <a:spcPct val="150000"/>
              </a:lnSpc>
              <a:buFont typeface="Wingdings" panose="05000000000000000000" pitchFamily="2" charset="2"/>
              <a:buChar char="v"/>
              <a:defRPr sz="3000">
                <a:solidFill>
                  <a:srgbClr val="717172"/>
                </a:solidFill>
              </a:defRPr>
            </a:pPr>
            <a:r>
              <a:rPr lang="en-US" altLang="en-US" sz="4000" dirty="0">
                <a:solidFill>
                  <a:schemeClr val="tx1">
                    <a:lumMod val="50000"/>
                    <a:lumOff val="50000"/>
                  </a:schemeClr>
                </a:solidFill>
                <a:latin typeface="Times New Roman" panose="02020603050405020304" pitchFamily="18" charset="0"/>
                <a:cs typeface="Times New Roman" panose="02020603050405020304" pitchFamily="18" charset="0"/>
              </a:rPr>
              <a:t>Three key words:</a:t>
            </a:r>
          </a:p>
          <a:p>
            <a:pPr marL="1257300" lvl="2" indent="-457200" algn="l">
              <a:lnSpc>
                <a:spcPct val="95000"/>
              </a:lnSpc>
              <a:buFont typeface="Arial" panose="020B0604020202020204" pitchFamily="34" charset="0"/>
              <a:buChar char="•"/>
            </a:pPr>
            <a:r>
              <a:rPr lang="en-US" altLang="en-US" sz="4000" dirty="0">
                <a:solidFill>
                  <a:schemeClr val="tx1">
                    <a:lumMod val="50000"/>
                    <a:lumOff val="50000"/>
                  </a:schemeClr>
                </a:solidFill>
                <a:latin typeface="Times New Roman" panose="02020603050405020304" pitchFamily="18" charset="0"/>
                <a:cs typeface="Times New Roman" panose="02020603050405020304" pitchFamily="18" charset="0"/>
              </a:rPr>
              <a:t>Automated</a:t>
            </a:r>
          </a:p>
          <a:p>
            <a:pPr marL="1257300" lvl="2" indent="-457200" algn="l">
              <a:lnSpc>
                <a:spcPct val="95000"/>
              </a:lnSpc>
              <a:buFont typeface="Arial" panose="020B0604020202020204" pitchFamily="34" charset="0"/>
              <a:buChar char="•"/>
            </a:pPr>
            <a:r>
              <a:rPr lang="en-US" altLang="en-US" sz="4000" dirty="0">
                <a:solidFill>
                  <a:schemeClr val="tx1">
                    <a:lumMod val="50000"/>
                    <a:lumOff val="50000"/>
                  </a:schemeClr>
                </a:solidFill>
                <a:latin typeface="Times New Roman" panose="02020603050405020304" pitchFamily="18" charset="0"/>
                <a:cs typeface="Times New Roman" panose="02020603050405020304" pitchFamily="18" charset="0"/>
              </a:rPr>
              <a:t>Hidden</a:t>
            </a:r>
          </a:p>
          <a:p>
            <a:pPr marL="1257300" lvl="2" indent="-457200" algn="l">
              <a:lnSpc>
                <a:spcPct val="95000"/>
              </a:lnSpc>
              <a:buFont typeface="Arial" panose="020B0604020202020204" pitchFamily="34" charset="0"/>
              <a:buChar char="•"/>
            </a:pPr>
            <a:r>
              <a:rPr lang="en-US" altLang="en-US" sz="4000" dirty="0">
                <a:solidFill>
                  <a:schemeClr val="tx1">
                    <a:lumMod val="50000"/>
                    <a:lumOff val="50000"/>
                  </a:schemeClr>
                </a:solidFill>
                <a:latin typeface="Times New Roman" panose="02020603050405020304" pitchFamily="18" charset="0"/>
                <a:cs typeface="Times New Roman" panose="02020603050405020304" pitchFamily="18" charset="0"/>
              </a:rPr>
              <a:t>Predictive</a:t>
            </a:r>
          </a:p>
          <a:p>
            <a:pPr marL="571500" indent="-571500" algn="l">
              <a:lnSpc>
                <a:spcPct val="150000"/>
              </a:lnSpc>
              <a:buFont typeface="Wingdings" panose="05000000000000000000" pitchFamily="2" charset="2"/>
              <a:buChar char="v"/>
              <a:defRPr sz="3000">
                <a:solidFill>
                  <a:srgbClr val="717172"/>
                </a:solidFill>
              </a:defRPr>
            </a:pPr>
            <a:r>
              <a:rPr lang="en-US" altLang="en-US" sz="4000" dirty="0">
                <a:solidFill>
                  <a:schemeClr val="tx1">
                    <a:lumMod val="50000"/>
                    <a:lumOff val="50000"/>
                  </a:schemeClr>
                </a:solidFill>
                <a:latin typeface="Times New Roman" panose="02020603050405020304" pitchFamily="18" charset="0"/>
                <a:cs typeface="Times New Roman" panose="02020603050405020304" pitchFamily="18" charset="0"/>
              </a:rPr>
              <a:t>Implicit is a statistical methodology</a:t>
            </a:r>
          </a:p>
          <a:p>
            <a:pPr marL="571500" indent="-571500" algn="l">
              <a:lnSpc>
                <a:spcPct val="150000"/>
              </a:lnSpc>
              <a:buFont typeface="Wingdings" panose="05000000000000000000" pitchFamily="2" charset="2"/>
              <a:buChar char="v"/>
              <a:defRPr sz="3000">
                <a:solidFill>
                  <a:srgbClr val="717172"/>
                </a:solidFill>
              </a:defRPr>
            </a:pPr>
            <a:r>
              <a:rPr lang="en-US" altLang="en-US" sz="4000" dirty="0">
                <a:solidFill>
                  <a:schemeClr val="tx1">
                    <a:lumMod val="50000"/>
                    <a:lumOff val="50000"/>
                  </a:schemeClr>
                </a:solidFill>
                <a:latin typeface="Times New Roman" panose="02020603050405020304" pitchFamily="18" charset="0"/>
                <a:cs typeface="Times New Roman" panose="02020603050405020304" pitchFamily="18" charset="0"/>
              </a:rPr>
              <a:t>Data Mining lets you be proactive</a:t>
            </a:r>
          </a:p>
          <a:p>
            <a:pPr marL="1257300" lvl="2" indent="-457200" algn="l">
              <a:lnSpc>
                <a:spcPct val="95000"/>
              </a:lnSpc>
              <a:buFont typeface="Arial" panose="020B0604020202020204" pitchFamily="34" charset="0"/>
              <a:buChar char="•"/>
            </a:pPr>
            <a:r>
              <a:rPr lang="en-US" altLang="en-US" sz="4000" dirty="0">
                <a:solidFill>
                  <a:schemeClr val="tx1">
                    <a:lumMod val="50000"/>
                    <a:lumOff val="50000"/>
                  </a:schemeClr>
                </a:solidFill>
                <a:latin typeface="Times New Roman" panose="02020603050405020304" pitchFamily="18" charset="0"/>
                <a:cs typeface="Times New Roman" panose="02020603050405020304" pitchFamily="18" charset="0"/>
              </a:rPr>
              <a:t>Prospective rather than Retrospective</a:t>
            </a:r>
          </a:p>
          <a:p>
            <a:pPr marL="571500" indent="-571500" algn="l">
              <a:lnSpc>
                <a:spcPct val="150000"/>
              </a:lnSpc>
              <a:buFont typeface="Wingdings" panose="05000000000000000000" pitchFamily="2" charset="2"/>
              <a:buChar char="v"/>
              <a:defRPr sz="3000">
                <a:solidFill>
                  <a:srgbClr val="717172"/>
                </a:solidFill>
              </a:defRPr>
            </a:pPr>
            <a:endParaRPr lang="en-US" altLang="en-US" sz="4000" dirty="0">
              <a:solidFill>
                <a:schemeClr val="tx1">
                  <a:lumMod val="50000"/>
                  <a:lumOff val="50000"/>
                </a:schemeClr>
              </a:solidFill>
              <a:latin typeface="Times New Roman" panose="02020603050405020304" pitchFamily="18" charset="0"/>
              <a:cs typeface="Times New Roman" panose="02020603050405020304" pitchFamily="18" charset="0"/>
            </a:endParaRPr>
          </a:p>
          <a:p>
            <a:pPr marL="571500" indent="-571500" algn="l">
              <a:lnSpc>
                <a:spcPct val="150000"/>
              </a:lnSpc>
              <a:buFont typeface="Wingdings" panose="05000000000000000000" pitchFamily="2" charset="2"/>
              <a:buChar char="v"/>
              <a:defRPr sz="3000">
                <a:solidFill>
                  <a:srgbClr val="717172"/>
                </a:solidFill>
              </a:defRPr>
            </a:pPr>
            <a:endParaRPr lang="en-US" altLang="en-US" sz="4000" dirty="0">
              <a:solidFill>
                <a:schemeClr val="tx1">
                  <a:lumMod val="50000"/>
                  <a:lumOff val="50000"/>
                </a:schemeClr>
              </a:solidFill>
              <a:latin typeface="Times New Roman" panose="02020603050405020304" pitchFamily="18" charset="0"/>
              <a:cs typeface="Times New Roman" panose="02020603050405020304" pitchFamily="18" charset="0"/>
            </a:endParaRPr>
          </a:p>
          <a:p>
            <a:pPr algn="l">
              <a:lnSpc>
                <a:spcPct val="150000"/>
              </a:lnSpc>
              <a:defRPr sz="3000">
                <a:solidFill>
                  <a:srgbClr val="717172"/>
                </a:solidFill>
              </a:defRPr>
            </a:pPr>
            <a:endParaRPr sz="40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pic>
        <p:nvPicPr>
          <p:cNvPr id="5" name="Picture 4" descr="A close up of a piece of paper&#10;&#10;Description generated with very high confidence">
            <a:extLst>
              <a:ext uri="{FF2B5EF4-FFF2-40B4-BE49-F238E27FC236}">
                <a16:creationId xmlns:a16="http://schemas.microsoft.com/office/drawing/2014/main" id="{B862F150-DB20-47CB-B0E5-E32EEECA9A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81905" y="2539355"/>
            <a:ext cx="9224545" cy="863729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p:nvPr/>
        </p:nvSpPr>
        <p:spPr>
          <a:xfrm>
            <a:off x="4876570" y="6583315"/>
            <a:ext cx="417113" cy="417113"/>
          </a:xfrm>
          <a:prstGeom prst="ellipse">
            <a:avLst/>
          </a:prstGeom>
          <a:solidFill>
            <a:srgbClr val="82C9DB"/>
          </a:solidFill>
          <a:ln w="12700">
            <a:miter lim="400000"/>
          </a:ln>
        </p:spPr>
        <p:txBody>
          <a:bodyPr lIns="50800" tIns="50800" rIns="50800" bIns="50800" anchor="ctr"/>
          <a:lstStyle/>
          <a:p>
            <a:pPr>
              <a:defRPr sz="3200">
                <a:solidFill>
                  <a:srgbClr val="FFFFFF"/>
                </a:solidFill>
              </a:defRPr>
            </a:pPr>
            <a:endParaRPr/>
          </a:p>
        </p:txBody>
      </p:sp>
      <p:sp>
        <p:nvSpPr>
          <p:cNvPr id="107" name="Shape 107"/>
          <p:cNvSpPr/>
          <p:nvPr/>
        </p:nvSpPr>
        <p:spPr>
          <a:xfrm>
            <a:off x="5003570" y="6710315"/>
            <a:ext cx="163113" cy="163113"/>
          </a:xfrm>
          <a:prstGeom prst="ellipse">
            <a:avLst/>
          </a:prstGeom>
          <a:solidFill>
            <a:srgbClr val="FFFFFF"/>
          </a:solidFill>
          <a:ln w="12700">
            <a:miter lim="400000"/>
          </a:ln>
        </p:spPr>
        <p:txBody>
          <a:bodyPr lIns="50800" tIns="50800" rIns="50800" bIns="50800" anchor="ctr"/>
          <a:lstStyle/>
          <a:p>
            <a:pPr>
              <a:defRPr sz="3200">
                <a:solidFill>
                  <a:srgbClr val="FFFFFF"/>
                </a:solidFill>
              </a:defRPr>
            </a:pPr>
            <a:endParaRPr/>
          </a:p>
        </p:txBody>
      </p:sp>
      <p:sp>
        <p:nvSpPr>
          <p:cNvPr id="108" name="Shape 108"/>
          <p:cNvSpPr/>
          <p:nvPr/>
        </p:nvSpPr>
        <p:spPr>
          <a:xfrm>
            <a:off x="1146476" y="10149806"/>
            <a:ext cx="7877301" cy="70910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nSpc>
                <a:spcPct val="150000"/>
              </a:lnSpc>
              <a:defRPr sz="3000">
                <a:solidFill>
                  <a:srgbClr val="717172"/>
                </a:solidFill>
              </a:defRPr>
            </a:lvl1pPr>
          </a:lstStyle>
          <a:p>
            <a:endParaRPr dirty="0"/>
          </a:p>
        </p:txBody>
      </p:sp>
      <p:sp>
        <p:nvSpPr>
          <p:cNvPr id="110" name="Shape 110"/>
          <p:cNvSpPr/>
          <p:nvPr/>
        </p:nvSpPr>
        <p:spPr>
          <a:xfrm>
            <a:off x="19077953" y="6589526"/>
            <a:ext cx="417112" cy="417112"/>
          </a:xfrm>
          <a:prstGeom prst="ellipse">
            <a:avLst/>
          </a:prstGeom>
          <a:solidFill>
            <a:srgbClr val="A3C3EB"/>
          </a:solidFill>
          <a:ln w="12700">
            <a:miter lim="400000"/>
          </a:ln>
        </p:spPr>
        <p:txBody>
          <a:bodyPr lIns="50800" tIns="50800" rIns="50800" bIns="50800" anchor="ctr"/>
          <a:lstStyle/>
          <a:p>
            <a:pPr>
              <a:defRPr sz="3200">
                <a:solidFill>
                  <a:srgbClr val="FFFFFF"/>
                </a:solidFill>
              </a:defRPr>
            </a:pPr>
            <a:endParaRPr/>
          </a:p>
        </p:txBody>
      </p:sp>
      <p:sp>
        <p:nvSpPr>
          <p:cNvPr id="111" name="Shape 111"/>
          <p:cNvSpPr/>
          <p:nvPr/>
        </p:nvSpPr>
        <p:spPr>
          <a:xfrm>
            <a:off x="19204953" y="6716526"/>
            <a:ext cx="163112" cy="163112"/>
          </a:xfrm>
          <a:prstGeom prst="ellipse">
            <a:avLst/>
          </a:prstGeom>
          <a:solidFill>
            <a:srgbClr val="FFFFFF"/>
          </a:solidFill>
          <a:ln w="12700">
            <a:miter lim="400000"/>
          </a:ln>
        </p:spPr>
        <p:txBody>
          <a:bodyPr lIns="50800" tIns="50800" rIns="50800" bIns="50800" anchor="ctr"/>
          <a:lstStyle/>
          <a:p>
            <a:pPr>
              <a:defRPr sz="3200">
                <a:solidFill>
                  <a:srgbClr val="FFFFFF"/>
                </a:solidFill>
              </a:defRPr>
            </a:pPr>
            <a:endParaRPr/>
          </a:p>
        </p:txBody>
      </p:sp>
      <p:sp>
        <p:nvSpPr>
          <p:cNvPr id="113" name="Shape 113"/>
          <p:cNvSpPr/>
          <p:nvPr/>
        </p:nvSpPr>
        <p:spPr>
          <a:xfrm flipV="1">
            <a:off x="12192000" y="8443165"/>
            <a:ext cx="0" cy="3679030"/>
          </a:xfrm>
          <a:prstGeom prst="line">
            <a:avLst/>
          </a:prstGeom>
          <a:ln w="38100">
            <a:solidFill>
              <a:srgbClr val="EEEFF3"/>
            </a:solidFill>
            <a:miter lim="400000"/>
          </a:ln>
        </p:spPr>
        <p:txBody>
          <a:bodyPr lIns="50800" tIns="50800" rIns="50800" bIns="50800" anchor="ctr"/>
          <a:lstStyle/>
          <a:p>
            <a:pPr>
              <a:defRPr sz="3200">
                <a:latin typeface="Helvetica Light"/>
                <a:ea typeface="Helvetica Light"/>
                <a:cs typeface="Helvetica Light"/>
                <a:sym typeface="Helvetica Light"/>
              </a:defRPr>
            </a:pPr>
            <a:endParaRPr/>
          </a:p>
        </p:txBody>
      </p:sp>
      <p:sp>
        <p:nvSpPr>
          <p:cNvPr id="114" name="Shape 114"/>
          <p:cNvSpPr/>
          <p:nvPr/>
        </p:nvSpPr>
        <p:spPr>
          <a:xfrm>
            <a:off x="1254427" y="1269816"/>
            <a:ext cx="6434454" cy="9182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10000">
                <a:solidFill>
                  <a:srgbClr val="FFFFFF"/>
                </a:solidFill>
                <a:latin typeface="Open Sans Light"/>
                <a:ea typeface="Open Sans Light"/>
                <a:cs typeface="Open Sans Light"/>
                <a:sym typeface="Open Sans Light"/>
              </a:defRPr>
            </a:lvl1pPr>
          </a:lstStyle>
          <a:p>
            <a:r>
              <a:rPr lang="en-US" sz="5300" dirty="0">
                <a:latin typeface="+mn-lt"/>
                <a:cs typeface="Times New Roman" panose="02020603050405020304" pitchFamily="18" charset="0"/>
              </a:rPr>
              <a:t>WHY DATA MINING?</a:t>
            </a:r>
            <a:endParaRPr sz="5300" dirty="0">
              <a:latin typeface="+mn-lt"/>
              <a:cs typeface="Times New Roman" panose="02020603050405020304" pitchFamily="18" charset="0"/>
            </a:endParaRPr>
          </a:p>
        </p:txBody>
      </p:sp>
      <p:sp>
        <p:nvSpPr>
          <p:cNvPr id="3" name="Rectangle 2">
            <a:extLst>
              <a:ext uri="{FF2B5EF4-FFF2-40B4-BE49-F238E27FC236}">
                <a16:creationId xmlns:a16="http://schemas.microsoft.com/office/drawing/2014/main" id="{5739A82A-C9FD-4E7B-95E7-7F7DC56962D4}"/>
              </a:ext>
            </a:extLst>
          </p:cNvPr>
          <p:cNvSpPr/>
          <p:nvPr/>
        </p:nvSpPr>
        <p:spPr>
          <a:xfrm>
            <a:off x="6726278" y="3260861"/>
            <a:ext cx="9953366" cy="2585323"/>
          </a:xfrm>
          <a:prstGeom prst="rect">
            <a:avLst/>
          </a:prstGeom>
        </p:spPr>
        <p:txBody>
          <a:bodyPr wrap="none">
            <a:spAutoFit/>
          </a:bodyPr>
          <a:lstStyle/>
          <a:p>
            <a:r>
              <a:rPr lang="en-US" sz="6600" dirty="0">
                <a:solidFill>
                  <a:schemeClr val="bg1"/>
                </a:solidFill>
                <a:cs typeface="Times New Roman" panose="02020603050405020304" pitchFamily="18" charset="0"/>
              </a:rPr>
              <a:t>Data, Data everywhere yet</a:t>
            </a:r>
          </a:p>
          <a:p>
            <a:r>
              <a:rPr lang="en-US" sz="9600" dirty="0">
                <a:solidFill>
                  <a:schemeClr val="bg1"/>
                </a:solidFill>
                <a:cs typeface="Times New Roman" panose="02020603050405020304" pitchFamily="18" charset="0"/>
              </a:rPr>
              <a:t>…</a:t>
            </a:r>
            <a:endParaRPr lang="en-US" sz="9600" dirty="0">
              <a:solidFill>
                <a:schemeClr val="bg1"/>
              </a:solidFill>
            </a:endParaRPr>
          </a:p>
        </p:txBody>
      </p:sp>
      <p:sp>
        <p:nvSpPr>
          <p:cNvPr id="4" name="Rectangle 3">
            <a:extLst>
              <a:ext uri="{FF2B5EF4-FFF2-40B4-BE49-F238E27FC236}">
                <a16:creationId xmlns:a16="http://schemas.microsoft.com/office/drawing/2014/main" id="{66961ABA-531C-4FF6-886E-EC6E7B9A2959}"/>
              </a:ext>
            </a:extLst>
          </p:cNvPr>
          <p:cNvSpPr/>
          <p:nvPr/>
        </p:nvSpPr>
        <p:spPr>
          <a:xfrm>
            <a:off x="6759099" y="8256980"/>
            <a:ext cx="12646411" cy="3785652"/>
          </a:xfrm>
          <a:prstGeom prst="rect">
            <a:avLst/>
          </a:prstGeom>
        </p:spPr>
        <p:txBody>
          <a:bodyPr wrap="none">
            <a:spAutoFit/>
          </a:bodyPr>
          <a:lstStyle/>
          <a:p>
            <a:pPr marL="685800" indent="-685800" algn="just">
              <a:buFont typeface="Arial" panose="020B0604020202020204" pitchFamily="34" charset="0"/>
              <a:buChar char="•"/>
            </a:pPr>
            <a:r>
              <a:rPr lang="en-US" sz="6000" dirty="0">
                <a:solidFill>
                  <a:schemeClr val="tx1">
                    <a:lumMod val="50000"/>
                    <a:lumOff val="50000"/>
                  </a:schemeClr>
                </a:solidFill>
                <a:cs typeface="Times New Roman" panose="02020603050405020304" pitchFamily="18" charset="0"/>
              </a:rPr>
              <a:t>I can’t find the data I need</a:t>
            </a:r>
          </a:p>
          <a:p>
            <a:pPr marL="685800" indent="-685800" algn="just">
              <a:buFont typeface="Arial" panose="020B0604020202020204" pitchFamily="34" charset="0"/>
              <a:buChar char="•"/>
            </a:pPr>
            <a:r>
              <a:rPr lang="en-US" sz="6000" dirty="0">
                <a:solidFill>
                  <a:schemeClr val="tx1">
                    <a:lumMod val="50000"/>
                    <a:lumOff val="50000"/>
                  </a:schemeClr>
                </a:solidFill>
                <a:cs typeface="Times New Roman" panose="02020603050405020304" pitchFamily="18" charset="0"/>
              </a:rPr>
              <a:t>I can’t get the data I need</a:t>
            </a:r>
          </a:p>
          <a:p>
            <a:pPr marL="685800" indent="-685800" algn="just">
              <a:buFont typeface="Arial" panose="020B0604020202020204" pitchFamily="34" charset="0"/>
              <a:buChar char="•"/>
            </a:pPr>
            <a:r>
              <a:rPr lang="en-US" sz="6000" dirty="0">
                <a:solidFill>
                  <a:schemeClr val="tx1">
                    <a:lumMod val="50000"/>
                    <a:lumOff val="50000"/>
                  </a:schemeClr>
                </a:solidFill>
                <a:cs typeface="Times New Roman" panose="02020603050405020304" pitchFamily="18" charset="0"/>
              </a:rPr>
              <a:t>I can’t understand the data I found</a:t>
            </a:r>
          </a:p>
          <a:p>
            <a:pPr marL="685800" indent="-685800" algn="just">
              <a:buFont typeface="Arial" panose="020B0604020202020204" pitchFamily="34" charset="0"/>
              <a:buChar char="•"/>
            </a:pPr>
            <a:r>
              <a:rPr lang="en-US" sz="6000" dirty="0">
                <a:solidFill>
                  <a:schemeClr val="tx1">
                    <a:lumMod val="50000"/>
                    <a:lumOff val="50000"/>
                  </a:schemeClr>
                </a:solidFill>
                <a:cs typeface="Times New Roman" panose="02020603050405020304" pitchFamily="18" charset="0"/>
              </a:rPr>
              <a:t>I can’t use the data I found</a:t>
            </a:r>
            <a:endParaRPr lang="en-US" sz="6000" dirty="0">
              <a:solidFill>
                <a:schemeClr val="tx1">
                  <a:lumMod val="50000"/>
                  <a:lumOff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175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 name="Shape 963"/>
          <p:cNvSpPr/>
          <p:nvPr/>
        </p:nvSpPr>
        <p:spPr>
          <a:xfrm>
            <a:off x="3054434" y="6022598"/>
            <a:ext cx="5352427"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defRPr sz="3000" cap="all">
                <a:solidFill>
                  <a:srgbClr val="FFFFFF"/>
                </a:solidFill>
                <a:latin typeface="+mj-lt"/>
                <a:ea typeface="+mj-ea"/>
                <a:cs typeface="+mj-cs"/>
                <a:sym typeface="Montserrat-Bold"/>
              </a:defRPr>
            </a:lvl1pPr>
          </a:lstStyle>
          <a:p>
            <a:pPr algn="ctr"/>
            <a:r>
              <a:rPr lang="en-US" sz="3600" dirty="0"/>
              <a:t>DATA Explosion problem</a:t>
            </a:r>
            <a:endParaRPr sz="3600" dirty="0"/>
          </a:p>
        </p:txBody>
      </p:sp>
      <p:sp>
        <p:nvSpPr>
          <p:cNvPr id="965" name="Shape 965"/>
          <p:cNvSpPr/>
          <p:nvPr/>
        </p:nvSpPr>
        <p:spPr>
          <a:xfrm>
            <a:off x="11251066" y="4554991"/>
            <a:ext cx="1587342" cy="129430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9000" spc="2880" baseline="-3333">
                <a:solidFill>
                  <a:srgbClr val="6AB3B8"/>
                </a:solidFill>
                <a:latin typeface="et-line"/>
                <a:ea typeface="et-line"/>
                <a:cs typeface="et-line"/>
                <a:sym typeface="et-line"/>
              </a:defRPr>
            </a:lvl1pPr>
          </a:lstStyle>
          <a:p>
            <a:r>
              <a:rPr dirty="0"/>
              <a:t></a:t>
            </a:r>
          </a:p>
        </p:txBody>
      </p:sp>
      <p:sp>
        <p:nvSpPr>
          <p:cNvPr id="966" name="Shape 966"/>
          <p:cNvSpPr/>
          <p:nvPr/>
        </p:nvSpPr>
        <p:spPr>
          <a:xfrm>
            <a:off x="5097710" y="4534431"/>
            <a:ext cx="1265873" cy="129430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9000" spc="2880" baseline="-3333">
                <a:solidFill>
                  <a:srgbClr val="82C9DB"/>
                </a:solidFill>
                <a:latin typeface="et-line"/>
                <a:ea typeface="et-line"/>
                <a:cs typeface="et-line"/>
                <a:sym typeface="et-line"/>
              </a:defRPr>
            </a:lvl1pPr>
          </a:lstStyle>
          <a:p>
            <a:r>
              <a:rPr dirty="0"/>
              <a:t></a:t>
            </a:r>
          </a:p>
        </p:txBody>
      </p:sp>
      <p:sp>
        <p:nvSpPr>
          <p:cNvPr id="967" name="Shape 967"/>
          <p:cNvSpPr/>
          <p:nvPr/>
        </p:nvSpPr>
        <p:spPr>
          <a:xfrm>
            <a:off x="16949935" y="6022598"/>
            <a:ext cx="4212693" cy="121058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defRPr sz="3000" cap="all">
                <a:solidFill>
                  <a:srgbClr val="FFFFFF"/>
                </a:solidFill>
                <a:latin typeface="+mj-lt"/>
                <a:ea typeface="+mj-ea"/>
                <a:cs typeface="+mj-cs"/>
                <a:sym typeface="Montserrat-Bold"/>
              </a:defRPr>
            </a:lvl1pPr>
          </a:lstStyle>
          <a:p>
            <a:pPr algn="ctr"/>
            <a:r>
              <a:rPr lang="en-US" sz="3600" dirty="0"/>
              <a:t>Data warehousing</a:t>
            </a:r>
          </a:p>
          <a:p>
            <a:pPr algn="ctr"/>
            <a:r>
              <a:rPr lang="en-US" sz="3600" dirty="0"/>
              <a:t>data mining</a:t>
            </a:r>
            <a:endParaRPr sz="3600" dirty="0"/>
          </a:p>
        </p:txBody>
      </p:sp>
      <p:sp>
        <p:nvSpPr>
          <p:cNvPr id="969" name="Shape 969"/>
          <p:cNvSpPr/>
          <p:nvPr/>
        </p:nvSpPr>
        <p:spPr>
          <a:xfrm>
            <a:off x="18316188" y="4410789"/>
            <a:ext cx="1480186" cy="129430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defTabSz="457200">
              <a:lnSpc>
                <a:spcPct val="19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9000" spc="2880" baseline="-3333">
                <a:solidFill>
                  <a:srgbClr val="A3C3EB"/>
                </a:solidFill>
                <a:latin typeface="et-line"/>
                <a:ea typeface="et-line"/>
                <a:cs typeface="et-line"/>
                <a:sym typeface="et-line"/>
              </a:defRPr>
            </a:lvl1pPr>
          </a:lstStyle>
          <a:p>
            <a:r>
              <a:rPr dirty="0"/>
              <a:t></a:t>
            </a:r>
          </a:p>
        </p:txBody>
      </p:sp>
      <p:sp>
        <p:nvSpPr>
          <p:cNvPr id="970" name="Shape 970"/>
          <p:cNvSpPr/>
          <p:nvPr/>
        </p:nvSpPr>
        <p:spPr>
          <a:xfrm>
            <a:off x="9051803" y="5992575"/>
            <a:ext cx="6354304" cy="121058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defRPr sz="3000" cap="all">
                <a:solidFill>
                  <a:srgbClr val="FFFFFF"/>
                </a:solidFill>
                <a:latin typeface="+mj-lt"/>
                <a:ea typeface="+mj-ea"/>
                <a:cs typeface="+mj-cs"/>
                <a:sym typeface="Montserrat-Bold"/>
              </a:defRPr>
            </a:lvl1pPr>
          </a:lstStyle>
          <a:p>
            <a:pPr algn="ctr"/>
            <a:r>
              <a:rPr lang="en-US" sz="3600" dirty="0"/>
              <a:t>drowning in data</a:t>
            </a:r>
          </a:p>
          <a:p>
            <a:pPr algn="ctr"/>
            <a:r>
              <a:rPr lang="en-US" sz="3600" dirty="0"/>
              <a:t>but starving for knowledge</a:t>
            </a:r>
            <a:endParaRPr sz="3600" dirty="0"/>
          </a:p>
        </p:txBody>
      </p:sp>
      <p:sp>
        <p:nvSpPr>
          <p:cNvPr id="972" name="Shape 972"/>
          <p:cNvSpPr/>
          <p:nvPr/>
        </p:nvSpPr>
        <p:spPr>
          <a:xfrm>
            <a:off x="1751455" y="-3582545"/>
            <a:ext cx="20955001" cy="209550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8437" y="3163"/>
                </a:lnTo>
                <a:lnTo>
                  <a:pt x="21600" y="10800"/>
                </a:lnTo>
                <a:lnTo>
                  <a:pt x="18437" y="18437"/>
                </a:lnTo>
                <a:lnTo>
                  <a:pt x="10800" y="21600"/>
                </a:lnTo>
                <a:lnTo>
                  <a:pt x="3163" y="18437"/>
                </a:lnTo>
                <a:lnTo>
                  <a:pt x="0" y="10800"/>
                </a:lnTo>
                <a:lnTo>
                  <a:pt x="3163" y="3163"/>
                </a:lnTo>
                <a:close/>
              </a:path>
            </a:pathLst>
          </a:custGeom>
          <a:ln w="38100">
            <a:solidFill>
              <a:srgbClr val="454545"/>
            </a:solidFill>
            <a:miter lim="400000"/>
          </a:ln>
        </p:spPr>
        <p:txBody>
          <a:bodyPr lIns="50800" tIns="50800" rIns="50800" bIns="50800" anchor="ctr"/>
          <a:lstStyle/>
          <a:p>
            <a:pPr>
              <a:defRPr sz="3200">
                <a:solidFill>
                  <a:srgbClr val="454545"/>
                </a:solidFill>
              </a:defRPr>
            </a:pPr>
            <a:endParaRPr/>
          </a:p>
        </p:txBody>
      </p:sp>
      <p:sp>
        <p:nvSpPr>
          <p:cNvPr id="973" name="Shape 973"/>
          <p:cNvSpPr/>
          <p:nvPr/>
        </p:nvSpPr>
        <p:spPr>
          <a:xfrm>
            <a:off x="1079500" y="-4254500"/>
            <a:ext cx="22225000" cy="22225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8437" y="3163"/>
                </a:lnTo>
                <a:lnTo>
                  <a:pt x="21600" y="10800"/>
                </a:lnTo>
                <a:lnTo>
                  <a:pt x="18437" y="18437"/>
                </a:lnTo>
                <a:lnTo>
                  <a:pt x="10800" y="21600"/>
                </a:lnTo>
                <a:lnTo>
                  <a:pt x="3163" y="18437"/>
                </a:lnTo>
                <a:lnTo>
                  <a:pt x="0" y="10800"/>
                </a:lnTo>
                <a:lnTo>
                  <a:pt x="3163" y="3163"/>
                </a:lnTo>
                <a:close/>
              </a:path>
            </a:pathLst>
          </a:custGeom>
          <a:ln w="38100">
            <a:solidFill>
              <a:srgbClr val="313131"/>
            </a:solidFill>
            <a:miter lim="400000"/>
          </a:ln>
        </p:spPr>
        <p:txBody>
          <a:bodyPr lIns="50800" tIns="50800" rIns="50800" bIns="50800" anchor="ctr"/>
          <a:lstStyle/>
          <a:p>
            <a:pPr>
              <a:defRPr sz="3200">
                <a:solidFill>
                  <a:srgbClr val="454545"/>
                </a:solidFill>
              </a:defRPr>
            </a:pPr>
            <a:endParaRPr/>
          </a:p>
        </p:txBody>
      </p:sp>
      <p:sp>
        <p:nvSpPr>
          <p:cNvPr id="974" name="Shape 974"/>
          <p:cNvSpPr/>
          <p:nvPr/>
        </p:nvSpPr>
        <p:spPr>
          <a:xfrm>
            <a:off x="444500" y="-4889500"/>
            <a:ext cx="23495000" cy="23495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8437" y="3163"/>
                </a:lnTo>
                <a:lnTo>
                  <a:pt x="21600" y="10800"/>
                </a:lnTo>
                <a:lnTo>
                  <a:pt x="18437" y="18437"/>
                </a:lnTo>
                <a:lnTo>
                  <a:pt x="10800" y="21600"/>
                </a:lnTo>
                <a:lnTo>
                  <a:pt x="3163" y="18437"/>
                </a:lnTo>
                <a:lnTo>
                  <a:pt x="0" y="10800"/>
                </a:lnTo>
                <a:lnTo>
                  <a:pt x="3163" y="3163"/>
                </a:lnTo>
                <a:close/>
              </a:path>
            </a:pathLst>
          </a:custGeom>
          <a:ln w="38100">
            <a:solidFill>
              <a:srgbClr val="2A2A2A"/>
            </a:solidFill>
            <a:miter lim="400000"/>
          </a:ln>
        </p:spPr>
        <p:txBody>
          <a:bodyPr lIns="50800" tIns="50800" rIns="50800" bIns="50800" anchor="ctr"/>
          <a:lstStyle/>
          <a:p>
            <a:pPr>
              <a:defRPr sz="3200">
                <a:solidFill>
                  <a:srgbClr val="454545"/>
                </a:solidFill>
              </a:defRPr>
            </a:pPr>
            <a:endParaRPr/>
          </a:p>
        </p:txBody>
      </p:sp>
      <p:sp>
        <p:nvSpPr>
          <p:cNvPr id="975" name="Shape 975"/>
          <p:cNvSpPr/>
          <p:nvPr/>
        </p:nvSpPr>
        <p:spPr>
          <a:xfrm>
            <a:off x="8258234" y="2012796"/>
            <a:ext cx="7867538" cy="11028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6500">
                <a:solidFill>
                  <a:srgbClr val="FFFFFF"/>
                </a:solidFill>
                <a:latin typeface="Open Sans Light"/>
                <a:ea typeface="Open Sans Light"/>
                <a:cs typeface="Open Sans Light"/>
                <a:sym typeface="Open Sans Light"/>
              </a:defRPr>
            </a:pPr>
            <a:r>
              <a:rPr lang="en-US" dirty="0"/>
              <a:t>WHY DATA MINING?</a:t>
            </a:r>
            <a:endParaRPr dirty="0"/>
          </a:p>
        </p:txBody>
      </p:sp>
    </p:spTree>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Shape 118"/>
          <p:cNvSpPr/>
          <p:nvPr/>
        </p:nvSpPr>
        <p:spPr>
          <a:xfrm>
            <a:off x="4314698" y="4794884"/>
            <a:ext cx="7877302" cy="706648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r">
              <a:lnSpc>
                <a:spcPct val="150000"/>
              </a:lnSpc>
              <a:defRPr sz="3000">
                <a:solidFill>
                  <a:srgbClr val="717172"/>
                </a:solidFill>
              </a:defRPr>
            </a:lvl1pPr>
          </a:lstStyle>
          <a:p>
            <a:pPr algn="just"/>
            <a:r>
              <a:rPr lang="en-US" sz="5400" u="sng" dirty="0">
                <a:latin typeface="Times New Roman" panose="02020603050405020304" pitchFamily="18" charset="0"/>
                <a:cs typeface="Times New Roman" panose="02020603050405020304" pitchFamily="18" charset="0"/>
              </a:rPr>
              <a:t>Industry</a:t>
            </a:r>
          </a:p>
          <a:p>
            <a:pPr algn="just"/>
            <a:r>
              <a:rPr lang="en-US" sz="3600" dirty="0">
                <a:latin typeface="Times New Roman" panose="02020603050405020304" pitchFamily="18" charset="0"/>
                <a:cs typeface="Times New Roman" panose="02020603050405020304" pitchFamily="18" charset="0"/>
              </a:rPr>
              <a:t>Finance</a:t>
            </a:r>
          </a:p>
          <a:p>
            <a:pPr algn="just"/>
            <a:r>
              <a:rPr lang="en-US" sz="3600" dirty="0">
                <a:latin typeface="Times New Roman" panose="02020603050405020304" pitchFamily="18" charset="0"/>
                <a:cs typeface="Times New Roman" panose="02020603050405020304" pitchFamily="18" charset="0"/>
              </a:rPr>
              <a:t>Insurance</a:t>
            </a:r>
          </a:p>
          <a:p>
            <a:pPr algn="just"/>
            <a:r>
              <a:rPr lang="en-US" sz="3600" dirty="0">
                <a:latin typeface="Times New Roman" panose="02020603050405020304" pitchFamily="18" charset="0"/>
                <a:cs typeface="Times New Roman" panose="02020603050405020304" pitchFamily="18" charset="0"/>
              </a:rPr>
              <a:t>Telecommunication</a:t>
            </a:r>
          </a:p>
          <a:p>
            <a:pPr algn="just"/>
            <a:r>
              <a:rPr lang="en-US" sz="3600" dirty="0">
                <a:latin typeface="Times New Roman" panose="02020603050405020304" pitchFamily="18" charset="0"/>
                <a:cs typeface="Times New Roman" panose="02020603050405020304" pitchFamily="18" charset="0"/>
              </a:rPr>
              <a:t>Transport</a:t>
            </a:r>
          </a:p>
          <a:p>
            <a:pPr algn="just"/>
            <a:r>
              <a:rPr lang="en-US" sz="3600" dirty="0">
                <a:latin typeface="Times New Roman" panose="02020603050405020304" pitchFamily="18" charset="0"/>
                <a:cs typeface="Times New Roman" panose="02020603050405020304" pitchFamily="18" charset="0"/>
              </a:rPr>
              <a:t>Consumer goods</a:t>
            </a:r>
          </a:p>
          <a:p>
            <a:pPr algn="just"/>
            <a:r>
              <a:rPr lang="en-US" sz="3600" dirty="0">
                <a:latin typeface="Times New Roman" panose="02020603050405020304" pitchFamily="18" charset="0"/>
                <a:cs typeface="Times New Roman" panose="02020603050405020304" pitchFamily="18" charset="0"/>
              </a:rPr>
              <a:t>Scientific Research</a:t>
            </a:r>
          </a:p>
          <a:p>
            <a:pPr algn="just"/>
            <a:r>
              <a:rPr lang="en-US" sz="3600" dirty="0">
                <a:latin typeface="Times New Roman" panose="02020603050405020304" pitchFamily="18" charset="0"/>
                <a:cs typeface="Times New Roman" panose="02020603050405020304" pitchFamily="18" charset="0"/>
              </a:rPr>
              <a:t>Utilities</a:t>
            </a:r>
            <a:endParaRPr sz="3600" dirty="0">
              <a:latin typeface="Times New Roman" panose="02020603050405020304" pitchFamily="18" charset="0"/>
              <a:cs typeface="Times New Roman" panose="02020603050405020304" pitchFamily="18" charset="0"/>
            </a:endParaRPr>
          </a:p>
        </p:txBody>
      </p:sp>
      <p:sp>
        <p:nvSpPr>
          <p:cNvPr id="120" name="Shape 120"/>
          <p:cNvSpPr/>
          <p:nvPr/>
        </p:nvSpPr>
        <p:spPr>
          <a:xfrm>
            <a:off x="17185781" y="4794884"/>
            <a:ext cx="7877302" cy="706648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l">
              <a:lnSpc>
                <a:spcPct val="150000"/>
              </a:lnSpc>
              <a:defRPr sz="3000">
                <a:solidFill>
                  <a:srgbClr val="717172"/>
                </a:solidFill>
              </a:defRPr>
            </a:lvl1pPr>
          </a:lstStyle>
          <a:p>
            <a:r>
              <a:rPr lang="en-US" sz="5400" u="sng" dirty="0">
                <a:latin typeface="Times New Roman" panose="02020603050405020304" pitchFamily="18" charset="0"/>
                <a:cs typeface="Times New Roman" panose="02020603050405020304" pitchFamily="18" charset="0"/>
              </a:rPr>
              <a:t>Application</a:t>
            </a:r>
          </a:p>
          <a:p>
            <a:r>
              <a:rPr lang="en-US" sz="3600" dirty="0">
                <a:latin typeface="Times New Roman" panose="02020603050405020304" pitchFamily="18" charset="0"/>
                <a:cs typeface="Times New Roman" panose="02020603050405020304" pitchFamily="18" charset="0"/>
              </a:rPr>
              <a:t>Credit Card Analysis</a:t>
            </a:r>
          </a:p>
          <a:p>
            <a:r>
              <a:rPr lang="en-US" sz="3600" dirty="0">
                <a:latin typeface="Times New Roman" panose="02020603050405020304" pitchFamily="18" charset="0"/>
                <a:cs typeface="Times New Roman" panose="02020603050405020304" pitchFamily="18" charset="0"/>
              </a:rPr>
              <a:t>Claims, Fraud Analysis</a:t>
            </a:r>
          </a:p>
          <a:p>
            <a:r>
              <a:rPr lang="en-US" sz="3600" dirty="0">
                <a:latin typeface="Times New Roman" panose="02020603050405020304" pitchFamily="18" charset="0"/>
                <a:cs typeface="Times New Roman" panose="02020603050405020304" pitchFamily="18" charset="0"/>
              </a:rPr>
              <a:t>Call record analysis</a:t>
            </a:r>
          </a:p>
          <a:p>
            <a:r>
              <a:rPr lang="en-US" sz="3600" dirty="0">
                <a:latin typeface="Times New Roman" panose="02020603050405020304" pitchFamily="18" charset="0"/>
                <a:cs typeface="Times New Roman" panose="02020603050405020304" pitchFamily="18" charset="0"/>
              </a:rPr>
              <a:t>Logistics Management</a:t>
            </a:r>
          </a:p>
          <a:p>
            <a:r>
              <a:rPr lang="en-US" sz="3600" dirty="0">
                <a:latin typeface="Times New Roman" panose="02020603050405020304" pitchFamily="18" charset="0"/>
                <a:cs typeface="Times New Roman" panose="02020603050405020304" pitchFamily="18" charset="0"/>
              </a:rPr>
              <a:t>Promotion Analysis</a:t>
            </a:r>
          </a:p>
          <a:p>
            <a:r>
              <a:rPr lang="en-US" sz="3600" dirty="0">
                <a:latin typeface="Times New Roman" panose="02020603050405020304" pitchFamily="18" charset="0"/>
                <a:cs typeface="Times New Roman" panose="02020603050405020304" pitchFamily="18" charset="0"/>
              </a:rPr>
              <a:t>Image, Video, Speech</a:t>
            </a:r>
          </a:p>
          <a:p>
            <a:r>
              <a:rPr lang="en-US" sz="3600" dirty="0">
                <a:latin typeface="Times New Roman" panose="02020603050405020304" pitchFamily="18" charset="0"/>
                <a:cs typeface="Times New Roman" panose="02020603050405020304" pitchFamily="18" charset="0"/>
              </a:rPr>
              <a:t>Power usage analysis</a:t>
            </a:r>
            <a:endParaRPr sz="3600" dirty="0">
              <a:latin typeface="Times New Roman" panose="02020603050405020304" pitchFamily="18" charset="0"/>
              <a:cs typeface="Times New Roman" panose="02020603050405020304" pitchFamily="18" charset="0"/>
            </a:endParaRPr>
          </a:p>
        </p:txBody>
      </p:sp>
      <p:sp>
        <p:nvSpPr>
          <p:cNvPr id="121" name="Shape 121"/>
          <p:cNvSpPr/>
          <p:nvPr/>
        </p:nvSpPr>
        <p:spPr>
          <a:xfrm>
            <a:off x="8417734" y="1117153"/>
            <a:ext cx="7548541" cy="287258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9000">
                <a:solidFill>
                  <a:srgbClr val="FFFFFF"/>
                </a:solidFill>
                <a:latin typeface="Open Sans Light"/>
                <a:ea typeface="Open Sans Light"/>
                <a:cs typeface="Open Sans Light"/>
                <a:sym typeface="Open Sans Light"/>
              </a:defRPr>
            </a:pPr>
            <a:r>
              <a:rPr lang="en-US" dirty="0"/>
              <a:t>Application of </a:t>
            </a:r>
          </a:p>
          <a:p>
            <a:pPr>
              <a:defRPr sz="9000">
                <a:solidFill>
                  <a:srgbClr val="FFFFFF"/>
                </a:solidFill>
                <a:latin typeface="Open Sans Light"/>
                <a:ea typeface="Open Sans Light"/>
                <a:cs typeface="Open Sans Light"/>
                <a:sym typeface="Open Sans Light"/>
              </a:defRPr>
            </a:pPr>
            <a:r>
              <a:rPr lang="en-US" dirty="0"/>
              <a:t>Data Mining</a:t>
            </a:r>
            <a:endParaRPr dirty="0"/>
          </a:p>
        </p:txBody>
      </p:sp>
      <p:sp>
        <p:nvSpPr>
          <p:cNvPr id="122" name="Shape 122"/>
          <p:cNvSpPr/>
          <p:nvPr/>
        </p:nvSpPr>
        <p:spPr>
          <a:xfrm flipV="1">
            <a:off x="12192000" y="8443165"/>
            <a:ext cx="0" cy="3679030"/>
          </a:xfrm>
          <a:prstGeom prst="line">
            <a:avLst/>
          </a:prstGeom>
          <a:ln w="38100">
            <a:solidFill>
              <a:srgbClr val="EEEFF3"/>
            </a:solidFill>
            <a:miter lim="400000"/>
          </a:ln>
        </p:spPr>
        <p:txBody>
          <a:bodyPr lIns="50800" tIns="50800" rIns="50800" bIns="50800" anchor="ctr"/>
          <a:lstStyle/>
          <a:p>
            <a:pPr>
              <a:defRPr sz="3200">
                <a:latin typeface="Helvetica Light"/>
                <a:ea typeface="Helvetica Light"/>
                <a:cs typeface="Helvetica Light"/>
                <a:sym typeface="Helvetica Light"/>
              </a:defRPr>
            </a:pPr>
            <a:endParaRPr/>
          </a:p>
        </p:txBody>
      </p:sp>
    </p:spTree>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hape 250"/>
          <p:cNvSpPr/>
          <p:nvPr/>
        </p:nvSpPr>
        <p:spPr>
          <a:xfrm>
            <a:off x="12140671" y="9502859"/>
            <a:ext cx="102657" cy="70910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nSpc>
                <a:spcPct val="150000"/>
              </a:lnSpc>
              <a:defRPr sz="3000">
                <a:solidFill>
                  <a:srgbClr val="FFFFFF"/>
                </a:solidFill>
              </a:defRPr>
            </a:pPr>
            <a:endParaRPr dirty="0"/>
          </a:p>
        </p:txBody>
      </p:sp>
      <p:sp>
        <p:nvSpPr>
          <p:cNvPr id="2" name="Rectangle 1">
            <a:extLst>
              <a:ext uri="{FF2B5EF4-FFF2-40B4-BE49-F238E27FC236}">
                <a16:creationId xmlns:a16="http://schemas.microsoft.com/office/drawing/2014/main" id="{FEE67EE7-985D-4EE8-8C75-C44DE499A33A}"/>
              </a:ext>
            </a:extLst>
          </p:cNvPr>
          <p:cNvSpPr/>
          <p:nvPr/>
        </p:nvSpPr>
        <p:spPr>
          <a:xfrm>
            <a:off x="353960" y="710186"/>
            <a:ext cx="8861721" cy="1015663"/>
          </a:xfrm>
          <a:prstGeom prst="rect">
            <a:avLst/>
          </a:prstGeom>
        </p:spPr>
        <p:txBody>
          <a:bodyPr wrap="none">
            <a:spAutoFit/>
          </a:bodyPr>
          <a:lstStyle/>
          <a:p>
            <a:r>
              <a:rPr lang="en-US" sz="6000" dirty="0"/>
              <a:t>AI products and solutions</a:t>
            </a:r>
          </a:p>
        </p:txBody>
      </p:sp>
      <p:sp>
        <p:nvSpPr>
          <p:cNvPr id="24" name="Rectangle 23">
            <a:extLst>
              <a:ext uri="{FF2B5EF4-FFF2-40B4-BE49-F238E27FC236}">
                <a16:creationId xmlns:a16="http://schemas.microsoft.com/office/drawing/2014/main" id="{C97D38B7-6ABA-4FB8-920C-A3BFC973B0D2}"/>
              </a:ext>
            </a:extLst>
          </p:cNvPr>
          <p:cNvSpPr/>
          <p:nvPr/>
        </p:nvSpPr>
        <p:spPr>
          <a:xfrm>
            <a:off x="0" y="6225425"/>
            <a:ext cx="4601497" cy="2677656"/>
          </a:xfrm>
          <a:prstGeom prst="rect">
            <a:avLst/>
          </a:prstGeom>
        </p:spPr>
        <p:txBody>
          <a:bodyPr wrap="square">
            <a:spAutoFit/>
          </a:bodyPr>
          <a:lstStyle/>
          <a:p>
            <a:r>
              <a:rPr lang="en-US" sz="2800" dirty="0">
                <a:solidFill>
                  <a:schemeClr val="bg1"/>
                </a:solidFill>
                <a:latin typeface="Times New Roman" panose="02020603050405020304" pitchFamily="18" charset="0"/>
                <a:cs typeface="Times New Roman" panose="02020603050405020304" pitchFamily="18" charset="0"/>
              </a:rPr>
              <a:t>AI platform</a:t>
            </a:r>
          </a:p>
          <a:p>
            <a:r>
              <a:rPr lang="en-US" sz="2800" dirty="0">
                <a:solidFill>
                  <a:schemeClr val="bg1"/>
                </a:solidFill>
                <a:latin typeface="Times New Roman" panose="02020603050405020304" pitchFamily="18" charset="0"/>
                <a:cs typeface="Times New Roman" panose="02020603050405020304" pitchFamily="18" charset="0"/>
              </a:rPr>
              <a:t>…………….</a:t>
            </a:r>
          </a:p>
          <a:p>
            <a:pPr algn="l"/>
            <a:r>
              <a:rPr lang="en-US" sz="2800" dirty="0">
                <a:solidFill>
                  <a:schemeClr val="bg1"/>
                </a:solidFill>
                <a:latin typeface="Times New Roman" panose="02020603050405020304" pitchFamily="18" charset="0"/>
                <a:cs typeface="Times New Roman" panose="02020603050405020304" pitchFamily="18" charset="0"/>
              </a:rPr>
              <a:t>Innovate and accelerate with</a:t>
            </a:r>
          </a:p>
          <a:p>
            <a:r>
              <a:rPr lang="en-US" sz="2800" dirty="0">
                <a:solidFill>
                  <a:schemeClr val="bg1"/>
                </a:solidFill>
                <a:latin typeface="Times New Roman" panose="02020603050405020304" pitchFamily="18" charset="0"/>
                <a:cs typeface="Times New Roman" panose="02020603050405020304" pitchFamily="18" charset="0"/>
              </a:rPr>
              <a:t>powerful tools and services that bring AI to every developer.</a:t>
            </a:r>
          </a:p>
        </p:txBody>
      </p:sp>
      <p:sp>
        <p:nvSpPr>
          <p:cNvPr id="30" name="Rectangle 29">
            <a:extLst>
              <a:ext uri="{FF2B5EF4-FFF2-40B4-BE49-F238E27FC236}">
                <a16:creationId xmlns:a16="http://schemas.microsoft.com/office/drawing/2014/main" id="{B911E089-78C3-4DA5-9DFB-5A04DEB36270}"/>
              </a:ext>
            </a:extLst>
          </p:cNvPr>
          <p:cNvSpPr/>
          <p:nvPr/>
        </p:nvSpPr>
        <p:spPr>
          <a:xfrm>
            <a:off x="6425053" y="6179258"/>
            <a:ext cx="5108841" cy="2677656"/>
          </a:xfrm>
          <a:prstGeom prst="rect">
            <a:avLst/>
          </a:prstGeom>
        </p:spPr>
        <p:txBody>
          <a:bodyPr wrap="square">
            <a:spAutoFit/>
          </a:bodyPr>
          <a:lstStyle/>
          <a:p>
            <a:r>
              <a:rPr lang="en-US" sz="2800" dirty="0">
                <a:solidFill>
                  <a:schemeClr val="bg1"/>
                </a:solidFill>
                <a:latin typeface="Times New Roman" panose="02020603050405020304" pitchFamily="18" charset="0"/>
                <a:cs typeface="Times New Roman" panose="02020603050405020304" pitchFamily="18" charset="0"/>
              </a:rPr>
              <a:t>AI solutions</a:t>
            </a:r>
          </a:p>
          <a:p>
            <a:r>
              <a:rPr lang="en-US" sz="2800" dirty="0">
                <a:solidFill>
                  <a:schemeClr val="bg1"/>
                </a:solidFill>
                <a:latin typeface="Times New Roman" panose="02020603050405020304" pitchFamily="18" charset="0"/>
                <a:cs typeface="Times New Roman" panose="02020603050405020304" pitchFamily="18" charset="0"/>
              </a:rPr>
              <a:t>……………</a:t>
            </a:r>
          </a:p>
          <a:p>
            <a:r>
              <a:rPr lang="en-US" sz="2800" dirty="0">
                <a:solidFill>
                  <a:schemeClr val="bg1"/>
                </a:solidFill>
                <a:latin typeface="Times New Roman" panose="02020603050405020304" pitchFamily="18" charset="0"/>
                <a:cs typeface="Times New Roman" panose="02020603050405020304" pitchFamily="18" charset="0"/>
              </a:rPr>
              <a:t>Use AI to drive digital transformation with accelerators, solutions, and practices that empower your organization.</a:t>
            </a:r>
            <a:endParaRPr lang="en-US" sz="2800" dirty="0"/>
          </a:p>
        </p:txBody>
      </p:sp>
      <p:sp>
        <p:nvSpPr>
          <p:cNvPr id="31" name="Rectangle 30">
            <a:extLst>
              <a:ext uri="{FF2B5EF4-FFF2-40B4-BE49-F238E27FC236}">
                <a16:creationId xmlns:a16="http://schemas.microsoft.com/office/drawing/2014/main" id="{C9CA0FF1-CFE2-424E-A542-AD5AD9F1AF87}"/>
              </a:ext>
            </a:extLst>
          </p:cNvPr>
          <p:cNvSpPr/>
          <p:nvPr/>
        </p:nvSpPr>
        <p:spPr>
          <a:xfrm>
            <a:off x="13357450" y="6179258"/>
            <a:ext cx="4601497" cy="2246769"/>
          </a:xfrm>
          <a:prstGeom prst="rect">
            <a:avLst/>
          </a:prstGeom>
        </p:spPr>
        <p:txBody>
          <a:bodyPr wrap="square">
            <a:spAutoFit/>
          </a:bodyPr>
          <a:lstStyle/>
          <a:p>
            <a:r>
              <a:rPr lang="en-US" sz="2800" dirty="0">
                <a:solidFill>
                  <a:schemeClr val="bg1"/>
                </a:solidFill>
                <a:latin typeface="Times New Roman" panose="02020603050405020304" pitchFamily="18" charset="0"/>
                <a:cs typeface="Times New Roman" panose="02020603050405020304" pitchFamily="18" charset="0"/>
              </a:rPr>
              <a:t>Intelligent applications</a:t>
            </a:r>
          </a:p>
          <a:p>
            <a:r>
              <a:rPr lang="en-US" sz="2800" dirty="0">
                <a:solidFill>
                  <a:schemeClr val="bg1"/>
                </a:solidFill>
                <a:latin typeface="Times New Roman" panose="02020603050405020304" pitchFamily="18" charset="0"/>
                <a:cs typeface="Times New Roman" panose="02020603050405020304" pitchFamily="18" charset="0"/>
              </a:rPr>
              <a:t>…………………........</a:t>
            </a:r>
          </a:p>
          <a:p>
            <a:r>
              <a:rPr lang="en-US" sz="2800" dirty="0">
                <a:solidFill>
                  <a:schemeClr val="bg1"/>
                </a:solidFill>
                <a:latin typeface="Times New Roman" panose="02020603050405020304" pitchFamily="18" charset="0"/>
                <a:cs typeface="Times New Roman" panose="02020603050405020304" pitchFamily="18" charset="0"/>
              </a:rPr>
              <a:t>Experience the intelligence built into Microsoft products </a:t>
            </a:r>
          </a:p>
          <a:p>
            <a:r>
              <a:rPr lang="en-US" sz="2800" dirty="0">
                <a:solidFill>
                  <a:schemeClr val="bg1"/>
                </a:solidFill>
                <a:latin typeface="Times New Roman" panose="02020603050405020304" pitchFamily="18" charset="0"/>
                <a:cs typeface="Times New Roman" panose="02020603050405020304" pitchFamily="18" charset="0"/>
              </a:rPr>
              <a:t>and services you use everyday.</a:t>
            </a:r>
          </a:p>
        </p:txBody>
      </p:sp>
      <p:sp>
        <p:nvSpPr>
          <p:cNvPr id="224" name="Rectangle 223">
            <a:extLst>
              <a:ext uri="{FF2B5EF4-FFF2-40B4-BE49-F238E27FC236}">
                <a16:creationId xmlns:a16="http://schemas.microsoft.com/office/drawing/2014/main" id="{4FAEC82D-D239-42F5-808D-95F36852F6CD}"/>
              </a:ext>
            </a:extLst>
          </p:cNvPr>
          <p:cNvSpPr/>
          <p:nvPr/>
        </p:nvSpPr>
        <p:spPr>
          <a:xfrm>
            <a:off x="19782503" y="6148480"/>
            <a:ext cx="4601497" cy="2677656"/>
          </a:xfrm>
          <a:prstGeom prst="rect">
            <a:avLst/>
          </a:prstGeom>
        </p:spPr>
        <p:txBody>
          <a:bodyPr wrap="square">
            <a:spAutoFit/>
          </a:bodyPr>
          <a:lstStyle/>
          <a:p>
            <a:r>
              <a:rPr lang="en-US" sz="2800" dirty="0">
                <a:solidFill>
                  <a:schemeClr val="bg1"/>
                </a:solidFill>
                <a:latin typeface="Times New Roman" panose="02020603050405020304" pitchFamily="18" charset="0"/>
                <a:cs typeface="Times New Roman" panose="02020603050405020304" pitchFamily="18" charset="0"/>
              </a:rPr>
              <a:t>Cortana</a:t>
            </a:r>
          </a:p>
          <a:p>
            <a:r>
              <a:rPr lang="en-US" sz="2800" dirty="0">
                <a:solidFill>
                  <a:schemeClr val="bg1"/>
                </a:solidFill>
                <a:latin typeface="Times New Roman" panose="02020603050405020304" pitchFamily="18" charset="0"/>
                <a:cs typeface="Times New Roman" panose="02020603050405020304" pitchFamily="18" charset="0"/>
              </a:rPr>
              <a:t>…........</a:t>
            </a:r>
          </a:p>
          <a:p>
            <a:r>
              <a:rPr lang="en-US" sz="2800" dirty="0">
                <a:solidFill>
                  <a:schemeClr val="bg1"/>
                </a:solidFill>
                <a:latin typeface="Times New Roman" panose="02020603050405020304" pitchFamily="18" charset="0"/>
                <a:cs typeface="Times New Roman" panose="02020603050405020304" pitchFamily="18" charset="0"/>
              </a:rPr>
              <a:t>Learn how Cortana is helping you stay on top of it all so you can focus on what matters most</a:t>
            </a:r>
          </a:p>
        </p:txBody>
      </p:sp>
      <p:pic>
        <p:nvPicPr>
          <p:cNvPr id="226" name="Picture 225">
            <a:extLst>
              <a:ext uri="{FF2B5EF4-FFF2-40B4-BE49-F238E27FC236}">
                <a16:creationId xmlns:a16="http://schemas.microsoft.com/office/drawing/2014/main" id="{3981A12B-3F0F-4B0D-8778-11CB9A977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960" y="3174891"/>
            <a:ext cx="3893576" cy="2677656"/>
          </a:xfrm>
          <a:prstGeom prst="rect">
            <a:avLst/>
          </a:prstGeom>
        </p:spPr>
      </p:pic>
      <p:pic>
        <p:nvPicPr>
          <p:cNvPr id="228" name="Picture 227">
            <a:extLst>
              <a:ext uri="{FF2B5EF4-FFF2-40B4-BE49-F238E27FC236}">
                <a16:creationId xmlns:a16="http://schemas.microsoft.com/office/drawing/2014/main" id="{4A1672F9-357D-4879-9FB1-17FADF493A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2685" y="3174891"/>
            <a:ext cx="3893576" cy="2677656"/>
          </a:xfrm>
          <a:prstGeom prst="rect">
            <a:avLst/>
          </a:prstGeom>
        </p:spPr>
      </p:pic>
      <p:pic>
        <p:nvPicPr>
          <p:cNvPr id="230" name="Picture 229">
            <a:extLst>
              <a:ext uri="{FF2B5EF4-FFF2-40B4-BE49-F238E27FC236}">
                <a16:creationId xmlns:a16="http://schemas.microsoft.com/office/drawing/2014/main" id="{2D5D8E23-B324-4811-8702-67C5176A34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11410" y="3174891"/>
            <a:ext cx="3893576" cy="2677656"/>
          </a:xfrm>
          <a:prstGeom prst="rect">
            <a:avLst/>
          </a:prstGeom>
        </p:spPr>
      </p:pic>
      <p:pic>
        <p:nvPicPr>
          <p:cNvPr id="232" name="Picture 231">
            <a:extLst>
              <a:ext uri="{FF2B5EF4-FFF2-40B4-BE49-F238E27FC236}">
                <a16:creationId xmlns:a16="http://schemas.microsoft.com/office/drawing/2014/main" id="{FC874253-CBC3-4209-AADB-C46A3B6D09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067638" y="3174891"/>
            <a:ext cx="3893576" cy="267765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Montserrat-Bold"/>
        <a:ea typeface="Montserrat-Bold"/>
        <a:cs typeface="Montserrat-Bold"/>
      </a:majorFont>
      <a:minorFont>
        <a:latin typeface="Open Sans Semibold"/>
        <a:ea typeface="Open Sans Semibold"/>
        <a:cs typeface="Open Sans Semi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Open Sans"/>
            <a:ea typeface="Open Sans"/>
            <a:cs typeface="Open Sans"/>
            <a:sym typeface="Open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Open Sans"/>
            <a:ea typeface="Open Sans"/>
            <a:cs typeface="Open Sans"/>
            <a:sym typeface="Open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Montserrat-Bold"/>
        <a:ea typeface="Montserrat-Bold"/>
        <a:cs typeface="Montserrat-Bold"/>
      </a:majorFont>
      <a:minorFont>
        <a:latin typeface="Open Sans Semibold"/>
        <a:ea typeface="Open Sans Semibold"/>
        <a:cs typeface="Open Sans Semi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Open Sans"/>
            <a:ea typeface="Open Sans"/>
            <a:cs typeface="Open Sans"/>
            <a:sym typeface="Open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Open Sans"/>
            <a:ea typeface="Open Sans"/>
            <a:cs typeface="Open Sans"/>
            <a:sym typeface="Open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765</TotalTime>
  <Words>928</Words>
  <Application>Microsoft Office PowerPoint</Application>
  <PresentationFormat>Custom</PresentationFormat>
  <Paragraphs>216</Paragraphs>
  <Slides>22</Slides>
  <Notes>11</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8" baseType="lpstr">
      <vt:lpstr>Arial</vt:lpstr>
      <vt:lpstr>Courier New</vt:lpstr>
      <vt:lpstr>et-line</vt:lpstr>
      <vt:lpstr>FontAwesome</vt:lpstr>
      <vt:lpstr>Helvetica Light</vt:lpstr>
      <vt:lpstr>Helvetica Neue</vt:lpstr>
      <vt:lpstr>Monotype Sorts</vt:lpstr>
      <vt:lpstr>Montserrat-Bold</vt:lpstr>
      <vt:lpstr>Open Sans</vt:lpstr>
      <vt:lpstr>Open Sans Light</vt:lpstr>
      <vt:lpstr>Open Sans Semibold</vt:lpstr>
      <vt:lpstr>Tahoma</vt:lpstr>
      <vt:lpstr>Times New Roman</vt:lpstr>
      <vt:lpstr>Wingdings</vt:lpstr>
      <vt:lpstr>White</vt:lpstr>
      <vt:lpstr>Document</vt:lpstr>
      <vt:lpstr>PowerPoint Presentation</vt:lpstr>
      <vt:lpstr>Data, Information &amp; knowledge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Truong Hoang Bao</dc:creator>
  <cp:lastModifiedBy>TRƯƠNG HOÀNG BẢO</cp:lastModifiedBy>
  <cp:revision>217</cp:revision>
  <dcterms:modified xsi:type="dcterms:W3CDTF">2018-04-17T07:09:36Z</dcterms:modified>
</cp:coreProperties>
</file>