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C1B0-E1AD-48A7-BDD2-C0C7A766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D4548-2CAB-4CAF-9D83-B75F4408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DFC2-45F6-46B3-925D-2CF69C34E85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8778E-AF8B-4717-BC1D-9B2BD54D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C6980-1068-449C-825F-7289EF10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BF93-7723-47FE-A3AD-8CC3ED2D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6FDAB-F967-4CC3-9177-A8D99254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EC6F-D07B-4538-A66F-E0E9B1E7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98E7-B54B-45D6-AA21-FCC2CB5A0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DFC2-45F6-46B3-925D-2CF69C34E85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FE748-E11F-4AB3-9316-22BFAF2D2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9DBD-137B-47CE-8771-11A583DC3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1BF93-7723-47FE-A3AD-8CC3ED2D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61059B-F5D0-437E-98C7-4DA669A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438B4-8CE7-4D3B-89A9-0310ABBE60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9132FB-CFEA-4B63-90F2-8DD3EF8E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3F3ED-3B26-4578-9B2C-8446089A43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9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CDD3CC-028B-4678-ABC6-71951BC0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58CF4-13EC-4DE1-B716-B684C801EF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4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15A6FC-C2A7-48F9-97C3-FD51CEAE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C35EB-2082-4B85-8E64-79BF9E67B7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7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F79863-6478-4E5F-AE16-887627B1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55D65-82C6-403F-A9D3-7E731DA541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B7775A-63E7-470F-BC65-C8F8738F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Đấu tranh giai cấp là gì?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F7A5C-C424-4BB6-8387-022EAF88A6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3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865231-2D48-4949-A3E2-3901ED1D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094C8-1C06-46C1-8198-2810F263F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5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24CA994-920F-46CA-908C-B360F2AC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B5612-2B0E-474A-96B8-03CB54E3C2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6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99DF8DB-862D-4D58-BE85-97F8A674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ng</a:t>
            </a:r>
            <a:r>
              <a:rPr lang="vi-VN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 &amp; bản chất của con ng</a:t>
            </a:r>
            <a:r>
              <a:rPr lang="vi-VN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15C81-EAE2-4318-9770-6AAE1522E1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0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C27E24-A253-4147-BE62-CD543254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719B0-1700-49B8-8A6D-7FF76650ED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3C8E33-ACEB-442B-95B6-DD018391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 trò sáng tạo lịch sử của quần chúng nhân dân</a:t>
            </a:r>
            <a:endParaRPr lang="en-US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60759-BCAC-44C9-A87B-BECF422395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41ABE3-25E1-426A-BF22-276CE00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25524-B05E-4EFC-9269-B486790C9F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2EF106-682C-4B35-8CCD-10EE809B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AFFF9-AE8A-4999-83EA-155D6F84CC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0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Đấu tranh giai cấp là gì?</vt:lpstr>
      <vt:lpstr>PowerPoint Presentation</vt:lpstr>
      <vt:lpstr> </vt:lpstr>
      <vt:lpstr>Con người &amp; bản chất của con người</vt:lpstr>
      <vt:lpstr>PowerPoint Presentation</vt:lpstr>
      <vt:lpstr>Vai trò sáng tạo lịch sử của quần chúng nhân dân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Quynh</dc:creator>
  <cp:lastModifiedBy>Quynh</cp:lastModifiedBy>
  <cp:revision>1</cp:revision>
  <dcterms:created xsi:type="dcterms:W3CDTF">2018-10-08T06:25:36Z</dcterms:created>
  <dcterms:modified xsi:type="dcterms:W3CDTF">2018-10-08T06:25:37Z</dcterms:modified>
</cp:coreProperties>
</file>