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6EA2-7BF0-4F08-3E3C-3E7C2E97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A1CB5-2FC7-A635-A636-AC51FF09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3C4F-DC09-46E4-79D7-7674A2D0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3DFA0-CD12-A3E2-9E66-2B26647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F9C39-D60B-CD31-9123-98E0E2F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81B3-D6FF-729F-D9A2-B2BF3338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4E7EC-013C-EA6E-DACC-F4C619C1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140FA-5B64-2533-C3BF-0E2EB282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1F999-6144-9ED5-756D-6D98FF4E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6D217-2AEE-07B1-88A6-2B5B791B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80C56D-B458-F6D1-086F-CC54E40C6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E358C-11B6-FF54-DF98-4A0D2B77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8988F-1C41-D308-BB37-86AE479D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E1508-520D-9D5E-0946-0DB3D72F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69A67-02A0-0026-F6BD-B62F9DE9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564F-54E2-0BF1-EE86-8A3E9DC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F88CF-96AD-8348-97DE-264BBEA5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76FE1-F3F6-23BA-AE1B-AE6CE7D9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1CE8-8FA5-87E5-2044-175A0DC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418AF-720C-10A4-AB94-73F2A9C8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1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4A7E-682D-D526-1117-87722C72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E075F-2FB9-D474-E344-7FB8263A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CD174-0DEC-1257-B895-0196F198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5563E-41E7-1358-89B1-C7DFA94C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69686-AAB8-AD5A-BD76-0D5A8D84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9B9-8AAB-839F-3CF4-5444279F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806AE-8951-5F3E-EFFF-8E5A662A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480B8-0A7A-7C29-0769-3C3E76A0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9028-0CF2-D832-189D-49E4866A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83DF9-9849-BE25-FC2E-6EE55B9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2484E-21C9-918D-E34A-081686A3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2033-C61D-488B-86C9-7535CB4F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9FB24-65AF-6F84-115D-EE54F2F7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3166B-F3AD-F28C-532F-5034B34C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BAF61-9F71-1D16-31BC-B14B7160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35A79-76C6-C7EB-16E8-52626896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F9677-4898-3812-2DAB-231BDB3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85322-149B-4BC0-BB23-206C7E5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C1AFC-B70B-A8E2-668C-33151923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3C2CD-5062-3293-69E0-C85A07F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B888F5-EA46-3BFB-7EBC-4B99770D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E5E9D-E931-F77C-1CF5-FC5B4CFB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0BFBB-3FD7-A779-38C0-36763804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E6998-BE21-98A7-9847-BDE30404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466BD2-52ED-FFEA-0982-79CD62B3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5DDF6-88D2-69DC-686A-CC39948C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33DF-9661-9C03-9DA6-4886D0A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2D919-248B-12E7-FCCB-D03BF7D6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7A248-19FA-C821-E424-67C22435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F4F28-FE29-9C81-4C25-A0818817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9B583-14E7-F731-EBAA-E4901F97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8DF77-6291-E155-591A-089CD21A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5FFF4-4CC5-2DA5-BF64-CFCECE46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7BF7B-271A-0E9C-7242-69EADD4B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CBAB9-B7EF-9323-5CB7-7F9DAC4A1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1F248-9FB8-51FC-3C4E-77149A4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F5124-C85F-3166-CE6F-5E031CC4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D4576-FB5E-15A7-ACCB-5708A361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02092-E183-799E-472E-9FC1560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90A3B-A92A-1A6B-FDC3-8D4B5489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15F8-C918-94AF-C126-7E22C8E4E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940F-ADA2-4560-820E-9B0122C1D29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7664-F6E4-0BFC-FA60-5DD57D63D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6253F-CCBB-4A2A-A9A6-0AF9061BF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3ABF-E598-4B1D-A522-E0D95ECB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D11EF3-FCE9-EF43-74A9-09C40F27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 err="1">
                <a:ln w="22225">
                  <a:solidFill>
                    <a:schemeClr val="tx1"/>
                  </a:solidFill>
                  <a:miter lim="800000"/>
                </a:ln>
              </a:rPr>
              <a:t>CoBo</a:t>
            </a:r>
            <a:r>
              <a:rPr lang="en-US" altLang="ko-KR" sz="11500" dirty="0">
                <a:ln w="22225">
                  <a:solidFill>
                    <a:schemeClr val="tx1"/>
                  </a:solidFill>
                  <a:miter lim="800000"/>
                </a:ln>
              </a:rPr>
              <a:t>-Ai</a:t>
            </a:r>
            <a:endParaRPr lang="ko-KR" altLang="en-US" sz="115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96BCE-711E-7A04-EC2A-F9414BD4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/>
              <a:t>HACKERS-GROUND</a:t>
            </a:r>
          </a:p>
          <a:p>
            <a:pPr algn="l"/>
            <a:r>
              <a:rPr lang="en-US" altLang="ko-KR"/>
              <a:t>TEAM CoBo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C04A4-A3A2-963D-DBE4-48C21B42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CoBo</a:t>
            </a:r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-Ai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D93A0B-0C23-0D03-782D-5668A8A95B90}"/>
              </a:ext>
            </a:extLst>
          </p:cNvPr>
          <p:cNvSpPr/>
          <p:nvPr/>
        </p:nvSpPr>
        <p:spPr>
          <a:xfrm>
            <a:off x="6402284" y="1361509"/>
            <a:ext cx="4880553" cy="1825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음성인식 및 대화 기술을 활용한 </a:t>
            </a:r>
            <a:r>
              <a:rPr lang="en-US" altLang="ko-KR" sz="2000" b="1" dirty="0"/>
              <a:t>ai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97E859-3848-7245-F58D-8B1C80F1BA55}"/>
              </a:ext>
            </a:extLst>
          </p:cNvPr>
          <p:cNvSpPr/>
          <p:nvPr/>
        </p:nvSpPr>
        <p:spPr>
          <a:xfrm>
            <a:off x="6402284" y="3670995"/>
            <a:ext cx="4880553" cy="1825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대구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경북의 고령화 사회 문제를 해결하고자 개발된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43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5860C-BD1F-8F1E-259B-A3193AAE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기획 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F9B66-14D4-782C-6017-20B7341D4F65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현재</a:t>
            </a:r>
            <a:r>
              <a:rPr lang="en-US" altLang="ko-KR" sz="1500" dirty="0"/>
              <a:t>, </a:t>
            </a:r>
            <a:r>
              <a:rPr lang="ko-KR" altLang="en-US" sz="1500" dirty="0"/>
              <a:t>대구</a:t>
            </a:r>
            <a:r>
              <a:rPr lang="en-US" altLang="ko-KR" sz="1500" dirty="0"/>
              <a:t>/</a:t>
            </a:r>
            <a:r>
              <a:rPr lang="ko-KR" altLang="en-US" sz="1500" dirty="0"/>
              <a:t>경북은 고령화 사회가 매우 빠르게 진행되고 있다</a:t>
            </a:r>
            <a:r>
              <a:rPr lang="en-US" altLang="ko-KR" sz="1500" dirty="0"/>
              <a:t>.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500" dirty="0"/>
              <a:t>경북의 인구대비 고령자 인구수는 전국에서 두 번째로 많은 지역이며</a:t>
            </a:r>
            <a:r>
              <a:rPr lang="en-US" altLang="ko-KR" sz="1500" dirty="0"/>
              <a:t>, </a:t>
            </a:r>
            <a:r>
              <a:rPr lang="ko-KR" altLang="en-US" sz="1500" dirty="0"/>
              <a:t>고령화 대책 마련이 시급하다</a:t>
            </a:r>
            <a:r>
              <a:rPr lang="en-US" altLang="ko-KR" sz="15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통계청에 따르면 가까운 </a:t>
            </a:r>
            <a:r>
              <a:rPr lang="en-US" altLang="ko-KR" sz="1500" dirty="0"/>
              <a:t>2025</a:t>
            </a:r>
            <a:r>
              <a:rPr lang="ko-KR" altLang="en-US" sz="1500" dirty="0"/>
              <a:t>년</a:t>
            </a:r>
            <a:r>
              <a:rPr lang="en-US" altLang="ko-KR" sz="1500" dirty="0"/>
              <a:t>, </a:t>
            </a:r>
            <a:r>
              <a:rPr lang="ko-KR" altLang="en-US" sz="1500" dirty="0"/>
              <a:t>대구는 </a:t>
            </a:r>
            <a:r>
              <a:rPr lang="en-US" altLang="ko-KR" sz="1500" dirty="0"/>
              <a:t>49</a:t>
            </a:r>
            <a:r>
              <a:rPr lang="ko-KR" altLang="en-US" sz="1500" dirty="0"/>
              <a:t>만 </a:t>
            </a:r>
            <a:r>
              <a:rPr lang="en-US" altLang="ko-KR" sz="1500" dirty="0"/>
              <a:t>4000</a:t>
            </a:r>
            <a:r>
              <a:rPr lang="ko-KR" altLang="en-US" sz="1500" dirty="0"/>
              <a:t>명으로 전체 고령인구의 </a:t>
            </a:r>
            <a:r>
              <a:rPr lang="en-US" altLang="ko-KR" sz="1500" dirty="0"/>
              <a:t>21.1%</a:t>
            </a:r>
            <a:r>
              <a:rPr lang="ko-KR" altLang="en-US" sz="1500" dirty="0"/>
              <a:t>를 차지하며</a:t>
            </a:r>
            <a:endParaRPr lang="en-US" altLang="ko-KR" sz="15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500" dirty="0"/>
              <a:t>경북의 고령인구는 </a:t>
            </a:r>
            <a:r>
              <a:rPr lang="en-US" altLang="ko-KR" sz="1500" dirty="0"/>
              <a:t>67</a:t>
            </a:r>
            <a:r>
              <a:rPr lang="ko-KR" altLang="en-US" sz="1500" dirty="0"/>
              <a:t>만 </a:t>
            </a:r>
            <a:r>
              <a:rPr lang="en-US" altLang="ko-KR" sz="1500" dirty="0"/>
              <a:t>3000</a:t>
            </a:r>
            <a:r>
              <a:rPr lang="ko-KR" altLang="en-US" sz="1500" dirty="0"/>
              <a:t>명으로 </a:t>
            </a:r>
            <a:r>
              <a:rPr lang="en-US" altLang="ko-KR" sz="1500" dirty="0"/>
              <a:t>25.7%</a:t>
            </a:r>
            <a:r>
              <a:rPr lang="ko-KR" altLang="en-US" sz="1500" dirty="0"/>
              <a:t>로 높아질 것으로 예상되고 있다</a:t>
            </a:r>
            <a:r>
              <a:rPr lang="en-US" altLang="ko-KR" sz="15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다가오는 고령화 사회에 마주한 상황에서</a:t>
            </a:r>
            <a:r>
              <a:rPr lang="en-US" altLang="ko-KR" sz="1500" dirty="0"/>
              <a:t>, </a:t>
            </a:r>
            <a:r>
              <a:rPr lang="ko-KR" altLang="en-US" sz="1500" dirty="0"/>
              <a:t>고령자의 사회적 고립이 우려되었다</a:t>
            </a:r>
            <a:r>
              <a:rPr lang="en-US" altLang="ko-KR" sz="15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따라서 </a:t>
            </a:r>
            <a:r>
              <a:rPr lang="en-US" altLang="ko-KR" sz="1500" dirty="0"/>
              <a:t>"</a:t>
            </a:r>
            <a:r>
              <a:rPr lang="ko-KR" altLang="en-US" sz="1500" dirty="0"/>
              <a:t>코보</a:t>
            </a:r>
            <a:r>
              <a:rPr lang="en-US" altLang="ko-KR" sz="1500" dirty="0"/>
              <a:t>"</a:t>
            </a:r>
            <a:r>
              <a:rPr lang="ko-KR" altLang="en-US" sz="1500" dirty="0"/>
              <a:t>의 음성인식 및 대화 기술을 활용하여 고령화 사회에 도움을 주고</a:t>
            </a:r>
            <a:r>
              <a:rPr lang="en-US" altLang="ko-KR" sz="1500" dirty="0"/>
              <a:t>,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500" dirty="0" err="1"/>
              <a:t>고령자들과의</a:t>
            </a:r>
            <a:r>
              <a:rPr lang="en-US" altLang="ko-KR" sz="1500" dirty="0"/>
              <a:t> </a:t>
            </a:r>
            <a:r>
              <a:rPr lang="ko-KR" altLang="en-US" sz="1500" dirty="0"/>
              <a:t>소통과 상호작용을 촉진시켜 사회적 고립을 방지하고자 기획하게 되었다</a:t>
            </a:r>
            <a:r>
              <a:rPr lang="en-US" altLang="ko-KR" sz="1500" dirty="0"/>
              <a:t>.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151F53-20C5-4CD6-F9A3-41C2F56A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55" y="818317"/>
            <a:ext cx="9144000" cy="1015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/>
              <a:t>기능</a:t>
            </a:r>
            <a:endParaRPr lang="ko-KR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549-59C1-0956-5A1B-F910E985570B}"/>
              </a:ext>
            </a:extLst>
          </p:cNvPr>
          <p:cNvSpPr txBox="1"/>
          <p:nvPr/>
        </p:nvSpPr>
        <p:spPr>
          <a:xfrm>
            <a:off x="721021" y="271467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567A8-F062-095E-5FCC-B57E1244C4E7}"/>
              </a:ext>
            </a:extLst>
          </p:cNvPr>
          <p:cNvSpPr txBox="1"/>
          <p:nvPr/>
        </p:nvSpPr>
        <p:spPr>
          <a:xfrm>
            <a:off x="2405087" y="1990652"/>
            <a:ext cx="7375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기능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1-1]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음성 인식단계</a:t>
            </a:r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 “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코보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”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음성을 입력 받고 난 다음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  음성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텍스트 변환</a:t>
            </a:r>
            <a:endParaRPr lang="en-US" altLang="ko-KR" sz="20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기능 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1-2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] ai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채팅 답변 얻기</a:t>
            </a:r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 Ai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에게 음성 인식을 통한 텍스트를 제공한 후 응답 결과를 도출</a:t>
            </a:r>
            <a:endParaRPr lang="en-US" altLang="ko-KR" sz="20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endParaRPr lang="ko-KR" alt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기능 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1-3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] ai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 답변 출력 단계</a:t>
            </a:r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채팅을 통해 얻은 텍스트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음성 변환</a:t>
            </a:r>
            <a:endParaRPr lang="en-US" altLang="ko-KR" sz="20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기능 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inherit"/>
              </a:rPr>
              <a:t>]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랜덤으로 대화 주제 생성 및 음성 출력</a:t>
            </a:r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프로그램 내부 시간 이용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아침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점심</a:t>
            </a:r>
            <a:r>
              <a:rPr lang="en-US" altLang="ko-KR" sz="2000" dirty="0">
                <a:solidFill>
                  <a:srgbClr val="000000"/>
                </a:solidFill>
                <a:latin typeface="inherit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저녁마다 대화 주제 제시</a:t>
            </a:r>
            <a:endParaRPr lang="en-US" altLang="ko-KR" sz="20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7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872819-2B65-62DA-50CC-227F73F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기대효과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39990-CD18-69E3-6484-83FA5542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코보</a:t>
            </a:r>
            <a:r>
              <a:rPr lang="en-US" altLang="ko-KR" sz="2400" dirty="0"/>
              <a:t>ai</a:t>
            </a:r>
            <a:r>
              <a:rPr lang="ko-KR" altLang="en-US" sz="2400" dirty="0"/>
              <a:t>는 대구의 고령화 사회에 도움을 주는 동시에 </a:t>
            </a:r>
            <a:r>
              <a:rPr lang="ko-KR" altLang="en-US" sz="2400" dirty="0" err="1"/>
              <a:t>고령자들과의</a:t>
            </a:r>
            <a:r>
              <a:rPr lang="ko-KR" altLang="en-US" sz="2400" dirty="0"/>
              <a:t> 소통과 상호작용을 촉진시켜 사회적 고립을 방지하는 역할</a:t>
            </a:r>
            <a:endParaRPr lang="en-US" altLang="ko-KR" sz="2400" dirty="0"/>
          </a:p>
          <a:p>
            <a:r>
              <a:rPr lang="ko-KR" altLang="en-US" sz="2400" dirty="0"/>
              <a:t>코보</a:t>
            </a:r>
            <a:r>
              <a:rPr lang="en-US" altLang="ko-KR" sz="2400" dirty="0"/>
              <a:t>Ai</a:t>
            </a:r>
            <a:r>
              <a:rPr lang="ko-KR" altLang="en-US" sz="2400" dirty="0"/>
              <a:t>는 기술적인 혁신과 사회적인 책임을 결합시킴으로써 대구시의 스마트시티 구축에도 기여 가능</a:t>
            </a:r>
          </a:p>
        </p:txBody>
      </p:sp>
    </p:spTree>
    <p:extLst>
      <p:ext uri="{BB962C8B-B14F-4D97-AF65-F5344CB8AC3E}">
        <p14:creationId xmlns:p14="http://schemas.microsoft.com/office/powerpoint/2010/main" val="248881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230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inherit</vt:lpstr>
      <vt:lpstr>맑은 고딕</vt:lpstr>
      <vt:lpstr>Arial</vt:lpstr>
      <vt:lpstr>Office 테마</vt:lpstr>
      <vt:lpstr>CoBo-Ai</vt:lpstr>
      <vt:lpstr>CoBo-Ai</vt:lpstr>
      <vt:lpstr>기획 배경</vt:lpstr>
      <vt:lpstr>기능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CoBo-Ai</dc:title>
  <dc:creator>예영</dc:creator>
  <cp:lastModifiedBy>예영</cp:lastModifiedBy>
  <cp:revision>2</cp:revision>
  <dcterms:created xsi:type="dcterms:W3CDTF">2023-06-21T15:54:33Z</dcterms:created>
  <dcterms:modified xsi:type="dcterms:W3CDTF">2023-06-21T18:46:58Z</dcterms:modified>
</cp:coreProperties>
</file>