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17F16-1F48-66B3-6634-D200C8CEC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A1B5C-11E3-C7D1-9FEF-0028D68B5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0D1E4-F474-2666-96A2-5F1629B7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0CA4F-1CB5-B1B4-F196-D21AC271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0D9EA-3F1D-EE60-07C4-0882E9B8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12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87EF1-12E3-4A2E-280C-9B293A31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7180CE-5155-5927-250E-EB37BD21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34EE1-93DF-ADD1-B381-A5ACCE98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7FA18-62E0-629A-728A-A8EC2F2F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64EBE-2CAC-A40B-E883-150EF64B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9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CA70ED-4E3D-624C-C2A6-49DD11BDA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FFBD6C-C403-C366-D618-E55F076A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29261C-6E1B-44D1-0572-E377B28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5B2CF-BE65-4CB1-2090-A1A0ADCC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FE099-4943-52A7-003E-0F3AF24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74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D7983-D09D-3D84-CE99-29967466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33EEF-EA02-143B-EB28-5AF39283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F53BD-E55A-A0CE-B410-6A16F4BF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1B8C1-651D-5574-4250-831EB04B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B153E-F707-E3E2-0B64-C910C11E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32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E7504-95D2-9A17-1E58-5DC33CFE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E6D3B3-1C23-D14F-A0CF-27DCEFED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11995-1ADB-4145-257A-F5840564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24FA8-F57F-3D63-4A5D-54455CFF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D2BCB-38EA-8702-1956-48963E8E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41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BFAFB-4838-9087-749E-7D65BFC6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14DE3-9712-2FBB-6DEE-B8E7BA238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E7102-F1FB-6DEF-B8FD-FF1C02AD9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34FCA-A5A5-7206-C578-0C05AD08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0B62C2-0A56-0D13-659E-D38DC28C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DA1440-5085-50E4-DB69-93233705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50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1688D-E7F3-5628-6159-E4ADC108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8FCEF-92D1-3B8A-1F24-36F7B8DC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EE22D5-3FF6-AAD5-FAC8-3CDA94F3A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08ACA-71E8-7481-81B8-439E8FCFB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7F2D71-D76E-AB44-E69E-B1538BD5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F7B3A7-1637-5D1C-207F-6924E76D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7DD7AD-E0D6-931A-39F9-48E704B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8532C9-9DC4-A95F-886A-D6D0F012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33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68287-4233-8C9D-4EF5-3F8C9704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49A761-0A83-509F-0306-348478A9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1F369B-AD78-1B43-E8CB-8C10BF63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A1A96F-C3F8-EE44-3F9A-FF7E7CAA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19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F5711C-D734-650C-3331-B2699E9B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F6A9B9-0A80-169E-77BB-D9D5816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F01BB0-0762-AFB9-2AE7-567D34E8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23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FBDE0-D26D-58B0-54B1-994F44FA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2FAAC-1AC3-D928-2362-DE546CE9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A69EE-AD39-1AB1-C9EC-0DC351CB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290954-39EC-259C-1157-F23CB4E4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2A7C6B-204C-745A-BB82-F98BE5A5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DED997-ABCB-1703-813A-93246D26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771A4-42FC-12F2-9329-C97C95BA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DE95A2-6C08-9A4B-0971-003777C9E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EDBD0E-01B9-0625-9A95-6DB1525A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D3D47F-B130-BD60-76E7-D7F6DDD3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A996C0-611F-0173-5BD0-8DD71520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E905B1-0304-54EA-B51C-AAEC5941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58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CECD70-14D6-3F28-DACF-F82D6913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4A9369-B2FB-E04C-251D-CBF0F52E3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407C5-0EBD-9568-BA69-338D1E471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E20-7870-43CB-B4B7-31890C71459E}" type="datetimeFigureOut">
              <a:rPr lang="es-ES" smtClean="0"/>
              <a:t>16/02/2024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52FEB-AB05-FA6B-1B65-FFBFCDBE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12B68-DB40-EDEF-C5F2-12AA67201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1EBB-1D6F-4590-9AC9-164E83D9F1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2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60523D-4775-B8AE-C732-A5B6A0C2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64" y="2725910"/>
            <a:ext cx="4521476" cy="4979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D5D136-58C1-ADBC-7D6B-9BAE82E7B60B}"/>
              </a:ext>
            </a:extLst>
          </p:cNvPr>
          <p:cNvSpPr txBox="1"/>
          <p:nvPr/>
        </p:nvSpPr>
        <p:spPr>
          <a:xfrm>
            <a:off x="2751642" y="2486996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Nuevo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F39394-82AE-7E32-87CF-02DC03006432}"/>
              </a:ext>
            </a:extLst>
          </p:cNvPr>
          <p:cNvSpPr txBox="1"/>
          <p:nvPr/>
        </p:nvSpPr>
        <p:spPr>
          <a:xfrm>
            <a:off x="3486331" y="3472023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Regen</a:t>
            </a:r>
            <a:r>
              <a:rPr lang="es-ES" sz="1100" dirty="0"/>
              <a:t> metadatos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ED6E55-AAA9-BE8E-1547-66A93A390560}"/>
              </a:ext>
            </a:extLst>
          </p:cNvPr>
          <p:cNvSpPr txBox="1"/>
          <p:nvPr/>
        </p:nvSpPr>
        <p:spPr>
          <a:xfrm>
            <a:off x="3232978" y="3251743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Abrir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0A8BBE-A029-E705-A55D-539A6A2A2681}"/>
              </a:ext>
            </a:extLst>
          </p:cNvPr>
          <p:cNvSpPr txBox="1"/>
          <p:nvPr/>
        </p:nvSpPr>
        <p:spPr>
          <a:xfrm>
            <a:off x="3431339" y="2477792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Importar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07A637-877D-2950-4936-C7AAAF759E74}"/>
              </a:ext>
            </a:extLst>
          </p:cNvPr>
          <p:cNvSpPr txBox="1"/>
          <p:nvPr/>
        </p:nvSpPr>
        <p:spPr>
          <a:xfrm>
            <a:off x="3919655" y="2270447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Actualizar </a:t>
            </a:r>
            <a:r>
              <a:rPr lang="es-ES" sz="1100" dirty="0" err="1"/>
              <a:t>Pdf</a:t>
            </a:r>
            <a:endParaRPr lang="es-ES" sz="11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C3CBDE-437D-B64C-C8BA-A3354DE8D596}"/>
              </a:ext>
            </a:extLst>
          </p:cNvPr>
          <p:cNvSpPr txBox="1"/>
          <p:nvPr/>
        </p:nvSpPr>
        <p:spPr>
          <a:xfrm>
            <a:off x="4511384" y="3269141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Guardar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07706FC-DD55-BF9C-8DA7-08577DA32D4B}"/>
              </a:ext>
            </a:extLst>
          </p:cNvPr>
          <p:cNvSpPr txBox="1"/>
          <p:nvPr/>
        </p:nvSpPr>
        <p:spPr>
          <a:xfrm>
            <a:off x="4764657" y="2464300"/>
            <a:ext cx="756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Eliminar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C871EC2-753E-2DEF-CD47-F8F0F569B706}"/>
              </a:ext>
            </a:extLst>
          </p:cNvPr>
          <p:cNvSpPr txBox="1"/>
          <p:nvPr/>
        </p:nvSpPr>
        <p:spPr>
          <a:xfrm>
            <a:off x="5159525" y="3286953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Buscar por Id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0B184D-5754-D7F5-93EC-B3DF5AF63E1E}"/>
              </a:ext>
            </a:extLst>
          </p:cNvPr>
          <p:cNvSpPr txBox="1"/>
          <p:nvPr/>
        </p:nvSpPr>
        <p:spPr>
          <a:xfrm>
            <a:off x="5322287" y="2301971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Buscar por fecha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4AD8CDB-6F81-CCF4-BF7A-DEE7F8448969}"/>
              </a:ext>
            </a:extLst>
          </p:cNvPr>
          <p:cNvSpPr txBox="1"/>
          <p:nvPr/>
        </p:nvSpPr>
        <p:spPr>
          <a:xfrm>
            <a:off x="5683715" y="3510255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Búsqueda compleja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6671F5-FFA0-CFEE-8752-5BB63468B5B6}"/>
              </a:ext>
            </a:extLst>
          </p:cNvPr>
          <p:cNvSpPr txBox="1"/>
          <p:nvPr/>
        </p:nvSpPr>
        <p:spPr>
          <a:xfrm>
            <a:off x="6463946" y="2432776"/>
            <a:ext cx="140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Exportar como HTML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314D4B-9C87-12DC-90B2-F26F57414EFC}"/>
              </a:ext>
            </a:extLst>
          </p:cNvPr>
          <p:cNvSpPr txBox="1"/>
          <p:nvPr/>
        </p:nvSpPr>
        <p:spPr>
          <a:xfrm>
            <a:off x="7794871" y="2721132"/>
            <a:ext cx="756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Imprimir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D12978C-A8F6-E699-719A-43AE53F2F5F8}"/>
              </a:ext>
            </a:extLst>
          </p:cNvPr>
          <p:cNvSpPr txBox="1"/>
          <p:nvPr/>
        </p:nvSpPr>
        <p:spPr>
          <a:xfrm>
            <a:off x="6919169" y="3298195"/>
            <a:ext cx="1758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Exportar como TXT + PDF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B352738-2C64-5C00-D4BB-CE99D105F389}"/>
              </a:ext>
            </a:extLst>
          </p:cNvPr>
          <p:cNvCxnSpPr>
            <a:cxnSpLocks/>
          </p:cNvCxnSpPr>
          <p:nvPr/>
        </p:nvCxnSpPr>
        <p:spPr>
          <a:xfrm>
            <a:off x="3231032" y="2680674"/>
            <a:ext cx="154346" cy="13657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634268C-C393-73B8-52C8-AEEE1F4C3DCD}"/>
              </a:ext>
            </a:extLst>
          </p:cNvPr>
          <p:cNvCxnSpPr/>
          <p:nvPr/>
        </p:nvCxnSpPr>
        <p:spPr>
          <a:xfrm>
            <a:off x="4405525" y="2479662"/>
            <a:ext cx="279083" cy="30684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8FF49FC-7CD8-B5B4-C662-955FAACFD87F}"/>
              </a:ext>
            </a:extLst>
          </p:cNvPr>
          <p:cNvCxnSpPr>
            <a:cxnSpLocks/>
          </p:cNvCxnSpPr>
          <p:nvPr/>
        </p:nvCxnSpPr>
        <p:spPr>
          <a:xfrm>
            <a:off x="5182745" y="2652065"/>
            <a:ext cx="190154" cy="1998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6E6D270-9724-5277-4000-DE736DB86769}"/>
              </a:ext>
            </a:extLst>
          </p:cNvPr>
          <p:cNvCxnSpPr/>
          <p:nvPr/>
        </p:nvCxnSpPr>
        <p:spPr>
          <a:xfrm>
            <a:off x="5783499" y="2518345"/>
            <a:ext cx="279083" cy="30684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F8522F3-C2D7-CC25-EA8F-D3B02ED8CED8}"/>
              </a:ext>
            </a:extLst>
          </p:cNvPr>
          <p:cNvCxnSpPr>
            <a:cxnSpLocks/>
          </p:cNvCxnSpPr>
          <p:nvPr/>
        </p:nvCxnSpPr>
        <p:spPr>
          <a:xfrm flipH="1">
            <a:off x="6728419" y="2639667"/>
            <a:ext cx="254833" cy="1775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C07EDF0-16EE-FF1B-7FB9-259F71C71EBB}"/>
              </a:ext>
            </a:extLst>
          </p:cNvPr>
          <p:cNvCxnSpPr>
            <a:cxnSpLocks/>
          </p:cNvCxnSpPr>
          <p:nvPr/>
        </p:nvCxnSpPr>
        <p:spPr>
          <a:xfrm>
            <a:off x="3932295" y="2680674"/>
            <a:ext cx="121991" cy="1475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912E354-85D5-7487-AA7E-B539A68CAC8F}"/>
              </a:ext>
            </a:extLst>
          </p:cNvPr>
          <p:cNvCxnSpPr>
            <a:cxnSpLocks/>
          </p:cNvCxnSpPr>
          <p:nvPr/>
        </p:nvCxnSpPr>
        <p:spPr>
          <a:xfrm flipV="1">
            <a:off x="3546556" y="3096596"/>
            <a:ext cx="171292" cy="17306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98D6B70-F5FF-DE7C-6AFD-40632887F478}"/>
              </a:ext>
            </a:extLst>
          </p:cNvPr>
          <p:cNvCxnSpPr>
            <a:cxnSpLocks/>
          </p:cNvCxnSpPr>
          <p:nvPr/>
        </p:nvCxnSpPr>
        <p:spPr>
          <a:xfrm flipV="1">
            <a:off x="4085351" y="3089840"/>
            <a:ext cx="320174" cy="4241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1FFC158-06CF-A419-40C8-C6263E316CFB}"/>
              </a:ext>
            </a:extLst>
          </p:cNvPr>
          <p:cNvCxnSpPr>
            <a:cxnSpLocks/>
          </p:cNvCxnSpPr>
          <p:nvPr/>
        </p:nvCxnSpPr>
        <p:spPr>
          <a:xfrm flipH="1">
            <a:off x="7542266" y="2859541"/>
            <a:ext cx="325353" cy="7375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616CE42-C6E6-4DCE-F2E4-B57E7BBA9598}"/>
              </a:ext>
            </a:extLst>
          </p:cNvPr>
          <p:cNvCxnSpPr>
            <a:cxnSpLocks/>
          </p:cNvCxnSpPr>
          <p:nvPr/>
        </p:nvCxnSpPr>
        <p:spPr>
          <a:xfrm flipV="1">
            <a:off x="6356206" y="3096596"/>
            <a:ext cx="23962" cy="4262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CC634DD-DFEA-FAC1-3EC5-90F54A632008}"/>
              </a:ext>
            </a:extLst>
          </p:cNvPr>
          <p:cNvCxnSpPr>
            <a:cxnSpLocks/>
          </p:cNvCxnSpPr>
          <p:nvPr/>
        </p:nvCxnSpPr>
        <p:spPr>
          <a:xfrm flipV="1">
            <a:off x="5616437" y="3039702"/>
            <a:ext cx="81490" cy="28926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075C2C5-DECB-8590-AD2F-89EA16C8A4C1}"/>
              </a:ext>
            </a:extLst>
          </p:cNvPr>
          <p:cNvCxnSpPr>
            <a:cxnSpLocks/>
          </p:cNvCxnSpPr>
          <p:nvPr/>
        </p:nvCxnSpPr>
        <p:spPr>
          <a:xfrm flipV="1">
            <a:off x="4839358" y="3096596"/>
            <a:ext cx="211520" cy="2037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BC9C320-BE4E-AE80-7544-A9F40FC9FFBE}"/>
              </a:ext>
            </a:extLst>
          </p:cNvPr>
          <p:cNvCxnSpPr>
            <a:cxnSpLocks/>
          </p:cNvCxnSpPr>
          <p:nvPr/>
        </p:nvCxnSpPr>
        <p:spPr>
          <a:xfrm flipH="1" flipV="1">
            <a:off x="7038447" y="3086135"/>
            <a:ext cx="256713" cy="2721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70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Faustino Nebrera</dc:creator>
  <cp:lastModifiedBy>Faustino Nebrera</cp:lastModifiedBy>
  <cp:revision>1</cp:revision>
  <dcterms:created xsi:type="dcterms:W3CDTF">2024-02-16T10:41:11Z</dcterms:created>
  <dcterms:modified xsi:type="dcterms:W3CDTF">2024-02-16T10:55:05Z</dcterms:modified>
</cp:coreProperties>
</file>