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Haskell-workshop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51684"/>
            <a:ext cx="6400800" cy="1187116"/>
          </a:xfrm>
        </p:spPr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&amp; JVM</a:t>
            </a:r>
          </a:p>
          <a:p>
            <a:r>
              <a:rPr lang="en-US" dirty="0" smtClean="0"/>
              <a:t>17. </a:t>
            </a:r>
            <a:r>
              <a:rPr lang="en-US" dirty="0" err="1" smtClean="0"/>
              <a:t>november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5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Funksjoner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9274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functionName</a:t>
            </a:r>
            <a:r>
              <a:rPr lang="en-US" dirty="0" smtClean="0"/>
              <a:t>     x1 x2 ... </a:t>
            </a:r>
            <a:r>
              <a:rPr lang="en-US" dirty="0" err="1" smtClean="0"/>
              <a:t>xn</a:t>
            </a:r>
            <a:r>
              <a:rPr lang="en-US" dirty="0" smtClean="0"/>
              <a:t>    =    x1 + x2 + ... + </a:t>
            </a:r>
            <a:r>
              <a:rPr lang="en-US" dirty="0" err="1" smtClean="0"/>
              <a:t>xn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1677736" y="1397005"/>
            <a:ext cx="588211" cy="21523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4050631" y="1764636"/>
            <a:ext cx="588212" cy="141705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6984999" y="1196478"/>
            <a:ext cx="588212" cy="25533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9894" y="2927687"/>
            <a:ext cx="16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Funksjonsnavn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9895" y="2933034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Variabler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03452" y="2938381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4252495"/>
            <a:ext cx="8229600" cy="2311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helloWorld</a:t>
            </a:r>
            <a:r>
              <a:rPr lang="en-US" dirty="0" smtClean="0"/>
              <a:t> = “Hello, world!”</a:t>
            </a:r>
          </a:p>
          <a:p>
            <a:r>
              <a:rPr lang="en-US" dirty="0" smtClean="0"/>
              <a:t>hello </a:t>
            </a:r>
            <a:r>
              <a:rPr lang="en-US" dirty="0" err="1" smtClean="0"/>
              <a:t>navn</a:t>
            </a:r>
            <a:r>
              <a:rPr lang="en-US" dirty="0" smtClean="0"/>
              <a:t> = “Hello, “ ++ </a:t>
            </a:r>
            <a:r>
              <a:rPr lang="en-US" dirty="0" err="1" smtClean="0"/>
              <a:t>navn</a:t>
            </a:r>
            <a:r>
              <a:rPr lang="en-US" dirty="0" smtClean="0"/>
              <a:t> ++ “!”</a:t>
            </a:r>
          </a:p>
          <a:p>
            <a:r>
              <a:rPr lang="en-US" dirty="0" err="1" smtClean="0"/>
              <a:t>pluss</a:t>
            </a:r>
            <a:r>
              <a:rPr lang="en-US" dirty="0" smtClean="0"/>
              <a:t> x y = x +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0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5480"/>
            <a:ext cx="8229600" cy="1143000"/>
          </a:xfrm>
        </p:spPr>
        <p:txBody>
          <a:bodyPr/>
          <a:lstStyle/>
          <a:p>
            <a:r>
              <a:rPr lang="en-US" dirty="0" err="1" smtClean="0"/>
              <a:t>Oppgave</a:t>
            </a:r>
            <a:r>
              <a:rPr lang="en-US" dirty="0" smtClean="0"/>
              <a:t>: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6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list = []</a:t>
            </a:r>
          </a:p>
          <a:p>
            <a:r>
              <a:rPr lang="en-US" dirty="0" smtClean="0"/>
              <a:t>[1,2,3,4,5]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[1,2,3,4,5]</a:t>
            </a:r>
          </a:p>
          <a:p>
            <a:r>
              <a:rPr lang="en-US" dirty="0" smtClean="0"/>
              <a:t>[1..5] </a:t>
            </a:r>
            <a:r>
              <a:rPr lang="en-US" dirty="0" smtClean="0">
                <a:sym typeface="Wingdings"/>
              </a:rPr>
              <a:t> [1,2,3,4,5]</a:t>
            </a:r>
          </a:p>
          <a:p>
            <a:r>
              <a:rPr lang="en-US" dirty="0" smtClean="0">
                <a:sym typeface="Wingdings"/>
              </a:rPr>
              <a:t>1 : [2..5]  [1,2,3,4,5]</a:t>
            </a:r>
          </a:p>
          <a:p>
            <a:r>
              <a:rPr lang="en-US" dirty="0" smtClean="0">
                <a:sym typeface="Wingdings"/>
              </a:rPr>
              <a:t>[1..3] ++ [4,5]  [1,2,3,4,5]</a:t>
            </a:r>
          </a:p>
          <a:p>
            <a:r>
              <a:rPr lang="en-US" dirty="0" smtClean="0"/>
              <a:t>[1..5] !! 2 </a:t>
            </a:r>
            <a:r>
              <a:rPr lang="en-US" dirty="0" smtClean="0">
                <a:sym typeface="Wingdings"/>
              </a:rPr>
              <a:t> 3</a:t>
            </a:r>
          </a:p>
          <a:p>
            <a:r>
              <a:rPr lang="en-US" dirty="0" smtClean="0">
                <a:sym typeface="Wingdings"/>
              </a:rPr>
              <a:t>[1..5] == 1:2:3:4:5:[]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7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Funksjoner</a:t>
            </a:r>
            <a:r>
              <a:rPr lang="en-US" smtClean="0"/>
              <a:t> på</a:t>
            </a:r>
            <a:r>
              <a:rPr lang="en-US" dirty="0" smtClean="0"/>
              <a:t> </a:t>
            </a:r>
            <a:r>
              <a:rPr lang="en-US" dirty="0" err="1" smtClean="0"/>
              <a:t>lister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 (&lt;3) [1..10] = [1,2]</a:t>
            </a:r>
          </a:p>
          <a:p>
            <a:r>
              <a:rPr lang="en-US" dirty="0" smtClean="0"/>
              <a:t>map (+1) [1..3]  = [2,3,4]</a:t>
            </a:r>
          </a:p>
          <a:p>
            <a:r>
              <a:rPr lang="en-US" dirty="0" smtClean="0"/>
              <a:t>length [1..10] = 10</a:t>
            </a:r>
          </a:p>
          <a:p>
            <a:r>
              <a:rPr lang="en-US" dirty="0" smtClean="0"/>
              <a:t>head [1..10] = 1</a:t>
            </a:r>
          </a:p>
          <a:p>
            <a:r>
              <a:rPr lang="en-US" dirty="0" smtClean="0"/>
              <a:t>tail [1..5] = [2,3,4,5]</a:t>
            </a:r>
          </a:p>
          <a:p>
            <a:r>
              <a:rPr lang="en-US" dirty="0" smtClean="0"/>
              <a:t>take 3 [1..10] = [1,2,3]</a:t>
            </a:r>
          </a:p>
          <a:p>
            <a:r>
              <a:rPr lang="en-US" dirty="0" smtClean="0"/>
              <a:t>drop 2 [1..5] = [3,4,5]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9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openDoor</a:t>
            </a:r>
            <a:r>
              <a:rPr lang="en-US" dirty="0" smtClean="0"/>
              <a:t> :: String -&gt; String</a:t>
            </a:r>
          </a:p>
          <a:p>
            <a:r>
              <a:rPr lang="en-US" dirty="0" err="1" smtClean="0"/>
              <a:t>openDoor</a:t>
            </a:r>
            <a:r>
              <a:rPr lang="en-US" dirty="0" smtClean="0"/>
              <a:t> “Open Sesame” = “Open Up!”</a:t>
            </a:r>
          </a:p>
          <a:p>
            <a:r>
              <a:rPr lang="en-US" dirty="0" err="1" smtClean="0"/>
              <a:t>openDoor</a:t>
            </a:r>
            <a:r>
              <a:rPr lang="en-US" dirty="0" smtClean="0"/>
              <a:t> _ = “Sorry”</a:t>
            </a:r>
          </a:p>
          <a:p>
            <a:endParaRPr lang="en-US" dirty="0"/>
          </a:p>
          <a:p>
            <a:r>
              <a:rPr lang="en-US" dirty="0" err="1" smtClean="0"/>
              <a:t>xor</a:t>
            </a:r>
            <a:r>
              <a:rPr lang="en-US" dirty="0" smtClean="0"/>
              <a:t> :: </a:t>
            </a:r>
            <a:r>
              <a:rPr lang="en-US" dirty="0" err="1" smtClean="0"/>
              <a:t>Bool</a:t>
            </a:r>
            <a:r>
              <a:rPr lang="en-US" dirty="0" smtClean="0"/>
              <a:t> -&gt; </a:t>
            </a:r>
            <a:r>
              <a:rPr lang="en-US" dirty="0" err="1" smtClean="0"/>
              <a:t>Bool</a:t>
            </a:r>
            <a:r>
              <a:rPr lang="en-US" dirty="0" smtClean="0"/>
              <a:t> -&gt; </a:t>
            </a:r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err="1" smtClean="0"/>
              <a:t>xor</a:t>
            </a:r>
            <a:r>
              <a:rPr lang="en-US" dirty="0" smtClean="0"/>
              <a:t> True False = True</a:t>
            </a:r>
          </a:p>
          <a:p>
            <a:r>
              <a:rPr lang="en-US" dirty="0" err="1" smtClean="0"/>
              <a:t>xor</a:t>
            </a:r>
            <a:r>
              <a:rPr lang="en-US" dirty="0" smtClean="0"/>
              <a:t> False True = True</a:t>
            </a:r>
          </a:p>
          <a:p>
            <a:r>
              <a:rPr lang="en-US" dirty="0" err="1" smtClean="0"/>
              <a:t>xor</a:t>
            </a:r>
            <a:r>
              <a:rPr lang="en-US" dirty="0" smtClean="0"/>
              <a:t> _ _ =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5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+ 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:: (a -&gt; b) -&gt; [a] -&gt; [b]</a:t>
            </a:r>
          </a:p>
          <a:p>
            <a:r>
              <a:rPr lang="en-US" dirty="0" smtClean="0"/>
              <a:t>map _ [] = []</a:t>
            </a:r>
          </a:p>
          <a:p>
            <a:r>
              <a:rPr lang="en-US" dirty="0" smtClean="0"/>
              <a:t>map </a:t>
            </a:r>
            <a:r>
              <a:rPr lang="en-US" dirty="0" err="1" smtClean="0"/>
              <a:t>fn</a:t>
            </a:r>
            <a:r>
              <a:rPr lang="en-US" dirty="0" smtClean="0"/>
              <a:t> (</a:t>
            </a:r>
            <a:r>
              <a:rPr lang="en-US" dirty="0" err="1" smtClean="0"/>
              <a:t>x:xs</a:t>
            </a:r>
            <a:r>
              <a:rPr lang="en-US" dirty="0" smtClean="0"/>
              <a:t>) = (</a:t>
            </a:r>
            <a:r>
              <a:rPr lang="en-US" dirty="0" err="1" smtClean="0"/>
              <a:t>fn</a:t>
            </a:r>
            <a:r>
              <a:rPr lang="en-US" dirty="0" smtClean="0"/>
              <a:t> x) : map </a:t>
            </a:r>
            <a:r>
              <a:rPr lang="en-US" dirty="0" err="1" smtClean="0"/>
              <a:t>xs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6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61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 err="1" smtClean="0"/>
              <a:t>Oppgaver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ListFunctions</a:t>
            </a:r>
            <a:r>
              <a:rPr lang="en-US" dirty="0" smtClean="0"/>
              <a:t> + </a:t>
            </a:r>
            <a:r>
              <a:rPr lang="en-US" dirty="0" err="1" smtClean="0"/>
              <a:t>ListOperations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4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380</TotalTime>
  <Words>330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Haskell-workshop</vt:lpstr>
      <vt:lpstr>Funksjoner</vt:lpstr>
      <vt:lpstr>Oppgave: Functions</vt:lpstr>
      <vt:lpstr>Lister</vt:lpstr>
      <vt:lpstr>Funksjoner på lister</vt:lpstr>
      <vt:lpstr>Pattern matching</vt:lpstr>
      <vt:lpstr>Lists + Pattern matching</vt:lpstr>
      <vt:lpstr>Oppgaver:  ListFunctions + ListOperations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Haskell-workshop</dc:title>
  <dc:creator>Frithjof Nerdrum</dc:creator>
  <cp:lastModifiedBy>Frithjof Nerdrum</cp:lastModifiedBy>
  <cp:revision>13</cp:revision>
  <dcterms:created xsi:type="dcterms:W3CDTF">2014-11-17T16:02:55Z</dcterms:created>
  <dcterms:modified xsi:type="dcterms:W3CDTF">2014-11-17T22:23:36Z</dcterms:modified>
</cp:coreProperties>
</file>