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26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44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45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810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32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317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559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63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19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787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937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92334-6658-4F6F-A02B-41F6E2A3F65A}" type="datetimeFigureOut">
              <a:rPr lang="de-AT" smtClean="0"/>
              <a:t>23.07.2021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4C8B-1464-4FFF-875E-31E4125E55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103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243750" y="3744125"/>
            <a:ext cx="3645877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M-Bus </a:t>
            </a:r>
            <a:r>
              <a:rPr lang="de-AT" sz="1400" dirty="0" err="1" smtClean="0"/>
              <a:t>Physical</a:t>
            </a:r>
            <a:r>
              <a:rPr lang="de-AT" sz="1400" dirty="0" smtClean="0"/>
              <a:t> Layer</a:t>
            </a:r>
          </a:p>
          <a:p>
            <a:pPr algn="ctr"/>
            <a:endParaRPr lang="de-AT" sz="1400" dirty="0"/>
          </a:p>
        </p:txBody>
      </p:sp>
      <p:sp>
        <p:nvSpPr>
          <p:cNvPr id="6" name="Textfeld 5"/>
          <p:cNvSpPr txBox="1"/>
          <p:nvPr/>
        </p:nvSpPr>
        <p:spPr>
          <a:xfrm>
            <a:off x="4243751" y="2976151"/>
            <a:ext cx="3645877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M-Bus Data Link Layer</a:t>
            </a:r>
          </a:p>
          <a:p>
            <a:pPr algn="ctr"/>
            <a:endParaRPr lang="de-AT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4243750" y="2208177"/>
            <a:ext cx="3645877" cy="73866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M-Bus Transport Layer</a:t>
            </a:r>
          </a:p>
          <a:p>
            <a:pPr algn="ctr"/>
            <a:endParaRPr lang="de-AT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4243750" y="1440203"/>
            <a:ext cx="3645877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de-AT" sz="1400" dirty="0" smtClean="0"/>
          </a:p>
          <a:p>
            <a:pPr algn="ctr"/>
            <a:r>
              <a:rPr lang="de-AT" sz="1400" dirty="0" smtClean="0"/>
              <a:t>DLMS/COSEM </a:t>
            </a:r>
            <a:r>
              <a:rPr lang="de-AT" sz="1400" dirty="0" err="1" smtClean="0"/>
              <a:t>Application</a:t>
            </a:r>
            <a:r>
              <a:rPr lang="de-AT" sz="1400" dirty="0" smtClean="0"/>
              <a:t> Layer</a:t>
            </a:r>
          </a:p>
          <a:p>
            <a:pPr algn="ctr"/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3761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TIWAG-Tiroler Wasserkraft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Neurauter Friedrich</dc:creator>
  <cp:lastModifiedBy>Neurauter Friedrich</cp:lastModifiedBy>
  <cp:revision>4</cp:revision>
  <dcterms:created xsi:type="dcterms:W3CDTF">2021-07-23T08:12:03Z</dcterms:created>
  <dcterms:modified xsi:type="dcterms:W3CDTF">2021-07-23T09:11:10Z</dcterms:modified>
</cp:coreProperties>
</file>