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4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4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1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32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317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8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3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3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243746" y="2594949"/>
            <a:ext cx="3645877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</a:t>
            </a:r>
            <a:r>
              <a:rPr lang="de-AT" sz="1400" dirty="0" err="1" smtClean="0"/>
              <a:t>Application</a:t>
            </a:r>
            <a:r>
              <a:rPr lang="de-AT" sz="1400" dirty="0" smtClean="0"/>
              <a:t> Layer</a:t>
            </a:r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</p:txBody>
      </p:sp>
      <p:sp>
        <p:nvSpPr>
          <p:cNvPr id="14" name="Rechteck 13"/>
          <p:cNvSpPr/>
          <p:nvPr/>
        </p:nvSpPr>
        <p:spPr>
          <a:xfrm>
            <a:off x="7889623" y="2594948"/>
            <a:ext cx="1652962" cy="20313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7889623" y="2594948"/>
            <a:ext cx="151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 smtClean="0"/>
              <a:t>Ciphering</a:t>
            </a:r>
            <a:r>
              <a:rPr lang="de-AT" sz="1200" dirty="0" smtClean="0"/>
              <a:t> Service</a:t>
            </a:r>
          </a:p>
          <a:p>
            <a:r>
              <a:rPr lang="de-AT" sz="1200" dirty="0" smtClean="0"/>
              <a:t>System Title </a:t>
            </a:r>
            <a:r>
              <a:rPr lang="de-AT" sz="1200" smtClean="0"/>
              <a:t>Length</a:t>
            </a:r>
            <a:endParaRPr lang="de-AT" sz="1200" dirty="0" smtClean="0"/>
          </a:p>
          <a:p>
            <a:r>
              <a:rPr lang="de-AT" sz="1200" dirty="0" smtClean="0"/>
              <a:t>System Title</a:t>
            </a:r>
          </a:p>
          <a:p>
            <a:r>
              <a:rPr lang="de-AT" sz="1200" dirty="0" err="1" smtClean="0"/>
              <a:t>Length</a:t>
            </a:r>
            <a:endParaRPr lang="de-AT" sz="1200" dirty="0" smtClean="0"/>
          </a:p>
          <a:p>
            <a:r>
              <a:rPr lang="de-AT" sz="1200" dirty="0" smtClean="0"/>
              <a:t>Security Control Byte</a:t>
            </a:r>
          </a:p>
          <a:p>
            <a:r>
              <a:rPr lang="de-AT" sz="1200" dirty="0" smtClean="0"/>
              <a:t>Frame Counter</a:t>
            </a:r>
          </a:p>
          <a:p>
            <a:endParaRPr lang="de-AT" sz="1200" dirty="0"/>
          </a:p>
          <a:p>
            <a:r>
              <a:rPr lang="de-AT" sz="1200" dirty="0" err="1" smtClean="0"/>
              <a:t>Encrypted</a:t>
            </a:r>
            <a:r>
              <a:rPr lang="de-AT" sz="1200" dirty="0" smtClean="0"/>
              <a:t> Payload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61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TIWAG-Tiroler Wasserkraft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Neurauter Friedrich</dc:creator>
  <cp:lastModifiedBy>Neurauter Friedrich</cp:lastModifiedBy>
  <cp:revision>12</cp:revision>
  <dcterms:created xsi:type="dcterms:W3CDTF">2021-07-23T08:12:03Z</dcterms:created>
  <dcterms:modified xsi:type="dcterms:W3CDTF">2021-07-28T11:26:56Z</dcterms:modified>
</cp:coreProperties>
</file>