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4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1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2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31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8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3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334-6658-4F6F-A02B-41F6E2A3F65A}" type="datetimeFigureOut">
              <a:rPr lang="de-AT" smtClean="0"/>
              <a:t>28.07.2021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652947" y="1856285"/>
            <a:ext cx="364587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M-Bus Transport Layer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1652947" y="2594949"/>
            <a:ext cx="3645877" cy="224676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</a:t>
            </a:r>
            <a:r>
              <a:rPr lang="de-AT" sz="1400" dirty="0" err="1" smtClean="0"/>
              <a:t>Application</a:t>
            </a:r>
            <a:r>
              <a:rPr lang="de-AT" sz="1400" dirty="0" smtClean="0"/>
              <a:t> Layer</a:t>
            </a:r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652950" y="701539"/>
            <a:ext cx="3645877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2" name="Rechteck 1"/>
          <p:cNvSpPr/>
          <p:nvPr/>
        </p:nvSpPr>
        <p:spPr>
          <a:xfrm>
            <a:off x="5298824" y="701539"/>
            <a:ext cx="1263341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feld 2"/>
          <p:cNvSpPr txBox="1"/>
          <p:nvPr/>
        </p:nvSpPr>
        <p:spPr>
          <a:xfrm>
            <a:off x="5298824" y="701539"/>
            <a:ext cx="114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endParaRPr lang="de-AT" sz="1200" dirty="0" smtClean="0"/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endParaRPr lang="de-AT" sz="1200" dirty="0" smtClean="0"/>
          </a:p>
          <a:p>
            <a:r>
              <a:rPr lang="de-AT" sz="1200" dirty="0" smtClean="0"/>
              <a:t>C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A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  <a:endParaRPr lang="de-AT" sz="1200" dirty="0"/>
          </a:p>
        </p:txBody>
      </p:sp>
      <p:sp>
        <p:nvSpPr>
          <p:cNvPr id="10" name="Rechteck 9"/>
          <p:cNvSpPr/>
          <p:nvPr/>
        </p:nvSpPr>
        <p:spPr>
          <a:xfrm>
            <a:off x="5298824" y="1871090"/>
            <a:ext cx="1263341" cy="723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5298824" y="1871090"/>
            <a:ext cx="1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CI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STSAP</a:t>
            </a:r>
          </a:p>
          <a:p>
            <a:r>
              <a:rPr lang="de-AT" sz="1200" dirty="0" smtClean="0"/>
              <a:t>DTSAP</a:t>
            </a:r>
            <a:endParaRPr lang="de-AT" sz="1200" dirty="0"/>
          </a:p>
        </p:txBody>
      </p:sp>
      <p:sp>
        <p:nvSpPr>
          <p:cNvPr id="12" name="Rechteck 11"/>
          <p:cNvSpPr/>
          <p:nvPr/>
        </p:nvSpPr>
        <p:spPr>
          <a:xfrm>
            <a:off x="5298824" y="4718607"/>
            <a:ext cx="1263343" cy="5232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5298824" y="4718606"/>
            <a:ext cx="126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Checksum</a:t>
            </a:r>
            <a:endParaRPr lang="de-AT" sz="1200" dirty="0" smtClean="0"/>
          </a:p>
          <a:p>
            <a:r>
              <a:rPr lang="de-AT" sz="1200" dirty="0" err="1" smtClean="0"/>
              <a:t>Stop</a:t>
            </a:r>
            <a:r>
              <a:rPr lang="de-AT" sz="1200" dirty="0" smtClean="0"/>
              <a:t> </a:t>
            </a:r>
            <a:r>
              <a:rPr lang="de-AT" sz="1200" dirty="0" err="1" smtClean="0"/>
              <a:t>Character</a:t>
            </a:r>
            <a:endParaRPr lang="de-AT" sz="1200" dirty="0" smtClean="0"/>
          </a:p>
        </p:txBody>
      </p:sp>
      <p:sp>
        <p:nvSpPr>
          <p:cNvPr id="14" name="Rechteck 13"/>
          <p:cNvSpPr/>
          <p:nvPr/>
        </p:nvSpPr>
        <p:spPr>
          <a:xfrm>
            <a:off x="5298824" y="2594947"/>
            <a:ext cx="1263341" cy="21236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5298824" y="2594948"/>
            <a:ext cx="1263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200" dirty="0" smtClean="0"/>
          </a:p>
          <a:p>
            <a:endParaRPr lang="de-AT" sz="1200" dirty="0" smtClean="0"/>
          </a:p>
          <a:p>
            <a:r>
              <a:rPr lang="de-AT" sz="1200" dirty="0" smtClean="0"/>
              <a:t>Data</a:t>
            </a:r>
          </a:p>
          <a:p>
            <a:r>
              <a:rPr lang="de-AT" sz="1200" dirty="0" smtClean="0"/>
              <a:t>(</a:t>
            </a:r>
            <a:r>
              <a:rPr lang="de-AT" sz="1200" dirty="0" err="1" smtClean="0"/>
              <a:t>Encrypted</a:t>
            </a:r>
            <a:r>
              <a:rPr lang="de-AT" sz="1200" dirty="0" smtClean="0"/>
              <a:t> DLMS Payload</a:t>
            </a:r>
            <a:r>
              <a:rPr lang="de-AT" sz="1200" dirty="0" smtClean="0"/>
              <a:t>)</a:t>
            </a:r>
            <a:endParaRPr lang="de-AT" sz="1200" dirty="0" smtClean="0"/>
          </a:p>
        </p:txBody>
      </p:sp>
      <p:sp>
        <p:nvSpPr>
          <p:cNvPr id="16" name="Rechteck 15"/>
          <p:cNvSpPr/>
          <p:nvPr/>
        </p:nvSpPr>
        <p:spPr>
          <a:xfrm>
            <a:off x="6562166" y="701539"/>
            <a:ext cx="4177551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/>
          <p:cNvSpPr txBox="1"/>
          <p:nvPr/>
        </p:nvSpPr>
        <p:spPr>
          <a:xfrm>
            <a:off x="6562167" y="701539"/>
            <a:ext cx="151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68</a:t>
            </a:r>
            <a:endParaRPr lang="de-AT" sz="1200" dirty="0" smtClean="0"/>
          </a:p>
          <a:p>
            <a:r>
              <a:rPr lang="de-AT" sz="1200" dirty="0"/>
              <a:t>FA</a:t>
            </a:r>
            <a:endParaRPr lang="de-AT" sz="1200" dirty="0" smtClean="0"/>
          </a:p>
          <a:p>
            <a:r>
              <a:rPr lang="de-AT" sz="1200" dirty="0"/>
              <a:t>FA</a:t>
            </a:r>
            <a:endParaRPr lang="de-AT" sz="1200" dirty="0" smtClean="0"/>
          </a:p>
          <a:p>
            <a:r>
              <a:rPr lang="de-AT" sz="1200" dirty="0" smtClean="0"/>
              <a:t>68</a:t>
            </a:r>
            <a:endParaRPr lang="de-AT" sz="1200" dirty="0" smtClean="0"/>
          </a:p>
          <a:p>
            <a:r>
              <a:rPr lang="de-AT" sz="1200" dirty="0"/>
              <a:t>53</a:t>
            </a:r>
            <a:endParaRPr lang="de-AT" sz="1200" dirty="0" smtClean="0"/>
          </a:p>
          <a:p>
            <a:r>
              <a:rPr lang="de-AT" sz="1200" dirty="0" smtClean="0"/>
              <a:t>FF</a:t>
            </a:r>
            <a:endParaRPr lang="de-AT" sz="1200" dirty="0"/>
          </a:p>
        </p:txBody>
      </p:sp>
      <p:sp>
        <p:nvSpPr>
          <p:cNvPr id="18" name="Rechteck 17"/>
          <p:cNvSpPr/>
          <p:nvPr/>
        </p:nvSpPr>
        <p:spPr>
          <a:xfrm>
            <a:off x="6562167" y="1871090"/>
            <a:ext cx="4177550" cy="723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6562167" y="1871090"/>
            <a:ext cx="12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00</a:t>
            </a:r>
            <a:endParaRPr lang="de-AT" sz="1200" dirty="0" smtClean="0"/>
          </a:p>
          <a:p>
            <a:r>
              <a:rPr lang="de-AT" sz="1200" dirty="0" smtClean="0"/>
              <a:t>01</a:t>
            </a:r>
            <a:endParaRPr lang="de-AT" sz="1200" dirty="0" smtClean="0"/>
          </a:p>
          <a:p>
            <a:r>
              <a:rPr lang="de-AT" sz="1200" dirty="0" smtClean="0"/>
              <a:t>67</a:t>
            </a:r>
            <a:endParaRPr lang="de-AT" sz="1200" dirty="0"/>
          </a:p>
        </p:txBody>
      </p:sp>
      <p:sp>
        <p:nvSpPr>
          <p:cNvPr id="20" name="Rechteck 19"/>
          <p:cNvSpPr/>
          <p:nvPr/>
        </p:nvSpPr>
        <p:spPr>
          <a:xfrm>
            <a:off x="6562167" y="4718607"/>
            <a:ext cx="4177550" cy="5232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/>
          <p:cNvSpPr txBox="1"/>
          <p:nvPr/>
        </p:nvSpPr>
        <p:spPr>
          <a:xfrm>
            <a:off x="6562167" y="4718606"/>
            <a:ext cx="151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0F</a:t>
            </a:r>
            <a:endParaRPr lang="de-AT" sz="1200" dirty="0" smtClean="0"/>
          </a:p>
          <a:p>
            <a:r>
              <a:rPr lang="de-AT" sz="1200" dirty="0" smtClean="0"/>
              <a:t>16</a:t>
            </a:r>
            <a:endParaRPr lang="de-AT" sz="1200" dirty="0" smtClean="0"/>
          </a:p>
        </p:txBody>
      </p:sp>
      <p:sp>
        <p:nvSpPr>
          <p:cNvPr id="22" name="Rechteck 21"/>
          <p:cNvSpPr/>
          <p:nvPr/>
        </p:nvSpPr>
        <p:spPr>
          <a:xfrm>
            <a:off x="6562167" y="2594947"/>
            <a:ext cx="4177550" cy="212365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/>
          <p:cNvSpPr txBox="1"/>
          <p:nvPr/>
        </p:nvSpPr>
        <p:spPr>
          <a:xfrm>
            <a:off x="6562167" y="2594948"/>
            <a:ext cx="41775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DB084B464D10100000238201092100295B9AEFC1546E644A</a:t>
            </a:r>
          </a:p>
          <a:p>
            <a:r>
              <a:rPr lang="de-AT" sz="1200" dirty="0" smtClean="0"/>
              <a:t>2C9E32EDD42CBD0F1B945B194D086885C4D8DF86DD52CB5B</a:t>
            </a:r>
          </a:p>
          <a:p>
            <a:r>
              <a:rPr lang="de-AT" sz="1200" dirty="0" smtClean="0"/>
              <a:t>448854A6D548D5D270739B2A169D05B013F9015070089D3C</a:t>
            </a:r>
          </a:p>
          <a:p>
            <a:r>
              <a:rPr lang="de-AT" sz="1200" dirty="0" smtClean="0"/>
              <a:t>5FA45CA05E92309A645CC83D7DA40FBC8F4CF9C225AFA69A</a:t>
            </a:r>
          </a:p>
          <a:p>
            <a:r>
              <a:rPr lang="de-AT" sz="1200" dirty="0" smtClean="0"/>
              <a:t>25FF0B2AC9C2744550ABA53CE9143FD10B0AD85FD30BD6B6</a:t>
            </a:r>
          </a:p>
          <a:p>
            <a:r>
              <a:rPr lang="de-AT" sz="1200" dirty="0" smtClean="0"/>
              <a:t>DFFEE65F8204DC9C5067CA73B62E299A39D50AA730B2B9AE</a:t>
            </a:r>
          </a:p>
          <a:p>
            <a:r>
              <a:rPr lang="de-AT" sz="1200" dirty="0" smtClean="0"/>
              <a:t>3836BC2F3490FB41BE5B6F930D84952976369DD7DABBB5A4</a:t>
            </a:r>
          </a:p>
          <a:p>
            <a:r>
              <a:rPr lang="de-AT" sz="1200" dirty="0" smtClean="0"/>
              <a:t>354AECA1D2486CFF2EB0C6206380BA501D122AF75D716D30</a:t>
            </a:r>
          </a:p>
          <a:p>
            <a:r>
              <a:rPr lang="de-AT" sz="1200" dirty="0" smtClean="0"/>
              <a:t>92C3960506A15E06FAB0EE5B7DFA3C2CDF0CAFD051B88E44</a:t>
            </a:r>
          </a:p>
          <a:p>
            <a:r>
              <a:rPr lang="de-AT" sz="1200" dirty="0" smtClean="0"/>
              <a:t>B8B9FB8865F20CB89D1143CDC7EFEB07FB4C4898E764E9E3</a:t>
            </a:r>
          </a:p>
          <a:p>
            <a:r>
              <a:rPr lang="de-AT" sz="1200" dirty="0" smtClean="0"/>
              <a:t>A32DDC3D1F</a:t>
            </a:r>
            <a:endParaRPr lang="de-AT" sz="12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652949" y="4718606"/>
            <a:ext cx="364587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376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TIWAG-Tiroler Wasserkraft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Neurauter Friedrich</dc:creator>
  <cp:lastModifiedBy>Neurauter Friedrich</cp:lastModifiedBy>
  <cp:revision>16</cp:revision>
  <dcterms:created xsi:type="dcterms:W3CDTF">2021-07-23T08:12:03Z</dcterms:created>
  <dcterms:modified xsi:type="dcterms:W3CDTF">2021-07-28T10:36:12Z</dcterms:modified>
</cp:coreProperties>
</file>