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2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4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4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1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32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317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87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37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3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652947" y="1856285"/>
            <a:ext cx="3645877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M-Bus Transport Layer</a:t>
            </a:r>
          </a:p>
          <a:p>
            <a:pPr algn="ctr"/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1652947" y="2594949"/>
            <a:ext cx="3645877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</a:t>
            </a:r>
            <a:r>
              <a:rPr lang="de-AT" sz="1400" dirty="0" err="1" smtClean="0"/>
              <a:t>Application</a:t>
            </a:r>
            <a:r>
              <a:rPr lang="de-AT" sz="1400" dirty="0" smtClean="0"/>
              <a:t> Layer</a:t>
            </a:r>
          </a:p>
          <a:p>
            <a:pPr algn="ctr"/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652950" y="701539"/>
            <a:ext cx="3645877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</p:txBody>
      </p:sp>
      <p:sp>
        <p:nvSpPr>
          <p:cNvPr id="2" name="Rechteck 1"/>
          <p:cNvSpPr/>
          <p:nvPr/>
        </p:nvSpPr>
        <p:spPr>
          <a:xfrm>
            <a:off x="5298824" y="701539"/>
            <a:ext cx="1263341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feld 2"/>
          <p:cNvSpPr txBox="1"/>
          <p:nvPr/>
        </p:nvSpPr>
        <p:spPr>
          <a:xfrm>
            <a:off x="5298824" y="701539"/>
            <a:ext cx="114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Start </a:t>
            </a:r>
            <a:r>
              <a:rPr lang="de-AT" sz="1200" dirty="0" err="1" smtClean="0"/>
              <a:t>Character</a:t>
            </a:r>
            <a:endParaRPr lang="de-AT" sz="1200" dirty="0" smtClean="0"/>
          </a:p>
          <a:p>
            <a:r>
              <a:rPr lang="de-AT" sz="1200" dirty="0" smtClean="0"/>
              <a:t>L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L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Start </a:t>
            </a:r>
            <a:r>
              <a:rPr lang="de-AT" sz="1200" dirty="0" err="1" smtClean="0"/>
              <a:t>Character</a:t>
            </a:r>
            <a:endParaRPr lang="de-AT" sz="1200" dirty="0" smtClean="0"/>
          </a:p>
          <a:p>
            <a:r>
              <a:rPr lang="de-AT" sz="1200" dirty="0" smtClean="0"/>
              <a:t>C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A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  <a:endParaRPr lang="de-AT" sz="1200" dirty="0"/>
          </a:p>
        </p:txBody>
      </p:sp>
      <p:sp>
        <p:nvSpPr>
          <p:cNvPr id="10" name="Rechteck 9"/>
          <p:cNvSpPr/>
          <p:nvPr/>
        </p:nvSpPr>
        <p:spPr>
          <a:xfrm>
            <a:off x="5298824" y="1871090"/>
            <a:ext cx="1263341" cy="723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298824" y="1871090"/>
            <a:ext cx="1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CI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STSAP</a:t>
            </a:r>
          </a:p>
          <a:p>
            <a:r>
              <a:rPr lang="de-AT" sz="1200" dirty="0" smtClean="0"/>
              <a:t>DTSAP</a:t>
            </a:r>
            <a:endParaRPr lang="de-AT" sz="1200" dirty="0"/>
          </a:p>
        </p:txBody>
      </p:sp>
      <p:sp>
        <p:nvSpPr>
          <p:cNvPr id="12" name="Rechteck 11"/>
          <p:cNvSpPr/>
          <p:nvPr/>
        </p:nvSpPr>
        <p:spPr>
          <a:xfrm>
            <a:off x="5298824" y="3333614"/>
            <a:ext cx="1263343" cy="5232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5298824" y="3333613"/>
            <a:ext cx="126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 smtClean="0"/>
              <a:t>Checksum</a:t>
            </a:r>
            <a:endParaRPr lang="de-AT" sz="1200" dirty="0" smtClean="0"/>
          </a:p>
          <a:p>
            <a:r>
              <a:rPr lang="de-AT" sz="1200" dirty="0" err="1" smtClean="0"/>
              <a:t>Stop</a:t>
            </a:r>
            <a:r>
              <a:rPr lang="de-AT" sz="1200" dirty="0" smtClean="0"/>
              <a:t> </a:t>
            </a:r>
            <a:r>
              <a:rPr lang="de-AT" sz="1200" dirty="0" err="1" smtClean="0"/>
              <a:t>Character</a:t>
            </a:r>
            <a:endParaRPr lang="de-AT" sz="1200" dirty="0" smtClean="0"/>
          </a:p>
        </p:txBody>
      </p:sp>
      <p:sp>
        <p:nvSpPr>
          <p:cNvPr id="14" name="Rechteck 13"/>
          <p:cNvSpPr/>
          <p:nvPr/>
        </p:nvSpPr>
        <p:spPr>
          <a:xfrm>
            <a:off x="5298824" y="2594948"/>
            <a:ext cx="1263341" cy="738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5298824" y="2594948"/>
            <a:ext cx="12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Data</a:t>
            </a:r>
            <a:endParaRPr lang="de-AT" sz="1200" dirty="0" smtClean="0"/>
          </a:p>
          <a:p>
            <a:r>
              <a:rPr lang="de-AT" sz="1200" dirty="0" smtClean="0"/>
              <a:t>(</a:t>
            </a:r>
            <a:r>
              <a:rPr lang="de-AT" sz="1200" dirty="0" err="1" smtClean="0"/>
              <a:t>Encrypted</a:t>
            </a:r>
            <a:r>
              <a:rPr lang="de-AT" sz="1200" dirty="0" smtClean="0"/>
              <a:t> DLMS Payload)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62166" y="701539"/>
            <a:ext cx="4177551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6562167" y="701539"/>
            <a:ext cx="151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68</a:t>
            </a:r>
          </a:p>
          <a:p>
            <a:r>
              <a:rPr lang="de-AT" sz="1200" dirty="0" smtClean="0"/>
              <a:t>26</a:t>
            </a:r>
            <a:endParaRPr lang="de-AT" sz="1200" dirty="0" smtClean="0"/>
          </a:p>
          <a:p>
            <a:r>
              <a:rPr lang="de-AT" sz="1200" dirty="0" smtClean="0"/>
              <a:t>26</a:t>
            </a:r>
            <a:endParaRPr lang="de-AT" sz="1200" dirty="0" smtClean="0"/>
          </a:p>
          <a:p>
            <a:r>
              <a:rPr lang="de-AT" sz="1200" dirty="0" smtClean="0"/>
              <a:t>68</a:t>
            </a:r>
          </a:p>
          <a:p>
            <a:r>
              <a:rPr lang="de-AT" sz="1200" dirty="0"/>
              <a:t>53</a:t>
            </a:r>
            <a:endParaRPr lang="de-AT" sz="1200" dirty="0" smtClean="0"/>
          </a:p>
          <a:p>
            <a:r>
              <a:rPr lang="de-AT" sz="1200" dirty="0" smtClean="0"/>
              <a:t>FF</a:t>
            </a:r>
            <a:endParaRPr lang="de-AT" sz="1200" dirty="0"/>
          </a:p>
        </p:txBody>
      </p:sp>
      <p:sp>
        <p:nvSpPr>
          <p:cNvPr id="18" name="Rechteck 17"/>
          <p:cNvSpPr/>
          <p:nvPr/>
        </p:nvSpPr>
        <p:spPr>
          <a:xfrm>
            <a:off x="6562167" y="1871090"/>
            <a:ext cx="4177550" cy="723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6562167" y="1871090"/>
            <a:ext cx="124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11</a:t>
            </a:r>
            <a:endParaRPr lang="de-AT" sz="1200" dirty="0" smtClean="0"/>
          </a:p>
          <a:p>
            <a:r>
              <a:rPr lang="de-AT" sz="1200" dirty="0" smtClean="0"/>
              <a:t>01</a:t>
            </a:r>
          </a:p>
          <a:p>
            <a:r>
              <a:rPr lang="de-AT" sz="1200" dirty="0" smtClean="0"/>
              <a:t>67</a:t>
            </a:r>
            <a:endParaRPr lang="de-AT" sz="1200" dirty="0"/>
          </a:p>
        </p:txBody>
      </p:sp>
      <p:sp>
        <p:nvSpPr>
          <p:cNvPr id="20" name="Rechteck 19"/>
          <p:cNvSpPr/>
          <p:nvPr/>
        </p:nvSpPr>
        <p:spPr>
          <a:xfrm>
            <a:off x="6562167" y="3333614"/>
            <a:ext cx="4177550" cy="5232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Textfeld 20"/>
          <p:cNvSpPr txBox="1"/>
          <p:nvPr/>
        </p:nvSpPr>
        <p:spPr>
          <a:xfrm>
            <a:off x="6562167" y="3333613"/>
            <a:ext cx="151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11</a:t>
            </a:r>
            <a:endParaRPr lang="de-AT" sz="1200" dirty="0" smtClean="0"/>
          </a:p>
          <a:p>
            <a:r>
              <a:rPr lang="de-AT" sz="1200" dirty="0" smtClean="0"/>
              <a:t>16</a:t>
            </a:r>
          </a:p>
        </p:txBody>
      </p:sp>
      <p:sp>
        <p:nvSpPr>
          <p:cNvPr id="22" name="Rechteck 21"/>
          <p:cNvSpPr/>
          <p:nvPr/>
        </p:nvSpPr>
        <p:spPr>
          <a:xfrm>
            <a:off x="6562167" y="2594948"/>
            <a:ext cx="4177550" cy="738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>
            <a:off x="6562167" y="2594948"/>
            <a:ext cx="417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B46961CE962B2C78050C96598C7E4D266</a:t>
            </a:r>
          </a:p>
          <a:p>
            <a:r>
              <a:rPr lang="de-AT" sz="1200" dirty="0" smtClean="0"/>
              <a:t>58043F9CBCA78189BD01B139F8AE0F739</a:t>
            </a:r>
            <a:endParaRPr lang="de-AT" sz="12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652949" y="3333613"/>
            <a:ext cx="364587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3761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TIWAG-Tiroler Wasserkraft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Neurauter Friedrich</dc:creator>
  <cp:lastModifiedBy>Neurauter Friedrich</cp:lastModifiedBy>
  <cp:revision>17</cp:revision>
  <dcterms:created xsi:type="dcterms:W3CDTF">2021-07-23T08:12:03Z</dcterms:created>
  <dcterms:modified xsi:type="dcterms:W3CDTF">2021-07-28T10:43:07Z</dcterms:modified>
</cp:coreProperties>
</file>