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110" d="100"/>
          <a:sy n="110" d="100"/>
        </p:scale>
        <p:origin x="-1012" y="-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4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1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2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31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8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3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334-6658-4F6F-A02B-41F6E2A3F65A}" type="datetimeFigureOut">
              <a:rPr lang="de-AT" smtClean="0"/>
              <a:t>25.07.2021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243746" y="3764500"/>
            <a:ext cx="364587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4243746" y="1856285"/>
            <a:ext cx="364587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M-Bus Transport Layer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243746" y="2594949"/>
            <a:ext cx="3645877" cy="116955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</a:t>
            </a:r>
            <a:r>
              <a:rPr lang="de-AT" sz="1400" dirty="0" err="1" smtClean="0"/>
              <a:t>Application</a:t>
            </a:r>
            <a:r>
              <a:rPr lang="de-AT" sz="1400" dirty="0" smtClean="0"/>
              <a:t> </a:t>
            </a:r>
            <a:r>
              <a:rPr lang="de-AT" sz="1400" dirty="0" smtClean="0"/>
              <a:t>Layer</a:t>
            </a:r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243749" y="701539"/>
            <a:ext cx="3645877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2" name="Rechteck 1"/>
          <p:cNvSpPr/>
          <p:nvPr/>
        </p:nvSpPr>
        <p:spPr>
          <a:xfrm>
            <a:off x="7889623" y="701539"/>
            <a:ext cx="1652962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feld 2"/>
          <p:cNvSpPr txBox="1"/>
          <p:nvPr/>
        </p:nvSpPr>
        <p:spPr>
          <a:xfrm>
            <a:off x="7889623" y="701539"/>
            <a:ext cx="151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r>
              <a:rPr lang="de-AT" sz="1200" dirty="0" smtClean="0"/>
              <a:t> 68h</a:t>
            </a:r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r>
              <a:rPr lang="de-AT" sz="1200" dirty="0" smtClean="0"/>
              <a:t> 68h</a:t>
            </a:r>
          </a:p>
          <a:p>
            <a:r>
              <a:rPr lang="de-AT" sz="1200" dirty="0" smtClean="0"/>
              <a:t>C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A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  <a:endParaRPr lang="de-AT" sz="1200" dirty="0"/>
          </a:p>
        </p:txBody>
      </p:sp>
      <p:sp>
        <p:nvSpPr>
          <p:cNvPr id="10" name="Rechteck 9"/>
          <p:cNvSpPr/>
          <p:nvPr/>
        </p:nvSpPr>
        <p:spPr>
          <a:xfrm>
            <a:off x="7889623" y="1871090"/>
            <a:ext cx="1652962" cy="723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7889623" y="1871090"/>
            <a:ext cx="12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CI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STSAP</a:t>
            </a:r>
          </a:p>
          <a:p>
            <a:r>
              <a:rPr lang="de-AT" sz="1200" dirty="0" smtClean="0"/>
              <a:t>DTSAP</a:t>
            </a:r>
            <a:endParaRPr lang="de-AT" sz="1200" dirty="0"/>
          </a:p>
        </p:txBody>
      </p:sp>
      <p:sp>
        <p:nvSpPr>
          <p:cNvPr id="12" name="Rechteck 11"/>
          <p:cNvSpPr/>
          <p:nvPr/>
        </p:nvSpPr>
        <p:spPr>
          <a:xfrm>
            <a:off x="7889621" y="3764501"/>
            <a:ext cx="1652962" cy="5232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7889621" y="3764500"/>
            <a:ext cx="151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Checksum</a:t>
            </a:r>
            <a:endParaRPr lang="de-AT" sz="1200" dirty="0" smtClean="0"/>
          </a:p>
          <a:p>
            <a:r>
              <a:rPr lang="de-AT" sz="1200" dirty="0" err="1" smtClean="0"/>
              <a:t>Stop</a:t>
            </a:r>
            <a:r>
              <a:rPr lang="de-AT" sz="1200" dirty="0" smtClean="0"/>
              <a:t> </a:t>
            </a:r>
            <a:r>
              <a:rPr lang="de-AT" sz="1200" dirty="0" err="1" smtClean="0"/>
              <a:t>Character</a:t>
            </a:r>
            <a:r>
              <a:rPr lang="de-AT" sz="1200" dirty="0" smtClean="0"/>
              <a:t> 16h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89623" y="2594947"/>
            <a:ext cx="1652962" cy="116955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7889623" y="2594948"/>
            <a:ext cx="151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200" dirty="0" smtClean="0"/>
          </a:p>
          <a:p>
            <a:endParaRPr lang="de-AT" sz="1200" dirty="0" smtClean="0"/>
          </a:p>
          <a:p>
            <a:r>
              <a:rPr lang="de-AT" sz="1200" dirty="0" smtClean="0"/>
              <a:t>Data</a:t>
            </a:r>
          </a:p>
          <a:p>
            <a:r>
              <a:rPr lang="de-AT" sz="1200" dirty="0" smtClean="0"/>
              <a:t>(</a:t>
            </a:r>
            <a:r>
              <a:rPr lang="de-AT" sz="1200" dirty="0" err="1" smtClean="0"/>
              <a:t>Encrypted</a:t>
            </a:r>
            <a:r>
              <a:rPr lang="de-AT" sz="1200" dirty="0" smtClean="0"/>
              <a:t> DLMS Payload)</a:t>
            </a:r>
          </a:p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6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TIWAG-Tiroler Wasserkraft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Neurauter Friedrich</dc:creator>
  <cp:lastModifiedBy>Neurauter Friedrich</cp:lastModifiedBy>
  <cp:revision>11</cp:revision>
  <dcterms:created xsi:type="dcterms:W3CDTF">2021-07-23T08:12:03Z</dcterms:created>
  <dcterms:modified xsi:type="dcterms:W3CDTF">2021-07-25T18:39:19Z</dcterms:modified>
</cp:coreProperties>
</file>